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18288000" cy="10287000"/>
  <p:notesSz cx="6858000" cy="9144000"/>
  <p:embeddedFontLst>
    <p:embeddedFont>
      <p:font typeface="Arialle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4.png"/><Relationship Id="rId3" Type="http://schemas.openxmlformats.org/officeDocument/2006/relationships/image" Target="../media/image1.jpe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7.svg"/><Relationship Id="rId14" Type="http://schemas.openxmlformats.org/officeDocument/2006/relationships/image" Target="file:///C:\Program%20Files\Inknoe%20ClassPoint%202\Images\wc_blue.pn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7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file:///C:\Program%20Files\Inknoe%20ClassPoint%202\Images\vu_blue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file:///C:\Program%20Files\Inknoe%20ClassPoint%202\Images\ar_blue.pn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1.svg"/><Relationship Id="rId12" Type="http://schemas.openxmlformats.org/officeDocument/2006/relationships/image" Target="file:///C:\Program%20Files\Inknoe%20ClassPoint%202\Images\mc_blue.png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11" Type="http://schemas.openxmlformats.org/officeDocument/2006/relationships/image" Target="../media/image23.png"/><Relationship Id="rId5" Type="http://schemas.openxmlformats.org/officeDocument/2006/relationships/image" Target="../media/image3.sv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7.svg"/><Relationship Id="rId12" Type="http://schemas.openxmlformats.org/officeDocument/2006/relationships/image" Target="file:///C:\Program%20Files\Inknoe%20ClassPoint%202\Images\mc_blue.png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11" Type="http://schemas.openxmlformats.org/officeDocument/2006/relationships/image" Target="../media/image23.pn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file:///C:\Program%20Files\Inknoe%20ClassPoint%202\Images\sd_blue.png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6.svg"/><Relationship Id="rId12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1.png"/><Relationship Id="rId10" Type="http://schemas.openxmlformats.org/officeDocument/2006/relationships/image" Target="../media/image29.png"/><Relationship Id="rId4" Type="http://schemas.openxmlformats.org/officeDocument/2006/relationships/image" Target="../media/image3.svg"/><Relationship Id="rId9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openxmlformats.org/officeDocument/2006/relationships/image" Target="../media/image1.jpeg"/><Relationship Id="rId21" Type="http://schemas.openxmlformats.org/officeDocument/2006/relationships/image" Target="../media/image31.png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openxmlformats.org/officeDocument/2006/relationships/tags" Target="../tags/tag5.xml"/><Relationship Id="rId6" Type="http://schemas.openxmlformats.org/officeDocument/2006/relationships/image" Target="../media/image3.sv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svg"/><Relationship Id="rId19" Type="http://schemas.openxmlformats.org/officeDocument/2006/relationships/image" Target="../media/image16.png"/><Relationship Id="rId4" Type="http://schemas.openxmlformats.org/officeDocument/2006/relationships/image" Target="../media/image18.png"/><Relationship Id="rId9" Type="http://schemas.openxmlformats.org/officeDocument/2006/relationships/image" Target="../media/image6.png"/><Relationship Id="rId14" Type="http://schemas.openxmlformats.org/officeDocument/2006/relationships/image" Target="../media/image11.svg"/><Relationship Id="rId22" Type="http://schemas.openxmlformats.org/officeDocument/2006/relationships/image" Target="file:///C:\Program%20Files\Inknoe%20ClassPoint%202\Images\fb_blue.pn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openxmlformats.org/officeDocument/2006/relationships/image" Target="../media/image1.jpeg"/><Relationship Id="rId21" Type="http://schemas.openxmlformats.org/officeDocument/2006/relationships/image" Target="../media/image32.png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openxmlformats.org/officeDocument/2006/relationships/tags" Target="../tags/tag6.xml"/><Relationship Id="rId6" Type="http://schemas.openxmlformats.org/officeDocument/2006/relationships/image" Target="../media/image3.sv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svg"/><Relationship Id="rId19" Type="http://schemas.openxmlformats.org/officeDocument/2006/relationships/image" Target="../media/image16.png"/><Relationship Id="rId4" Type="http://schemas.openxmlformats.org/officeDocument/2006/relationships/image" Target="../media/image18.png"/><Relationship Id="rId9" Type="http://schemas.openxmlformats.org/officeDocument/2006/relationships/image" Target="../media/image6.png"/><Relationship Id="rId14" Type="http://schemas.openxmlformats.org/officeDocument/2006/relationships/image" Target="../media/image11.svg"/><Relationship Id="rId22" Type="http://schemas.openxmlformats.org/officeDocument/2006/relationships/image" Target="file:///C:\Program%20Files\Inknoe%20ClassPoint%202\Images\iu_blue.pn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openxmlformats.org/officeDocument/2006/relationships/image" Target="../media/image1.jpeg"/><Relationship Id="rId21" Type="http://schemas.openxmlformats.org/officeDocument/2006/relationships/image" Target="../media/image33.png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openxmlformats.org/officeDocument/2006/relationships/tags" Target="../tags/tag7.xml"/><Relationship Id="rId6" Type="http://schemas.openxmlformats.org/officeDocument/2006/relationships/image" Target="../media/image3.sv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svg"/><Relationship Id="rId19" Type="http://schemas.openxmlformats.org/officeDocument/2006/relationships/image" Target="../media/image16.png"/><Relationship Id="rId4" Type="http://schemas.openxmlformats.org/officeDocument/2006/relationships/image" Target="../media/image18.png"/><Relationship Id="rId9" Type="http://schemas.openxmlformats.org/officeDocument/2006/relationships/image" Target="../media/image6.png"/><Relationship Id="rId14" Type="http://schemas.openxmlformats.org/officeDocument/2006/relationships/image" Target="../media/image11.svg"/><Relationship Id="rId22" Type="http://schemas.openxmlformats.org/officeDocument/2006/relationships/image" Target="file:///C:\Program%20Files\Inknoe%20ClassPoint%202\Images\sa_blue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499" t="33365" r="47222" b="3642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05496">
            <a:off x="1236749" y="6359327"/>
            <a:ext cx="1262062" cy="12620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0810">
            <a:off x="14726995" y="4114119"/>
            <a:ext cx="2294959" cy="22949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830703" y="7289139"/>
            <a:ext cx="1492134" cy="14921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971949" y="7829439"/>
            <a:ext cx="1586659" cy="15866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236295" y="8203599"/>
            <a:ext cx="1345849" cy="13458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140997" flipH="1">
            <a:off x="12093248" y="6589892"/>
            <a:ext cx="4866728" cy="26523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296519" y="6853140"/>
            <a:ext cx="3126618" cy="300546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196581">
            <a:off x="14142509" y="789138"/>
            <a:ext cx="2732688" cy="273268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472930" y="575729"/>
            <a:ext cx="3445048" cy="66185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7225868" y="1898401"/>
            <a:ext cx="1907705" cy="947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29"/>
              </a:lnSpc>
              <a:spcBef>
                <a:spcPct val="0"/>
              </a:spcBef>
            </a:pPr>
            <a:r>
              <a:rPr lang="en-US" sz="7365">
                <a:solidFill>
                  <a:srgbClr val="F9BF3E"/>
                </a:solidFill>
                <a:cs typeface="Arialle"/>
              </a:rPr>
              <a:t>تعلم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01036" y="3342836"/>
            <a:ext cx="11157369" cy="1392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00"/>
              </a:lnSpc>
              <a:spcBef>
                <a:spcPct val="0"/>
              </a:spcBef>
            </a:pPr>
            <a:r>
              <a:rPr lang="en-US" sz="10889" dirty="0">
                <a:solidFill>
                  <a:srgbClr val="FFFFFF"/>
                </a:solidFill>
                <a:cs typeface="Arialle"/>
              </a:rPr>
              <a:t>المجموعة الشمسية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913452" y="4905064"/>
            <a:ext cx="6532537" cy="88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69"/>
              </a:lnSpc>
              <a:spcBef>
                <a:spcPct val="0"/>
              </a:spcBef>
            </a:pPr>
            <a:r>
              <a:rPr lang="en-US" sz="6965">
                <a:solidFill>
                  <a:srgbClr val="F9BF3E"/>
                </a:solidFill>
                <a:cs typeface="Arialle"/>
              </a:rPr>
              <a:t>مع كلاسبوينت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2499" t="33365" r="47222" b="36426"/>
          <a:stretch>
            <a:fillRect/>
          </a:stretch>
        </p:blipFill>
        <p:spPr>
          <a:xfrm>
            <a:off x="2628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26337" y="2057297"/>
            <a:ext cx="17035325" cy="3808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dirty="0">
                <a:solidFill>
                  <a:srgbClr val="FFFFFF"/>
                </a:solidFill>
                <a:cs typeface="Arialle Bold"/>
              </a:rPr>
              <a:t>أي كوكب من كواكب المجموعة الشمسية</a:t>
            </a:r>
          </a:p>
          <a:p>
            <a:pPr algn="ctr">
              <a:lnSpc>
                <a:spcPts val="10080"/>
              </a:lnSpc>
            </a:pPr>
            <a:r>
              <a:rPr lang="en-US" sz="7200" dirty="0">
                <a:solidFill>
                  <a:srgbClr val="FFFFFF"/>
                </a:solidFill>
                <a:cs typeface="Arialle Bold"/>
              </a:rPr>
              <a:t>لديه حلقات لامعة؟</a:t>
            </a:r>
          </a:p>
          <a:p>
            <a:pPr algn="ctr">
              <a:lnSpc>
                <a:spcPts val="10080"/>
              </a:lnSpc>
            </a:pPr>
            <a:endParaRPr lang="en-US" sz="7200" dirty="0">
              <a:solidFill>
                <a:srgbClr val="FFFFFF"/>
              </a:solidFill>
              <a:cs typeface="Arialle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867205" y="1821082"/>
            <a:ext cx="455921" cy="75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32"/>
              </a:lnSpc>
            </a:pPr>
            <a:r>
              <a:rPr lang="en-US" sz="4309">
                <a:solidFill>
                  <a:srgbClr val="010101"/>
                </a:solidFill>
                <a:latin typeface="Arialle"/>
              </a:rPr>
              <a:t>A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13801" y="7390073"/>
            <a:ext cx="1670709" cy="16707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2576922" y="7269895"/>
            <a:ext cx="3029244" cy="16509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718717" y="7294609"/>
            <a:ext cx="1766173" cy="176617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185567" y="7285523"/>
            <a:ext cx="1635310" cy="16353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028700" y="707397"/>
            <a:ext cx="3445048" cy="661857"/>
          </a:xfrm>
          <a:prstGeom prst="rect">
            <a:avLst/>
          </a:prstGeom>
        </p:spPr>
      </p:pic>
      <p:pic>
        <p:nvPicPr>
          <p:cNvPr id="19" name="btnInknoeActivityCp2">
            <a:extLst>
              <a:ext uri="{FF2B5EF4-FFF2-40B4-BE49-F238E27FC236}">
                <a16:creationId xmlns:a16="http://schemas.microsoft.com/office/drawing/2014/main" id="{68072DD7-C173-4DB8-ED7E-114D87CBEA6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431" y="5448236"/>
            <a:ext cx="3333071" cy="8515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499" t="33365" r="47222" b="3642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523528"/>
            <a:ext cx="16230600" cy="1602523"/>
            <a:chOff x="0" y="0"/>
            <a:chExt cx="4274726" cy="4220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422064"/>
            </a:xfrm>
            <a:custGeom>
              <a:avLst/>
              <a:gdLst/>
              <a:ahLst/>
              <a:cxnLst/>
              <a:rect l="l" t="t" r="r" b="b"/>
              <a:pathLst>
                <a:path w="4274726" h="4220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397737"/>
                  </a:lnTo>
                  <a:cubicBezTo>
                    <a:pt x="4274726" y="404189"/>
                    <a:pt x="4272163" y="410376"/>
                    <a:pt x="4267601" y="414939"/>
                  </a:cubicBezTo>
                  <a:cubicBezTo>
                    <a:pt x="4263039" y="419501"/>
                    <a:pt x="4256851" y="422064"/>
                    <a:pt x="4250399" y="422064"/>
                  </a:cubicBezTo>
                  <a:lnTo>
                    <a:pt x="24327" y="422064"/>
                  </a:lnTo>
                  <a:cubicBezTo>
                    <a:pt x="10891" y="422064"/>
                    <a:pt x="0" y="411172"/>
                    <a:pt x="0" y="39773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000000">
                <a:alpha val="41961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908708" y="7448064"/>
            <a:ext cx="6938944" cy="1636749"/>
            <a:chOff x="0" y="0"/>
            <a:chExt cx="3287792" cy="7755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287792" cy="775520"/>
            </a:xfrm>
            <a:custGeom>
              <a:avLst/>
              <a:gdLst/>
              <a:ahLst/>
              <a:cxnLst/>
              <a:rect l="l" t="t" r="r" b="b"/>
              <a:pathLst>
                <a:path w="3287792" h="775520">
                  <a:moveTo>
                    <a:pt x="3163332" y="775520"/>
                  </a:moveTo>
                  <a:lnTo>
                    <a:pt x="124460" y="775520"/>
                  </a:lnTo>
                  <a:cubicBezTo>
                    <a:pt x="55880" y="775520"/>
                    <a:pt x="0" y="719640"/>
                    <a:pt x="0" y="6510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63332" y="0"/>
                  </a:lnTo>
                  <a:cubicBezTo>
                    <a:pt x="3231912" y="0"/>
                    <a:pt x="3287792" y="55880"/>
                    <a:pt x="3287792" y="124460"/>
                  </a:cubicBezTo>
                  <a:lnTo>
                    <a:pt x="3287792" y="651060"/>
                  </a:lnTo>
                  <a:cubicBezTo>
                    <a:pt x="3287792" y="719640"/>
                    <a:pt x="3231912" y="775520"/>
                    <a:pt x="3163332" y="7755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700158" y="7448064"/>
            <a:ext cx="6938944" cy="1636749"/>
            <a:chOff x="0" y="0"/>
            <a:chExt cx="3287792" cy="7755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87792" cy="775520"/>
            </a:xfrm>
            <a:custGeom>
              <a:avLst/>
              <a:gdLst/>
              <a:ahLst/>
              <a:cxnLst/>
              <a:rect l="l" t="t" r="r" b="b"/>
              <a:pathLst>
                <a:path w="3287792" h="775520">
                  <a:moveTo>
                    <a:pt x="3163332" y="775520"/>
                  </a:moveTo>
                  <a:lnTo>
                    <a:pt x="124460" y="775520"/>
                  </a:lnTo>
                  <a:cubicBezTo>
                    <a:pt x="55880" y="775520"/>
                    <a:pt x="0" y="719640"/>
                    <a:pt x="0" y="6510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63332" y="0"/>
                  </a:lnTo>
                  <a:cubicBezTo>
                    <a:pt x="3231912" y="0"/>
                    <a:pt x="3287792" y="55880"/>
                    <a:pt x="3287792" y="124460"/>
                  </a:cubicBezTo>
                  <a:lnTo>
                    <a:pt x="3287792" y="651060"/>
                  </a:lnTo>
                  <a:cubicBezTo>
                    <a:pt x="3287792" y="719640"/>
                    <a:pt x="3231912" y="775520"/>
                    <a:pt x="3163332" y="7755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898023" y="7643796"/>
            <a:ext cx="1245284" cy="12452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658568" y="7643796"/>
            <a:ext cx="1245284" cy="124528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468704" y="723761"/>
            <a:ext cx="15350592" cy="1097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6299">
                <a:solidFill>
                  <a:srgbClr val="FFFFFF"/>
                </a:solidFill>
                <a:cs typeface="Arialle"/>
              </a:rPr>
              <a:t>لون المريخ احمر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08708" y="7653300"/>
            <a:ext cx="3823445" cy="1083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730"/>
              </a:lnSpc>
            </a:pPr>
            <a:r>
              <a:rPr lang="en-US" sz="6236" dirty="0">
                <a:solidFill>
                  <a:srgbClr val="010101"/>
                </a:solidFill>
                <a:cs typeface="Arialle"/>
              </a:rPr>
              <a:t>صح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00875" y="7653300"/>
            <a:ext cx="3823445" cy="1083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730"/>
              </a:lnSpc>
            </a:pPr>
            <a:r>
              <a:rPr lang="en-US" sz="6236">
                <a:solidFill>
                  <a:srgbClr val="010101"/>
                </a:solidFill>
                <a:cs typeface="Arialle"/>
              </a:rPr>
              <a:t>خطأ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978294" y="2468951"/>
            <a:ext cx="4331413" cy="433141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28700" y="707397"/>
            <a:ext cx="3445048" cy="6618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2499" t="33365" r="47222" b="3642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8544046" y="2067154"/>
            <a:ext cx="9243210" cy="79144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963458">
            <a:off x="-622456" y="2149588"/>
            <a:ext cx="9408498" cy="973712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144000" y="3647839"/>
            <a:ext cx="7776810" cy="278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81"/>
              </a:lnSpc>
            </a:pPr>
            <a:r>
              <a:rPr lang="ar-JO" sz="5272" dirty="0">
                <a:solidFill>
                  <a:srgbClr val="000000"/>
                </a:solidFill>
                <a:cs typeface="Arialle Bold"/>
              </a:rPr>
              <a:t>اذكر</a:t>
            </a:r>
            <a:r>
              <a:rPr lang="en-US" sz="5272" dirty="0">
                <a:solidFill>
                  <a:srgbClr val="000000"/>
                </a:solidFill>
                <a:cs typeface="Arialle Bold"/>
              </a:rPr>
              <a:t>كواكب المجموعة الشمسية بالترتيب من الأقرب للشمس وحتى الأبعد وارفع الفيديو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28700" y="707397"/>
            <a:ext cx="3445048" cy="661857"/>
          </a:xfrm>
          <a:prstGeom prst="rect">
            <a:avLst/>
          </a:prstGeom>
        </p:spPr>
      </p:pic>
      <p:pic>
        <p:nvPicPr>
          <p:cNvPr id="11" name="btnInknoeActivityCp2">
            <a:extLst>
              <a:ext uri="{FF2B5EF4-FFF2-40B4-BE49-F238E27FC236}">
                <a16:creationId xmlns:a16="http://schemas.microsoft.com/office/drawing/2014/main" id="{67E27492-6F0C-95AE-809C-A6D7FE2B4E3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452" y="7033829"/>
            <a:ext cx="3333071" cy="8515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499" t="33365" r="47222" b="3642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9598848" y="854371"/>
            <a:ext cx="7430418" cy="63622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963458">
            <a:off x="1629856" y="2348104"/>
            <a:ext cx="9408498" cy="973712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638761" y="2938236"/>
            <a:ext cx="15350592" cy="1097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6299">
                <a:solidFill>
                  <a:srgbClr val="000000"/>
                </a:solidFill>
                <a:cs typeface="Arialle Bold"/>
              </a:rPr>
              <a:t>عمل رائع!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28700" y="707397"/>
            <a:ext cx="3445048" cy="6618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2499" t="33365" r="47222" b="3642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45137" y="2479199"/>
            <a:ext cx="8119358" cy="695220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931094" y="4780349"/>
            <a:ext cx="6747443" cy="2392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4"/>
              </a:lnSpc>
            </a:pPr>
            <a:r>
              <a:rPr lang="en-US" sz="5499" dirty="0">
                <a:solidFill>
                  <a:srgbClr val="010101"/>
                </a:solidFill>
                <a:cs typeface="Arialle Bold"/>
              </a:rPr>
              <a:t>ماذا تعرف عن المجموعة الشمسية في مجرتنا؟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17665" y="3480134"/>
            <a:ext cx="6974301" cy="948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400">
                <a:solidFill>
                  <a:srgbClr val="FCA430"/>
                </a:solidFill>
                <a:cs typeface="Arialle Bold"/>
              </a:rPr>
              <a:t>اخبرنا بصوتك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963458">
            <a:off x="10212318" y="2240664"/>
            <a:ext cx="10261081" cy="106194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72930" y="575729"/>
            <a:ext cx="3445048" cy="661857"/>
          </a:xfrm>
          <a:prstGeom prst="rect">
            <a:avLst/>
          </a:prstGeom>
        </p:spPr>
      </p:pic>
      <p:pic>
        <p:nvPicPr>
          <p:cNvPr id="14" name="btnInknoeActivityCp2">
            <a:extLst>
              <a:ext uri="{FF2B5EF4-FFF2-40B4-BE49-F238E27FC236}">
                <a16:creationId xmlns:a16="http://schemas.microsoft.com/office/drawing/2014/main" id="{0EFF1249-E2EF-4340-260B-50EAF79B48A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237591"/>
            <a:ext cx="3876335" cy="9903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2499" t="33365" r="47222" b="3642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3052584"/>
            <a:ext cx="7374169" cy="4181831"/>
            <a:chOff x="0" y="0"/>
            <a:chExt cx="1942168" cy="11013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42168" cy="1101388"/>
            </a:xfrm>
            <a:custGeom>
              <a:avLst/>
              <a:gdLst/>
              <a:ahLst/>
              <a:cxnLst/>
              <a:rect l="l" t="t" r="r" b="b"/>
              <a:pathLst>
                <a:path w="1942168" h="1101388">
                  <a:moveTo>
                    <a:pt x="53543" y="0"/>
                  </a:moveTo>
                  <a:lnTo>
                    <a:pt x="1888625" y="0"/>
                  </a:lnTo>
                  <a:cubicBezTo>
                    <a:pt x="1918196" y="0"/>
                    <a:pt x="1942168" y="23972"/>
                    <a:pt x="1942168" y="53543"/>
                  </a:cubicBezTo>
                  <a:lnTo>
                    <a:pt x="1942168" y="1047844"/>
                  </a:lnTo>
                  <a:cubicBezTo>
                    <a:pt x="1942168" y="1077415"/>
                    <a:pt x="1918196" y="1101388"/>
                    <a:pt x="1888625" y="1101388"/>
                  </a:cubicBezTo>
                  <a:lnTo>
                    <a:pt x="53543" y="1101388"/>
                  </a:lnTo>
                  <a:cubicBezTo>
                    <a:pt x="23972" y="1101388"/>
                    <a:pt x="0" y="1077415"/>
                    <a:pt x="0" y="1047844"/>
                  </a:cubicBezTo>
                  <a:lnTo>
                    <a:pt x="0" y="53543"/>
                  </a:lnTo>
                  <a:cubicBezTo>
                    <a:pt x="0" y="23972"/>
                    <a:pt x="23972" y="0"/>
                    <a:pt x="53543" y="0"/>
                  </a:cubicBezTo>
                  <a:close/>
                </a:path>
              </a:pathLst>
            </a:custGeom>
            <a:solidFill>
              <a:srgbClr val="000000">
                <a:alpha val="41961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039094" y="1330392"/>
            <a:ext cx="6938944" cy="1940625"/>
            <a:chOff x="0" y="0"/>
            <a:chExt cx="3287792" cy="9195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287792" cy="919502"/>
            </a:xfrm>
            <a:custGeom>
              <a:avLst/>
              <a:gdLst/>
              <a:ahLst/>
              <a:cxnLst/>
              <a:rect l="l" t="t" r="r" b="b"/>
              <a:pathLst>
                <a:path w="3287792" h="919502">
                  <a:moveTo>
                    <a:pt x="3163332" y="919502"/>
                  </a:moveTo>
                  <a:lnTo>
                    <a:pt x="124460" y="919502"/>
                  </a:lnTo>
                  <a:cubicBezTo>
                    <a:pt x="55880" y="919502"/>
                    <a:pt x="0" y="863622"/>
                    <a:pt x="0" y="7950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63332" y="0"/>
                  </a:lnTo>
                  <a:cubicBezTo>
                    <a:pt x="3231912" y="0"/>
                    <a:pt x="3287792" y="55880"/>
                    <a:pt x="3287792" y="124460"/>
                  </a:cubicBezTo>
                  <a:lnTo>
                    <a:pt x="3287792" y="795042"/>
                  </a:lnTo>
                  <a:cubicBezTo>
                    <a:pt x="3287792" y="863622"/>
                    <a:pt x="3231912" y="919502"/>
                    <a:pt x="3163332" y="91950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635323" y="1859397"/>
            <a:ext cx="845642" cy="84564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2801" tIns="52801" rIns="52801" bIns="52801" rtlCol="0" anchor="ctr"/>
            <a:lstStyle/>
            <a:p>
              <a:pPr algn="ctr">
                <a:lnSpc>
                  <a:spcPts val="2764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867205" y="1821082"/>
            <a:ext cx="455921" cy="75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32"/>
              </a:lnSpc>
            </a:pPr>
            <a:r>
              <a:rPr lang="en-US" sz="4309">
                <a:solidFill>
                  <a:srgbClr val="010101"/>
                </a:solidFill>
                <a:latin typeface="Arialle"/>
              </a:rPr>
              <a:t>A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039094" y="4173187"/>
            <a:ext cx="6938944" cy="1940625"/>
            <a:chOff x="0" y="0"/>
            <a:chExt cx="3287792" cy="91950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287792" cy="919502"/>
            </a:xfrm>
            <a:custGeom>
              <a:avLst/>
              <a:gdLst/>
              <a:ahLst/>
              <a:cxnLst/>
              <a:rect l="l" t="t" r="r" b="b"/>
              <a:pathLst>
                <a:path w="3287792" h="919502">
                  <a:moveTo>
                    <a:pt x="3163332" y="919502"/>
                  </a:moveTo>
                  <a:lnTo>
                    <a:pt x="124460" y="919502"/>
                  </a:lnTo>
                  <a:cubicBezTo>
                    <a:pt x="55880" y="919502"/>
                    <a:pt x="0" y="863622"/>
                    <a:pt x="0" y="7950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63332" y="0"/>
                  </a:lnTo>
                  <a:cubicBezTo>
                    <a:pt x="3231912" y="0"/>
                    <a:pt x="3287792" y="55880"/>
                    <a:pt x="3287792" y="124460"/>
                  </a:cubicBezTo>
                  <a:lnTo>
                    <a:pt x="3287792" y="795042"/>
                  </a:lnTo>
                  <a:cubicBezTo>
                    <a:pt x="3287792" y="863622"/>
                    <a:pt x="3231912" y="919502"/>
                    <a:pt x="3163332" y="91950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0039094" y="7015983"/>
            <a:ext cx="6938944" cy="1940625"/>
            <a:chOff x="0" y="0"/>
            <a:chExt cx="3287792" cy="91950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87792" cy="919502"/>
            </a:xfrm>
            <a:custGeom>
              <a:avLst/>
              <a:gdLst/>
              <a:ahLst/>
              <a:cxnLst/>
              <a:rect l="l" t="t" r="r" b="b"/>
              <a:pathLst>
                <a:path w="3287792" h="919502">
                  <a:moveTo>
                    <a:pt x="3163332" y="919502"/>
                  </a:moveTo>
                  <a:lnTo>
                    <a:pt x="124460" y="919502"/>
                  </a:lnTo>
                  <a:cubicBezTo>
                    <a:pt x="55880" y="919502"/>
                    <a:pt x="0" y="863622"/>
                    <a:pt x="0" y="7950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63332" y="0"/>
                  </a:lnTo>
                  <a:cubicBezTo>
                    <a:pt x="3231912" y="0"/>
                    <a:pt x="3287792" y="55880"/>
                    <a:pt x="3287792" y="124460"/>
                  </a:cubicBezTo>
                  <a:lnTo>
                    <a:pt x="3287792" y="795042"/>
                  </a:lnTo>
                  <a:cubicBezTo>
                    <a:pt x="3287792" y="863622"/>
                    <a:pt x="3231912" y="919502"/>
                    <a:pt x="3163332" y="91950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9635323" y="7535107"/>
            <a:ext cx="845642" cy="845642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2801" tIns="52801" rIns="52801" bIns="52801" rtlCol="0" anchor="ctr"/>
            <a:lstStyle/>
            <a:p>
              <a:pPr algn="ctr">
                <a:lnSpc>
                  <a:spcPts val="2764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867205" y="7496792"/>
            <a:ext cx="455921" cy="75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32"/>
              </a:lnSpc>
            </a:pPr>
            <a:r>
              <a:rPr lang="en-US" sz="4309">
                <a:solidFill>
                  <a:srgbClr val="010101"/>
                </a:solidFill>
                <a:latin typeface="Arialle"/>
              </a:rPr>
              <a:t>C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9635323" y="4730204"/>
            <a:ext cx="845642" cy="845642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2801" tIns="52801" rIns="52801" bIns="52801" rtlCol="0" anchor="ctr"/>
            <a:lstStyle/>
            <a:p>
              <a:pPr algn="ctr">
                <a:lnSpc>
                  <a:spcPts val="2764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9867205" y="4691889"/>
            <a:ext cx="455921" cy="75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32"/>
              </a:lnSpc>
            </a:pPr>
            <a:r>
              <a:rPr lang="en-US" sz="4309">
                <a:solidFill>
                  <a:srgbClr val="010101"/>
                </a:solidFill>
                <a:latin typeface="Arialle"/>
              </a:rPr>
              <a:t>B</a:t>
            </a: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32189" y="1704288"/>
            <a:ext cx="1192833" cy="1192833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12562239" y="1666127"/>
            <a:ext cx="3823445" cy="1083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730"/>
              </a:lnSpc>
            </a:pPr>
            <a:r>
              <a:rPr lang="en-US" sz="6236" dirty="0">
                <a:solidFill>
                  <a:srgbClr val="010101"/>
                </a:solidFill>
                <a:cs typeface="Arialle"/>
              </a:rPr>
              <a:t>عطارد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32189" y="4556608"/>
            <a:ext cx="1192833" cy="1192833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12389775" y="4530362"/>
            <a:ext cx="2276211" cy="1083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730"/>
              </a:lnSpc>
            </a:pPr>
            <a:r>
              <a:rPr lang="en-US" sz="6236">
                <a:solidFill>
                  <a:srgbClr val="010101"/>
                </a:solidFill>
                <a:cs typeface="Arialle"/>
              </a:rPr>
              <a:t>المريخ</a:t>
            </a: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68433" y="7351704"/>
            <a:ext cx="1320346" cy="1269182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12252785" y="7351704"/>
            <a:ext cx="3823445" cy="1083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730"/>
              </a:lnSpc>
            </a:pPr>
            <a:r>
              <a:rPr lang="en-US" sz="6236" dirty="0">
                <a:solidFill>
                  <a:srgbClr val="010101"/>
                </a:solidFill>
                <a:cs typeface="Arialle"/>
              </a:rPr>
              <a:t>المشتري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79318" y="3099567"/>
            <a:ext cx="7672933" cy="2561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87"/>
              </a:lnSpc>
            </a:pPr>
            <a:r>
              <a:rPr lang="en-US" sz="7276" dirty="0" err="1">
                <a:solidFill>
                  <a:srgbClr val="FFFFFF"/>
                </a:solidFill>
                <a:cs typeface="Arialle Bold"/>
              </a:rPr>
              <a:t>ما</a:t>
            </a:r>
            <a:r>
              <a:rPr lang="en-US" sz="7276" dirty="0">
                <a:solidFill>
                  <a:srgbClr val="FFFFFF"/>
                </a:solidFill>
                <a:cs typeface="Arialle Bold"/>
              </a:rPr>
              <a:t> هو </a:t>
            </a:r>
            <a:r>
              <a:rPr lang="en-US" sz="7276" dirty="0" err="1">
                <a:solidFill>
                  <a:srgbClr val="FFFFFF"/>
                </a:solidFill>
                <a:cs typeface="Arialle Bold"/>
              </a:rPr>
              <a:t>اصغر</a:t>
            </a:r>
            <a:r>
              <a:rPr lang="en-US" sz="7276" dirty="0">
                <a:solidFill>
                  <a:srgbClr val="FFFFFF"/>
                </a:solidFill>
                <a:cs typeface="Arialle Bold"/>
              </a:rPr>
              <a:t> كوكب في المجموعة الشمسية؟</a:t>
            </a: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72930" y="575729"/>
            <a:ext cx="3445048" cy="661857"/>
          </a:xfrm>
          <a:prstGeom prst="rect">
            <a:avLst/>
          </a:prstGeom>
        </p:spPr>
      </p:pic>
      <p:pic>
        <p:nvPicPr>
          <p:cNvPr id="38" name="btnInknoeActivityCp2">
            <a:extLst>
              <a:ext uri="{FF2B5EF4-FFF2-40B4-BE49-F238E27FC236}">
                <a16:creationId xmlns:a16="http://schemas.microsoft.com/office/drawing/2014/main" id="{6095EFEA-7BFD-E2AB-E812-630079F9463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127" y="7281403"/>
            <a:ext cx="3333071" cy="8515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2499" t="33365" r="47222" b="3642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3052584"/>
            <a:ext cx="7374169" cy="4181831"/>
            <a:chOff x="0" y="0"/>
            <a:chExt cx="1942168" cy="11013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42168" cy="1101388"/>
            </a:xfrm>
            <a:custGeom>
              <a:avLst/>
              <a:gdLst/>
              <a:ahLst/>
              <a:cxnLst/>
              <a:rect l="l" t="t" r="r" b="b"/>
              <a:pathLst>
                <a:path w="1942168" h="1101388">
                  <a:moveTo>
                    <a:pt x="53543" y="0"/>
                  </a:moveTo>
                  <a:lnTo>
                    <a:pt x="1888625" y="0"/>
                  </a:lnTo>
                  <a:cubicBezTo>
                    <a:pt x="1918196" y="0"/>
                    <a:pt x="1942168" y="23972"/>
                    <a:pt x="1942168" y="53543"/>
                  </a:cubicBezTo>
                  <a:lnTo>
                    <a:pt x="1942168" y="1047844"/>
                  </a:lnTo>
                  <a:cubicBezTo>
                    <a:pt x="1942168" y="1077415"/>
                    <a:pt x="1918196" y="1101388"/>
                    <a:pt x="1888625" y="1101388"/>
                  </a:cubicBezTo>
                  <a:lnTo>
                    <a:pt x="53543" y="1101388"/>
                  </a:lnTo>
                  <a:cubicBezTo>
                    <a:pt x="23972" y="1101388"/>
                    <a:pt x="0" y="1077415"/>
                    <a:pt x="0" y="1047844"/>
                  </a:cubicBezTo>
                  <a:lnTo>
                    <a:pt x="0" y="53543"/>
                  </a:lnTo>
                  <a:cubicBezTo>
                    <a:pt x="0" y="23972"/>
                    <a:pt x="23972" y="0"/>
                    <a:pt x="53543" y="0"/>
                  </a:cubicBezTo>
                  <a:close/>
                </a:path>
              </a:pathLst>
            </a:custGeom>
            <a:solidFill>
              <a:srgbClr val="000000">
                <a:alpha val="41961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039094" y="1330392"/>
            <a:ext cx="6938944" cy="1940625"/>
            <a:chOff x="0" y="0"/>
            <a:chExt cx="3287792" cy="9195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287792" cy="919502"/>
            </a:xfrm>
            <a:custGeom>
              <a:avLst/>
              <a:gdLst/>
              <a:ahLst/>
              <a:cxnLst/>
              <a:rect l="l" t="t" r="r" b="b"/>
              <a:pathLst>
                <a:path w="3287792" h="919502">
                  <a:moveTo>
                    <a:pt x="3163332" y="919502"/>
                  </a:moveTo>
                  <a:lnTo>
                    <a:pt x="124460" y="919502"/>
                  </a:lnTo>
                  <a:cubicBezTo>
                    <a:pt x="55880" y="919502"/>
                    <a:pt x="0" y="863622"/>
                    <a:pt x="0" y="7950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63332" y="0"/>
                  </a:lnTo>
                  <a:cubicBezTo>
                    <a:pt x="3231912" y="0"/>
                    <a:pt x="3287792" y="55880"/>
                    <a:pt x="3287792" y="124460"/>
                  </a:cubicBezTo>
                  <a:lnTo>
                    <a:pt x="3287792" y="795042"/>
                  </a:lnTo>
                  <a:cubicBezTo>
                    <a:pt x="3287792" y="863622"/>
                    <a:pt x="3231912" y="919502"/>
                    <a:pt x="3163332" y="91950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635323" y="1859397"/>
            <a:ext cx="845642" cy="84564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2801" tIns="52801" rIns="52801" bIns="52801" rtlCol="0" anchor="ctr"/>
            <a:lstStyle/>
            <a:p>
              <a:pPr algn="ctr">
                <a:lnSpc>
                  <a:spcPts val="2764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867205" y="1821082"/>
            <a:ext cx="455921" cy="75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32"/>
              </a:lnSpc>
            </a:pPr>
            <a:r>
              <a:rPr lang="en-US" sz="4309">
                <a:solidFill>
                  <a:srgbClr val="010101"/>
                </a:solidFill>
                <a:latin typeface="Arialle"/>
              </a:rPr>
              <a:t>A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039094" y="4173187"/>
            <a:ext cx="6938944" cy="1940625"/>
            <a:chOff x="0" y="0"/>
            <a:chExt cx="3287792" cy="91950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287792" cy="919502"/>
            </a:xfrm>
            <a:custGeom>
              <a:avLst/>
              <a:gdLst/>
              <a:ahLst/>
              <a:cxnLst/>
              <a:rect l="l" t="t" r="r" b="b"/>
              <a:pathLst>
                <a:path w="3287792" h="919502">
                  <a:moveTo>
                    <a:pt x="3163332" y="919502"/>
                  </a:moveTo>
                  <a:lnTo>
                    <a:pt x="124460" y="919502"/>
                  </a:lnTo>
                  <a:cubicBezTo>
                    <a:pt x="55880" y="919502"/>
                    <a:pt x="0" y="863622"/>
                    <a:pt x="0" y="7950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63332" y="0"/>
                  </a:lnTo>
                  <a:cubicBezTo>
                    <a:pt x="3231912" y="0"/>
                    <a:pt x="3287792" y="55880"/>
                    <a:pt x="3287792" y="124460"/>
                  </a:cubicBezTo>
                  <a:lnTo>
                    <a:pt x="3287792" y="795042"/>
                  </a:lnTo>
                  <a:cubicBezTo>
                    <a:pt x="3287792" y="863622"/>
                    <a:pt x="3231912" y="919502"/>
                    <a:pt x="3163332" y="91950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0039094" y="7015983"/>
            <a:ext cx="6938944" cy="1940625"/>
            <a:chOff x="0" y="0"/>
            <a:chExt cx="3287792" cy="91950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87792" cy="919502"/>
            </a:xfrm>
            <a:custGeom>
              <a:avLst/>
              <a:gdLst/>
              <a:ahLst/>
              <a:cxnLst/>
              <a:rect l="l" t="t" r="r" b="b"/>
              <a:pathLst>
                <a:path w="3287792" h="919502">
                  <a:moveTo>
                    <a:pt x="3163332" y="919502"/>
                  </a:moveTo>
                  <a:lnTo>
                    <a:pt x="124460" y="919502"/>
                  </a:lnTo>
                  <a:cubicBezTo>
                    <a:pt x="55880" y="919502"/>
                    <a:pt x="0" y="863622"/>
                    <a:pt x="0" y="7950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63332" y="0"/>
                  </a:lnTo>
                  <a:cubicBezTo>
                    <a:pt x="3231912" y="0"/>
                    <a:pt x="3287792" y="55880"/>
                    <a:pt x="3287792" y="124460"/>
                  </a:cubicBezTo>
                  <a:lnTo>
                    <a:pt x="3287792" y="795042"/>
                  </a:lnTo>
                  <a:cubicBezTo>
                    <a:pt x="3287792" y="863622"/>
                    <a:pt x="3231912" y="919502"/>
                    <a:pt x="3163332" y="91950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9635323" y="7535107"/>
            <a:ext cx="845642" cy="845642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2801" tIns="52801" rIns="52801" bIns="52801" rtlCol="0" anchor="ctr"/>
            <a:lstStyle/>
            <a:p>
              <a:pPr algn="ctr">
                <a:lnSpc>
                  <a:spcPts val="2764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867205" y="7496792"/>
            <a:ext cx="455921" cy="75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32"/>
              </a:lnSpc>
            </a:pPr>
            <a:r>
              <a:rPr lang="en-US" sz="4309">
                <a:solidFill>
                  <a:srgbClr val="010101"/>
                </a:solidFill>
                <a:latin typeface="Arialle"/>
              </a:rPr>
              <a:t>C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9635323" y="4730204"/>
            <a:ext cx="845642" cy="845642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2801" tIns="52801" rIns="52801" bIns="52801" rtlCol="0" anchor="ctr"/>
            <a:lstStyle/>
            <a:p>
              <a:pPr algn="ctr">
                <a:lnSpc>
                  <a:spcPts val="2764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9867205" y="4691889"/>
            <a:ext cx="455921" cy="75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32"/>
              </a:lnSpc>
            </a:pPr>
            <a:r>
              <a:rPr lang="en-US" sz="4309">
                <a:solidFill>
                  <a:srgbClr val="010101"/>
                </a:solidFill>
                <a:latin typeface="Arialle"/>
              </a:rPr>
              <a:t>B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615963" y="1786711"/>
            <a:ext cx="3823445" cy="1083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730"/>
              </a:lnSpc>
            </a:pPr>
            <a:r>
              <a:rPr lang="en-US" sz="6236" dirty="0" err="1">
                <a:solidFill>
                  <a:srgbClr val="010101"/>
                </a:solidFill>
                <a:cs typeface="Arialle"/>
              </a:rPr>
              <a:t>نبتون</a:t>
            </a:r>
            <a:endParaRPr lang="en-US" sz="6236" dirty="0">
              <a:solidFill>
                <a:srgbClr val="010101"/>
              </a:solidFill>
              <a:cs typeface="Arialle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2901074" y="4587329"/>
            <a:ext cx="1911723" cy="1083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730"/>
              </a:lnSpc>
            </a:pPr>
            <a:r>
              <a:rPr lang="en-US" sz="6236">
                <a:solidFill>
                  <a:srgbClr val="010101"/>
                </a:solidFill>
                <a:cs typeface="Arialle"/>
              </a:rPr>
              <a:t>زحل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616723" y="7321171"/>
            <a:ext cx="3823445" cy="1083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730"/>
              </a:lnSpc>
            </a:pPr>
            <a:r>
              <a:rPr lang="en-US" sz="6236" dirty="0">
                <a:solidFill>
                  <a:srgbClr val="010101"/>
                </a:solidFill>
                <a:cs typeface="Arialle"/>
              </a:rPr>
              <a:t>المشتري</a:t>
            </a: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0395390" y="4554141"/>
            <a:ext cx="2162784" cy="1178717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730333" y="1668239"/>
            <a:ext cx="1320346" cy="13203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58507" y="7321171"/>
            <a:ext cx="1320346" cy="1269182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1567521" y="3296304"/>
            <a:ext cx="6296528" cy="5084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dirty="0" err="1">
                <a:solidFill>
                  <a:srgbClr val="FFFFFF"/>
                </a:solidFill>
                <a:cs typeface="Arialle Bold"/>
              </a:rPr>
              <a:t>ما</a:t>
            </a:r>
            <a:r>
              <a:rPr lang="en-US" sz="7200" dirty="0">
                <a:solidFill>
                  <a:srgbClr val="FFFFFF"/>
                </a:solidFill>
                <a:cs typeface="Arialle Bold"/>
              </a:rPr>
              <a:t> هو </a:t>
            </a:r>
            <a:r>
              <a:rPr lang="en-US" sz="7200" dirty="0" err="1">
                <a:solidFill>
                  <a:srgbClr val="FFFFFF"/>
                </a:solidFill>
                <a:cs typeface="Arialle Bold"/>
              </a:rPr>
              <a:t>اكبر</a:t>
            </a:r>
            <a:r>
              <a:rPr lang="en-US" sz="7200" dirty="0">
                <a:solidFill>
                  <a:srgbClr val="FFFFFF"/>
                </a:solidFill>
                <a:cs typeface="Arialle Bold"/>
              </a:rPr>
              <a:t> كوكب في المجموعة الشمسية؟</a:t>
            </a: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028700" y="707397"/>
            <a:ext cx="3445048" cy="661857"/>
          </a:xfrm>
          <a:prstGeom prst="rect">
            <a:avLst/>
          </a:prstGeom>
        </p:spPr>
      </p:pic>
      <p:pic>
        <p:nvPicPr>
          <p:cNvPr id="36" name="btnInknoeActivityCp2">
            <a:extLst>
              <a:ext uri="{FF2B5EF4-FFF2-40B4-BE49-F238E27FC236}">
                <a16:creationId xmlns:a16="http://schemas.microsoft.com/office/drawing/2014/main" id="{2AD33721-3D82-DEAA-EBA0-B969435DBA8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712" y="7213675"/>
            <a:ext cx="3333071" cy="8515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2499" t="33365" r="47222" b="3642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3052584"/>
            <a:ext cx="7374169" cy="4181831"/>
            <a:chOff x="0" y="0"/>
            <a:chExt cx="1942168" cy="11013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42168" cy="1101388"/>
            </a:xfrm>
            <a:custGeom>
              <a:avLst/>
              <a:gdLst/>
              <a:ahLst/>
              <a:cxnLst/>
              <a:rect l="l" t="t" r="r" b="b"/>
              <a:pathLst>
                <a:path w="1942168" h="1101388">
                  <a:moveTo>
                    <a:pt x="53543" y="0"/>
                  </a:moveTo>
                  <a:lnTo>
                    <a:pt x="1888625" y="0"/>
                  </a:lnTo>
                  <a:cubicBezTo>
                    <a:pt x="1918196" y="0"/>
                    <a:pt x="1942168" y="23972"/>
                    <a:pt x="1942168" y="53543"/>
                  </a:cubicBezTo>
                  <a:lnTo>
                    <a:pt x="1942168" y="1047844"/>
                  </a:lnTo>
                  <a:cubicBezTo>
                    <a:pt x="1942168" y="1077415"/>
                    <a:pt x="1918196" y="1101388"/>
                    <a:pt x="1888625" y="1101388"/>
                  </a:cubicBezTo>
                  <a:lnTo>
                    <a:pt x="53543" y="1101388"/>
                  </a:lnTo>
                  <a:cubicBezTo>
                    <a:pt x="23972" y="1101388"/>
                    <a:pt x="0" y="1077415"/>
                    <a:pt x="0" y="1047844"/>
                  </a:cubicBezTo>
                  <a:lnTo>
                    <a:pt x="0" y="53543"/>
                  </a:lnTo>
                  <a:cubicBezTo>
                    <a:pt x="0" y="23972"/>
                    <a:pt x="23972" y="0"/>
                    <a:pt x="53543" y="0"/>
                  </a:cubicBezTo>
                  <a:close/>
                </a:path>
              </a:pathLst>
            </a:custGeom>
            <a:solidFill>
              <a:srgbClr val="000000">
                <a:alpha val="41961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065346" y="456961"/>
            <a:ext cx="10838410" cy="9502366"/>
            <a:chOff x="0" y="0"/>
            <a:chExt cx="3389380" cy="29715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89380" cy="2971573"/>
            </a:xfrm>
            <a:custGeom>
              <a:avLst/>
              <a:gdLst/>
              <a:ahLst/>
              <a:cxnLst/>
              <a:rect l="l" t="t" r="r" b="b"/>
              <a:pathLst>
                <a:path w="3389380" h="2971573">
                  <a:moveTo>
                    <a:pt x="3264919" y="2971573"/>
                  </a:moveTo>
                  <a:lnTo>
                    <a:pt x="124460" y="2971573"/>
                  </a:lnTo>
                  <a:cubicBezTo>
                    <a:pt x="55880" y="2971573"/>
                    <a:pt x="0" y="2915693"/>
                    <a:pt x="0" y="284711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64920" y="0"/>
                  </a:lnTo>
                  <a:cubicBezTo>
                    <a:pt x="3333500" y="0"/>
                    <a:pt x="3389380" y="55880"/>
                    <a:pt x="3389380" y="124460"/>
                  </a:cubicBezTo>
                  <a:lnTo>
                    <a:pt x="3389380" y="2847113"/>
                  </a:lnTo>
                  <a:cubicBezTo>
                    <a:pt x="3389380" y="2915693"/>
                    <a:pt x="3333500" y="2971573"/>
                    <a:pt x="3264920" y="297157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422308" y="3158490"/>
            <a:ext cx="6643037" cy="3808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dirty="0" err="1">
                <a:solidFill>
                  <a:srgbClr val="FFFFFF"/>
                </a:solidFill>
                <a:cs typeface="Arialle Bold"/>
              </a:rPr>
              <a:t>ارسم</a:t>
            </a:r>
            <a:r>
              <a:rPr lang="en-US" sz="7200" dirty="0">
                <a:solidFill>
                  <a:srgbClr val="FFFFFF"/>
                </a:solidFill>
                <a:cs typeface="Arialle Bold"/>
              </a:rPr>
              <a:t> </a:t>
            </a:r>
            <a:r>
              <a:rPr lang="en-US" sz="7200" dirty="0" err="1">
                <a:solidFill>
                  <a:srgbClr val="FFFFFF"/>
                </a:solidFill>
                <a:cs typeface="Arialle Bold"/>
              </a:rPr>
              <a:t>الكوكب</a:t>
            </a:r>
            <a:r>
              <a:rPr lang="en-US" sz="7200" dirty="0">
                <a:solidFill>
                  <a:srgbClr val="FFFFFF"/>
                </a:solidFill>
                <a:cs typeface="Arialle Bold"/>
              </a:rPr>
              <a:t> </a:t>
            </a:r>
            <a:r>
              <a:rPr lang="en-US" sz="7200" dirty="0" err="1">
                <a:solidFill>
                  <a:srgbClr val="FFFFFF"/>
                </a:solidFill>
                <a:cs typeface="Arialle Bold"/>
              </a:rPr>
              <a:t>الأكثر</a:t>
            </a:r>
            <a:r>
              <a:rPr lang="en-US" sz="7200" dirty="0">
                <a:solidFill>
                  <a:srgbClr val="FFFFFF"/>
                </a:solidFill>
                <a:cs typeface="Arialle Bold"/>
              </a:rPr>
              <a:t> </a:t>
            </a:r>
            <a:r>
              <a:rPr lang="en-US" sz="7200" dirty="0" err="1">
                <a:solidFill>
                  <a:srgbClr val="FFFFFF"/>
                </a:solidFill>
                <a:cs typeface="Arialle Bold"/>
              </a:rPr>
              <a:t>ارتفاعا</a:t>
            </a:r>
            <a:r>
              <a:rPr lang="en-US" sz="7200" dirty="0">
                <a:solidFill>
                  <a:srgbClr val="FFFFFF"/>
                </a:solidFill>
                <a:cs typeface="Arialle Bold"/>
              </a:rPr>
              <a:t> في درجة </a:t>
            </a:r>
            <a:r>
              <a:rPr lang="en-US" sz="7200" dirty="0" err="1">
                <a:solidFill>
                  <a:srgbClr val="FFFFFF"/>
                </a:solidFill>
                <a:cs typeface="Arialle Bold"/>
              </a:rPr>
              <a:t>الحرارة</a:t>
            </a:r>
            <a:r>
              <a:rPr lang="en-US" sz="7200" dirty="0">
                <a:solidFill>
                  <a:srgbClr val="FFFFFF"/>
                </a:solidFill>
                <a:cs typeface="Arialle Bold"/>
              </a:rPr>
              <a:t>؟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707397"/>
            <a:ext cx="3445048" cy="661857"/>
          </a:xfrm>
          <a:prstGeom prst="rect">
            <a:avLst/>
          </a:prstGeom>
        </p:spPr>
      </p:pic>
      <p:pic>
        <p:nvPicPr>
          <p:cNvPr id="16" name="btnInknoeActivityCp2">
            <a:extLst>
              <a:ext uri="{FF2B5EF4-FFF2-40B4-BE49-F238E27FC236}">
                <a16:creationId xmlns:a16="http://schemas.microsoft.com/office/drawing/2014/main" id="{E78006EB-99FD-9649-8516-CC6FBE00D4C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90" y="7904261"/>
            <a:ext cx="3333071" cy="8515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499" t="33365" r="47222" b="3642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78518"/>
            <a:ext cx="16230600" cy="1602523"/>
            <a:chOff x="0" y="0"/>
            <a:chExt cx="4274726" cy="4220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422064"/>
            </a:xfrm>
            <a:custGeom>
              <a:avLst/>
              <a:gdLst/>
              <a:ahLst/>
              <a:cxnLst/>
              <a:rect l="l" t="t" r="r" b="b"/>
              <a:pathLst>
                <a:path w="4274726" h="4220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397737"/>
                  </a:lnTo>
                  <a:cubicBezTo>
                    <a:pt x="4274726" y="404189"/>
                    <a:pt x="4272163" y="410376"/>
                    <a:pt x="4267601" y="414939"/>
                  </a:cubicBezTo>
                  <a:cubicBezTo>
                    <a:pt x="4263039" y="419501"/>
                    <a:pt x="4256851" y="422064"/>
                    <a:pt x="4250399" y="422064"/>
                  </a:cubicBezTo>
                  <a:lnTo>
                    <a:pt x="24327" y="422064"/>
                  </a:lnTo>
                  <a:cubicBezTo>
                    <a:pt x="10891" y="422064"/>
                    <a:pt x="0" y="411172"/>
                    <a:pt x="0" y="39773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000000">
                <a:alpha val="41961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908708" y="7494909"/>
            <a:ext cx="6938944" cy="1636749"/>
            <a:chOff x="0" y="0"/>
            <a:chExt cx="3287792" cy="7755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287792" cy="775520"/>
            </a:xfrm>
            <a:custGeom>
              <a:avLst/>
              <a:gdLst/>
              <a:ahLst/>
              <a:cxnLst/>
              <a:rect l="l" t="t" r="r" b="b"/>
              <a:pathLst>
                <a:path w="3287792" h="775520">
                  <a:moveTo>
                    <a:pt x="3163332" y="775520"/>
                  </a:moveTo>
                  <a:lnTo>
                    <a:pt x="124460" y="775520"/>
                  </a:lnTo>
                  <a:cubicBezTo>
                    <a:pt x="55880" y="775520"/>
                    <a:pt x="0" y="719640"/>
                    <a:pt x="0" y="6510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63332" y="0"/>
                  </a:lnTo>
                  <a:cubicBezTo>
                    <a:pt x="3231912" y="0"/>
                    <a:pt x="3287792" y="55880"/>
                    <a:pt x="3287792" y="124460"/>
                  </a:cubicBezTo>
                  <a:lnTo>
                    <a:pt x="3287792" y="651060"/>
                  </a:lnTo>
                  <a:cubicBezTo>
                    <a:pt x="3287792" y="719640"/>
                    <a:pt x="3231912" y="775520"/>
                    <a:pt x="3163332" y="7755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700158" y="7494909"/>
            <a:ext cx="6938944" cy="1636749"/>
            <a:chOff x="0" y="0"/>
            <a:chExt cx="3287792" cy="7755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87792" cy="775520"/>
            </a:xfrm>
            <a:custGeom>
              <a:avLst/>
              <a:gdLst/>
              <a:ahLst/>
              <a:cxnLst/>
              <a:rect l="l" t="t" r="r" b="b"/>
              <a:pathLst>
                <a:path w="3287792" h="775520">
                  <a:moveTo>
                    <a:pt x="3163332" y="775520"/>
                  </a:moveTo>
                  <a:lnTo>
                    <a:pt x="124460" y="775520"/>
                  </a:lnTo>
                  <a:cubicBezTo>
                    <a:pt x="55880" y="775520"/>
                    <a:pt x="0" y="719640"/>
                    <a:pt x="0" y="6510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63332" y="0"/>
                  </a:lnTo>
                  <a:cubicBezTo>
                    <a:pt x="3231912" y="0"/>
                    <a:pt x="3287792" y="55880"/>
                    <a:pt x="3287792" y="124460"/>
                  </a:cubicBezTo>
                  <a:lnTo>
                    <a:pt x="3287792" y="651060"/>
                  </a:lnTo>
                  <a:cubicBezTo>
                    <a:pt x="3287792" y="719640"/>
                    <a:pt x="3231912" y="775520"/>
                    <a:pt x="3163332" y="7755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837177" y="3997300"/>
            <a:ext cx="1578528" cy="157852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722916">
            <a:off x="4899048" y="2994175"/>
            <a:ext cx="3463792" cy="358477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989197" y="4268815"/>
            <a:ext cx="2123529" cy="7166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898023" y="7690641"/>
            <a:ext cx="1245284" cy="124528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658568" y="7690641"/>
            <a:ext cx="1245284" cy="1245284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468704" y="1583758"/>
            <a:ext cx="15350592" cy="1097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6299" dirty="0">
                <a:solidFill>
                  <a:srgbClr val="FFFFFF"/>
                </a:solidFill>
                <a:cs typeface="Arialle Bold"/>
              </a:rPr>
              <a:t>عطارد هو أقرب كوكب إلى الشمس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29229" y="7700144"/>
            <a:ext cx="3823445" cy="1083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730"/>
              </a:lnSpc>
            </a:pPr>
            <a:r>
              <a:rPr lang="en-US" sz="6236" dirty="0">
                <a:solidFill>
                  <a:srgbClr val="010101"/>
                </a:solidFill>
                <a:cs typeface="Arialle"/>
              </a:rPr>
              <a:t>صح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571613" y="7886207"/>
            <a:ext cx="3823445" cy="1083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730"/>
              </a:lnSpc>
            </a:pPr>
            <a:r>
              <a:rPr lang="en-US" sz="6236" dirty="0" err="1">
                <a:solidFill>
                  <a:srgbClr val="010101"/>
                </a:solidFill>
                <a:cs typeface="Arialle"/>
              </a:rPr>
              <a:t>خطأ</a:t>
            </a:r>
            <a:endParaRPr lang="en-US" sz="6236" dirty="0">
              <a:solidFill>
                <a:srgbClr val="010101"/>
              </a:solidFill>
              <a:cs typeface="Arialle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028700" y="707397"/>
            <a:ext cx="3445048" cy="6618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2499" t="33365" r="47222" b="36426"/>
          <a:stretch>
            <a:fillRect/>
          </a:stretch>
        </p:blipFill>
        <p:spPr>
          <a:xfrm>
            <a:off x="0" y="-30217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2956234"/>
            <a:ext cx="7374169" cy="4181831"/>
            <a:chOff x="0" y="0"/>
            <a:chExt cx="1942168" cy="11013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42168" cy="1101388"/>
            </a:xfrm>
            <a:custGeom>
              <a:avLst/>
              <a:gdLst/>
              <a:ahLst/>
              <a:cxnLst/>
              <a:rect l="l" t="t" r="r" b="b"/>
              <a:pathLst>
                <a:path w="1942168" h="1101388">
                  <a:moveTo>
                    <a:pt x="53543" y="0"/>
                  </a:moveTo>
                  <a:lnTo>
                    <a:pt x="1888625" y="0"/>
                  </a:lnTo>
                  <a:cubicBezTo>
                    <a:pt x="1918196" y="0"/>
                    <a:pt x="1942168" y="23972"/>
                    <a:pt x="1942168" y="53543"/>
                  </a:cubicBezTo>
                  <a:lnTo>
                    <a:pt x="1942168" y="1047844"/>
                  </a:lnTo>
                  <a:cubicBezTo>
                    <a:pt x="1942168" y="1077415"/>
                    <a:pt x="1918196" y="1101388"/>
                    <a:pt x="1888625" y="1101388"/>
                  </a:cubicBezTo>
                  <a:lnTo>
                    <a:pt x="53543" y="1101388"/>
                  </a:lnTo>
                  <a:cubicBezTo>
                    <a:pt x="23972" y="1101388"/>
                    <a:pt x="0" y="1077415"/>
                    <a:pt x="0" y="1047844"/>
                  </a:cubicBezTo>
                  <a:lnTo>
                    <a:pt x="0" y="53543"/>
                  </a:lnTo>
                  <a:cubicBezTo>
                    <a:pt x="0" y="23972"/>
                    <a:pt x="23972" y="0"/>
                    <a:pt x="53543" y="0"/>
                  </a:cubicBezTo>
                  <a:close/>
                </a:path>
              </a:pathLst>
            </a:custGeom>
            <a:solidFill>
              <a:srgbClr val="000000">
                <a:alpha val="41961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762663" y="1949386"/>
            <a:ext cx="12763949" cy="11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5400" dirty="0">
                <a:solidFill>
                  <a:srgbClr val="FFFFFF"/>
                </a:solidFill>
                <a:cs typeface="Arialle Bold"/>
              </a:rPr>
              <a:t>كوكب من كواكب المجموعة الشمسية </a:t>
            </a:r>
            <a:r>
              <a:rPr lang="ar-JO" sz="5400" dirty="0">
                <a:solidFill>
                  <a:srgbClr val="FFFFFF"/>
                </a:solidFill>
                <a:cs typeface="Arialle Bold"/>
              </a:rPr>
              <a:t>له قمرين .......</a:t>
            </a:r>
            <a:endParaRPr lang="en-US" sz="5400" dirty="0">
              <a:solidFill>
                <a:srgbClr val="FFFFFF"/>
              </a:solidFill>
              <a:cs typeface="Arialle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707397"/>
            <a:ext cx="3445048" cy="66185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505496">
            <a:off x="1236749" y="6359327"/>
            <a:ext cx="1262062" cy="12620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60810">
            <a:off x="14726995" y="4114119"/>
            <a:ext cx="2294959" cy="22949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830703" y="7289139"/>
            <a:ext cx="1492134" cy="14921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971949" y="7829439"/>
            <a:ext cx="1586659" cy="15866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236295" y="8203599"/>
            <a:ext cx="1345849" cy="134584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140997" flipH="1">
            <a:off x="12093248" y="6589892"/>
            <a:ext cx="4866728" cy="26523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9296519" y="6853140"/>
            <a:ext cx="3126618" cy="30054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196581">
            <a:off x="14910716" y="810795"/>
            <a:ext cx="2732688" cy="2732688"/>
          </a:xfrm>
          <a:prstGeom prst="rect">
            <a:avLst/>
          </a:prstGeom>
        </p:spPr>
      </p:pic>
      <p:sp>
        <p:nvSpPr>
          <p:cNvPr id="18" name="TextBox 6">
            <a:extLst>
              <a:ext uri="{FF2B5EF4-FFF2-40B4-BE49-F238E27FC236}">
                <a16:creationId xmlns:a16="http://schemas.microsoft.com/office/drawing/2014/main" id="{BE7F63DF-DBC6-4F8F-18AC-B387310E37D0}"/>
              </a:ext>
            </a:extLst>
          </p:cNvPr>
          <p:cNvSpPr txBox="1"/>
          <p:nvPr/>
        </p:nvSpPr>
        <p:spPr>
          <a:xfrm>
            <a:off x="1756574" y="3695843"/>
            <a:ext cx="12585094" cy="11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5400" dirty="0">
                <a:solidFill>
                  <a:srgbClr val="FFFFFF"/>
                </a:solidFill>
                <a:cs typeface="Arialle Bold"/>
              </a:rPr>
              <a:t>……..</a:t>
            </a:r>
            <a:r>
              <a:rPr lang="ar-JO" sz="5400" dirty="0">
                <a:solidFill>
                  <a:srgbClr val="FFFFFF"/>
                </a:solidFill>
                <a:cs typeface="Arialle Bold"/>
              </a:rPr>
              <a:t>كوكب</a:t>
            </a:r>
            <a:r>
              <a:rPr lang="en-US" sz="5400" dirty="0">
                <a:solidFill>
                  <a:srgbClr val="FFFFFF"/>
                </a:solidFill>
                <a:cs typeface="Arialle Bold"/>
              </a:rPr>
              <a:t> من كواكب المجموعة لديه اقل درجة حرارة </a:t>
            </a:r>
          </a:p>
        </p:txBody>
      </p:sp>
      <p:pic>
        <p:nvPicPr>
          <p:cNvPr id="23" name="btnInknoeActivityCp2">
            <a:extLst>
              <a:ext uri="{FF2B5EF4-FFF2-40B4-BE49-F238E27FC236}">
                <a16:creationId xmlns:a16="http://schemas.microsoft.com/office/drawing/2014/main" id="{36CCFE90-6DDF-6552-3443-2E5D32C6540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r:link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498" y="6270544"/>
            <a:ext cx="3333071" cy="8515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2499" t="33365" r="47222" b="36426"/>
          <a:stretch>
            <a:fillRect/>
          </a:stretch>
        </p:blipFill>
        <p:spPr>
          <a:xfrm>
            <a:off x="0" y="-11824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2956234"/>
            <a:ext cx="7374169" cy="4181831"/>
            <a:chOff x="0" y="0"/>
            <a:chExt cx="1942168" cy="11013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42168" cy="1101388"/>
            </a:xfrm>
            <a:custGeom>
              <a:avLst/>
              <a:gdLst/>
              <a:ahLst/>
              <a:cxnLst/>
              <a:rect l="l" t="t" r="r" b="b"/>
              <a:pathLst>
                <a:path w="1942168" h="1101388">
                  <a:moveTo>
                    <a:pt x="53543" y="0"/>
                  </a:moveTo>
                  <a:lnTo>
                    <a:pt x="1888625" y="0"/>
                  </a:lnTo>
                  <a:cubicBezTo>
                    <a:pt x="1918196" y="0"/>
                    <a:pt x="1942168" y="23972"/>
                    <a:pt x="1942168" y="53543"/>
                  </a:cubicBezTo>
                  <a:lnTo>
                    <a:pt x="1942168" y="1047844"/>
                  </a:lnTo>
                  <a:cubicBezTo>
                    <a:pt x="1942168" y="1077415"/>
                    <a:pt x="1918196" y="1101388"/>
                    <a:pt x="1888625" y="1101388"/>
                  </a:cubicBezTo>
                  <a:lnTo>
                    <a:pt x="53543" y="1101388"/>
                  </a:lnTo>
                  <a:cubicBezTo>
                    <a:pt x="23972" y="1101388"/>
                    <a:pt x="0" y="1077415"/>
                    <a:pt x="0" y="1047844"/>
                  </a:cubicBezTo>
                  <a:lnTo>
                    <a:pt x="0" y="53543"/>
                  </a:lnTo>
                  <a:cubicBezTo>
                    <a:pt x="0" y="23972"/>
                    <a:pt x="23972" y="0"/>
                    <a:pt x="53543" y="0"/>
                  </a:cubicBezTo>
                  <a:close/>
                </a:path>
              </a:pathLst>
            </a:custGeom>
            <a:solidFill>
              <a:srgbClr val="000000">
                <a:alpha val="41961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867780" y="3771493"/>
            <a:ext cx="12305290" cy="1207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dirty="0">
                <a:solidFill>
                  <a:srgbClr val="FFFFFF"/>
                </a:solidFill>
                <a:cs typeface="Arialle Bold"/>
              </a:rPr>
              <a:t>ارسل صورة للكوكب الذي نعيش فيه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707397"/>
            <a:ext cx="3445048" cy="66185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505496">
            <a:off x="1236749" y="6359327"/>
            <a:ext cx="1262062" cy="12620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60810">
            <a:off x="14726995" y="4114119"/>
            <a:ext cx="2294959" cy="22949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830703" y="7289139"/>
            <a:ext cx="1492134" cy="14921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971949" y="7829439"/>
            <a:ext cx="1586659" cy="15866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236295" y="8203599"/>
            <a:ext cx="1345849" cy="134584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140997" flipH="1">
            <a:off x="12093248" y="6589892"/>
            <a:ext cx="4866728" cy="26523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9296519" y="6853140"/>
            <a:ext cx="3126618" cy="30054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196581">
            <a:off x="14910716" y="810795"/>
            <a:ext cx="2732688" cy="2732688"/>
          </a:xfrm>
          <a:prstGeom prst="rect">
            <a:avLst/>
          </a:prstGeom>
        </p:spPr>
      </p:pic>
      <p:pic>
        <p:nvPicPr>
          <p:cNvPr id="22" name="btnInknoeActivityCp2">
            <a:extLst>
              <a:ext uri="{FF2B5EF4-FFF2-40B4-BE49-F238E27FC236}">
                <a16:creationId xmlns:a16="http://schemas.microsoft.com/office/drawing/2014/main" id="{7F3A188A-3655-C8AF-D9AA-340C3E8117B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r:link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178" y="5850506"/>
            <a:ext cx="3333071" cy="8515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2499" t="33365" r="47222" b="3642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2956234"/>
            <a:ext cx="7374169" cy="4181831"/>
            <a:chOff x="0" y="0"/>
            <a:chExt cx="1942168" cy="11013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42168" cy="1101388"/>
            </a:xfrm>
            <a:custGeom>
              <a:avLst/>
              <a:gdLst/>
              <a:ahLst/>
              <a:cxnLst/>
              <a:rect l="l" t="t" r="r" b="b"/>
              <a:pathLst>
                <a:path w="1942168" h="1101388">
                  <a:moveTo>
                    <a:pt x="53543" y="0"/>
                  </a:moveTo>
                  <a:lnTo>
                    <a:pt x="1888625" y="0"/>
                  </a:lnTo>
                  <a:cubicBezTo>
                    <a:pt x="1918196" y="0"/>
                    <a:pt x="1942168" y="23972"/>
                    <a:pt x="1942168" y="53543"/>
                  </a:cubicBezTo>
                  <a:lnTo>
                    <a:pt x="1942168" y="1047844"/>
                  </a:lnTo>
                  <a:cubicBezTo>
                    <a:pt x="1942168" y="1077415"/>
                    <a:pt x="1918196" y="1101388"/>
                    <a:pt x="1888625" y="1101388"/>
                  </a:cubicBezTo>
                  <a:lnTo>
                    <a:pt x="53543" y="1101388"/>
                  </a:lnTo>
                  <a:cubicBezTo>
                    <a:pt x="23972" y="1101388"/>
                    <a:pt x="0" y="1077415"/>
                    <a:pt x="0" y="1047844"/>
                  </a:cubicBezTo>
                  <a:lnTo>
                    <a:pt x="0" y="53543"/>
                  </a:lnTo>
                  <a:cubicBezTo>
                    <a:pt x="0" y="23972"/>
                    <a:pt x="23972" y="0"/>
                    <a:pt x="53543" y="0"/>
                  </a:cubicBezTo>
                  <a:close/>
                </a:path>
              </a:pathLst>
            </a:custGeom>
            <a:solidFill>
              <a:srgbClr val="000000">
                <a:alpha val="41961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756574" y="2966157"/>
            <a:ext cx="12305290" cy="2531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FFFFFF"/>
                </a:solidFill>
                <a:cs typeface="Arialle Bold"/>
              </a:rPr>
              <a:t>ما هي الكواكب التي يطلق عليها اسم الكويكبات؟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707397"/>
            <a:ext cx="3445048" cy="66185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505496">
            <a:off x="1236749" y="6359327"/>
            <a:ext cx="1262062" cy="12620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60810">
            <a:off x="14726995" y="4114119"/>
            <a:ext cx="2294959" cy="22949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830703" y="7289139"/>
            <a:ext cx="1492134" cy="14921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971949" y="7829439"/>
            <a:ext cx="1586659" cy="15866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236295" y="8203599"/>
            <a:ext cx="1345849" cy="134584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140997" flipH="1">
            <a:off x="12093248" y="6589892"/>
            <a:ext cx="4866728" cy="26523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9296519" y="6853140"/>
            <a:ext cx="3126618" cy="30054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196581">
            <a:off x="14910716" y="810795"/>
            <a:ext cx="2732688" cy="2732688"/>
          </a:xfrm>
          <a:prstGeom prst="rect">
            <a:avLst/>
          </a:prstGeom>
        </p:spPr>
      </p:pic>
      <p:pic>
        <p:nvPicPr>
          <p:cNvPr id="22" name="btnInknoeActivityCp2">
            <a:extLst>
              <a:ext uri="{FF2B5EF4-FFF2-40B4-BE49-F238E27FC236}">
                <a16:creationId xmlns:a16="http://schemas.microsoft.com/office/drawing/2014/main" id="{424DA031-8822-9581-D674-F84BE6FD2C3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r:link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48" y="6089898"/>
            <a:ext cx="3333071" cy="851563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&quot;ar20230113083801364QTRF&quot;,&quot;Name&quot;:&quot;AudioRecord&quot;,&quot;ActivityType&quot;:5,&quot;Width&quot;:0.0,&quot;Height&quot;:0.0,&quot;Graphics&quot;:null,&quot;ActivityBase&quot;:{&quot;$type&quot;:&quot;ClassPoint2.Core.DTO.Activities.AudioRecordActivity, ClassPoint2.Core&quot;,&quot;isNamesHidden&quot;:false,&quot;activityId&quot;:null,&quot;activityType&quot;:&quot;Audio Record&quot;,&quot;countdown&quot;:0,&quot;activitySlideUrl&quot;:&quot;https://cpblob31.blob.core.windows.net/slides/slide-20230113083759952YMUM.jpg&quot;,&quot;base64EncodedImage&quot;:null,&quot;StartWithSlide&quot;:false,&quot;CanMinimize&quot;:false,&quot;CanCountDown&quot;:false},&quot;IsLocked&quot;:false,&quot;Path&quot;:&quot;C:\\Users\\hebah\\AppData\\Local\\Inknoe ClassPoint\\Slides\\c096b98ff04d49199abe0e8e1ce5debc.jpg&quot;,&quot;IsMappedFromCp1&quot;:false,&quot;IsQuiz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&quot;mc20230113083924120INME&quot;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]},&quot;mcIsAllowSelectMultiple&quot;:false,&quot;mcCorrectAnswers&quot;:{&quot;$type&quot;:&quot;System.Collections.Generic.List`1[[System.String, mscorlib]], mscorlib&quot;,&quot;$values&quot;:[&quot;A&quot;]},&quot;isQuizMode&quot;:false,&quot;correctPoints&quot;:0,&quot;correctSpeedBonus&quot;:null,&quot;HasCorrectAnswers&quot;:true,&quot;activityId&quot;:null,&quot;activityType&quot;:&quot;Multiple Choice&quot;,&quot;countdown&quot;:0,&quot;activitySlideUrl&quot;:&quot;https://cpblob31.blob.core.windows.net/slides/slide-20230113083919461QGMZ.jpg&quot;,&quot;base64EncodedImage&quot;:null,&quot;StartWithSlide&quot;:false,&quot;CanMinimize&quot;:false,&quot;CanCountDown&quot;:false},&quot;IsLocked&quot;:false,&quot;Path&quot;:&quot;C:\\Users\\hebah\\AppData\\Local\\Inknoe ClassPoint\\Slides\\d7ed50f09f954fecb6a84746eb8b9e0b.jpg&quot;,&quot;IsMappedFromCp1&quot;:false,&quot;IsQuiz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]},&quot;mcIsAllowSelectMultiple&quot;:false,&quot;mcCorrectAnswers&quot;:{&quot;$type&quot;:&quot;System.Collections.Generic.List`1[[System.String, mscorlib]], mscorlib&quot;,&quot;$values&quot;:[&quot;C&quot;]},&quot;isQuizMode&quot;:false,&quot;correctPoints&quot;:0,&quot;correctSpeedBonus&quot;:null,&quot;HasCorrectAnswers&quot;:true,&quot;activityId&quot;:null,&quot;activityType&quot;:&quot;Multiple Choice&quot;,&quot;countdown&quot;:0,&quot;activitySlideUrl&quot;:null,&quot;base64EncodedImage&quot;:null,&quot;StartWithSlide&quot;:false,&quot;CanMinimize&quot;:false,&quot;CanCountDown&quot;:false},&quot;IsLocked&quot;:false,&quot;Path&quot;:&quot;C:\\Users\\hebah\\AppData\\Local\\Inknoe ClassPoint\\Slides\\425170204a0d4d60b8611bac95cc84da.jpg&quot;,&quot;IsMappedFromCp1&quot;:false,&quot;IsQuiz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&quot;sd20230113084029946EDGX&quot;,&quot;Name&quot;:&quot;SlideDrawing&quot;,&quot;ActivityType&quot;:3,&quot;Width&quot;:0.0,&quot;Height&quot;:0.0,&quot;Graphics&quot;:null,&quot;ActivityBase&quot;:{&quot;$type&quot;:&quot;ClassPoint2.Core.DTO.Activities.SlideDrawingActivity, ClassPoint2.Core&quot;,&quot;isNamesHidden&quot;:false,&quot;activityId&quot;:null,&quot;activityType&quot;:&quot;Slide Drawing&quot;,&quot;countdown&quot;:0,&quot;activitySlideUrl&quot;:&quot;https://cpblob31.blob.core.windows.net/slides/slide-20230113084106980BKNJ.jpg&quot;,&quot;base64EncodedImage&quot;:null,&quot;StartWithSlide&quot;:false,&quot;CanMinimize&quot;:false,&quot;CanCountDown&quot;:false},&quot;IsLocked&quot;:false,&quot;Path&quot;:&quot;C:\\Users\\hebah\\AppData\\Local\\Inknoe ClassPoint\\Slides\\55970b7dbfdf4c1c83ba5032f60336a7.jpg&quot;,&quot;IsMappedFromCp1&quot;:false,&quot;IsQuizMode&quot;:fals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&quot;fb20230113084152337AXAZ&quot;,&quot;Name&quot;:&quot;FillinBlanks&quot;,&quot;ActivityType&quot;:7,&quot;Width&quot;:0.0,&quot;Height&quot;:0.0,&quot;Graphics&quot;:null,&quot;ActivityBase&quot;:{&quot;$type&quot;:&quot;ClassPoint2.Core.DTO.Activities.FillinBlanksActivity, ClassPoint2.Core&quot;,&quot;fbNumOfBlanks&quot;:2,&quot;fbCorrectAnswers&quot;:{&quot;$type&quot;:&quot;System.Collections.Generic.List`1[[System.String, mscorlib]], mscorlib&quot;,&quot;$values&quot;:[&quot;[\&quot;المريخ\&quot;,\&quot;Mars \&quot;]&quot;,&quot;[\&quot;بلوتو\&quot;,\&quot;Pluto\&quot;]&quot;]},&quot;isNamesHidden&quot;:false,&quot;activityId&quot;:null,&quot;activityType&quot;:&quot;Fill in the Blanks&quot;,&quot;countdown&quot;:0,&quot;activitySlideUrl&quot;:&quot;https://cpblob31.blob.core.windows.net/slides/slide-20230113084146922YJWN.jpg&quot;,&quot;base64EncodedImage&quot;:null,&quot;StartWithSlide&quot;:false,&quot;CanMinimize&quot;:false,&quot;CanCountDown&quot;:false},&quot;IsLocked&quot;:false,&quot;Path&quot;:&quot;C:\\Users\\hebah\\AppData\\Local\\Inknoe ClassPoint\\Slides\\3cbc0e7b43f5439a980a3e4097bff575.jpg&quot;,&quot;IsMappedFromCp1&quot;:false,&quot;IsQuizMode&quot;:fals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&quot;iu20230113084227678NHTK&quot;,&quot;Name&quot;:&quot;ImageUpload&quot;,&quot;ActivityType&quot;:4,&quot;Width&quot;:0.0,&quot;Height&quot;:0.0,&quot;Graphics&quot;:null,&quot;ActivityBase&quot;:{&quot;$type&quot;:&quot;ClassPoint2.Core.DTO.Activities.ImageUploadActivity, ClassPoint2.Core&quot;,&quot;isMultipleSubmissionsAllowed&quot;:false,&quot;isNamesHidden&quot;:false,&quot;isCaptionRequired&quot;:false,&quot;activityId&quot;:null,&quot;activityType&quot;:&quot;Image Upload&quot;,&quot;countdown&quot;:0,&quot;activitySlideUrl&quot;:&quot;https://cpblob31.blob.core.windows.net/slides/slide-20230113084223507EHYZ.jpg&quot;,&quot;base64EncodedImage&quot;:null,&quot;StartWithSlide&quot;:false,&quot;CanMinimize&quot;:false,&quot;CanCountDown&quot;:false},&quot;IsLocked&quot;:false,&quot;Path&quot;:&quot;C:\\Users\\hebah\\AppData\\Local\\Inknoe ClassPoint\\Slides\\2bdd4d58abd54f158ecfbc937a6f8986.jpg&quot;,&quot;IsMappedFromCp1&quot;:false,&quot;IsQuizMode&quot;:fals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&quot;sa20230113084309769IDWB&quot;,&quot;Name&quot;:&quot;ShortAnswers&quot;,&quot;ActivityType&quot;:1,&quot;Width&quot;:0.0,&quot;Height&quot;:0.0,&quot;Graphics&quot;:null,&quot;ActivityBase&quot;:{&quot;$type&quot;:&quot;ClassPoint2.Core.DTO.Activities.ShortAnswerActivity, ClassPoint2.Core&quot;,&quot;isMultipleSubmissionsAllowed&quot;:false,&quot;isNamesHidden&quot;:false,&quot;activityId&quot;:null,&quot;activityType&quot;:&quot;Short Answer&quot;,&quot;countdown&quot;:0,&quot;activitySlideUrl&quot;:&quot;https://cpblob31.blob.core.windows.net/slides/slide-20230113084307657MYHA.jpg&quot;,&quot;base64EncodedImage&quot;:null,&quot;StartWithSlide&quot;:false,&quot;CanMinimize&quot;:false,&quot;CanCountDown&quot;:false},&quot;IsLocked&quot;:false,&quot;Path&quot;:&quot;C:\\Users\\hebah\\AppData\\Local\\Inknoe ClassPoint\\Slides\\54215d4b75bb4c308b1084bdf121bb44.jpg&quot;,&quot;IsMappedFromCp1&quot;:false,&quot;IsQuizMode&quot;:fals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&quot;wc20230113084638949FKFU&quot;,&quot;Name&quot;:&quot;WordCloud&quot;,&quot;ActivityType&quot;:2,&quot;Width&quot;:0.0,&quot;Height&quot;:0.0,&quot;Graphics&quot;:null,&quot;ActivityBase&quot;:{&quot;$type&quot;:&quot;ClassPoint2.Core.DTO.Activities.WordCloudActivity, ClassPoint2.Core&quot;,&quot;numOfSubmissionsAllowed&quot;:5,&quot;activityId&quot;:null,&quot;activityType&quot;:&quot;Word Cloud&quot;,&quot;countdown&quot;:0,&quot;activitySlideUrl&quot;:&quot;https://cpblob31.blob.core.windows.net/slides/slide-20230113084638612WHBL.jpg&quot;,&quot;base64EncodedImage&quot;:null,&quot;StartWithSlide&quot;:false,&quot;CanMinimize&quot;:false,&quot;CanCountDown&quot;:false},&quot;IsLocked&quot;:false,&quot;Path&quot;:&quot;C:\\Users\\hebah\\AppData\\Local\\Inknoe ClassPoint\\Slides\\38d416b297a64c1ca65971ef4342dd8e.jpg&quot;,&quot;IsMappedFromCp1&quot;:false,&quot;IsQuizMode&quot;:fals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VideoRecord&quot;,&quot;ActivityType&quot;:6,&quot;Width&quot;:0.0,&quot;Height&quot;:0.0,&quot;Graphics&quot;:null,&quot;ActivityBase&quot;:{&quot;$type&quot;:&quot;ClassPoint2.Core.DTO.Activities.VideoRecordActivity, ClassPoint2.Core&quot;,&quot;isCaptionRequired&quot;:false,&quot;isNamesHidden&quot;:false,&quot;activityId&quot;:null,&quot;activityType&quot;:&quot;Video Upload&quot;,&quot;countdown&quot;:0,&quot;activitySlideUrl&quot;:null,&quot;base64EncodedImage&quot;:null,&quot;StartWithSlide&quot;:false,&quot;CanMinimize&quot;:false,&quot;CanCountDown&quot;:false},&quot;IsLocked&quot;:false,&quot;Path&quot;:null,&quot;IsMappedFromCp1&quot;:false,&quot;IsQuizMode&quot;:fals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122</Words>
  <Application>Microsoft Office PowerPoint</Application>
  <PresentationFormat>Custom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trivia</dc:title>
  <cp:lastModifiedBy>Hebah Alsarhan</cp:lastModifiedBy>
  <cp:revision>4</cp:revision>
  <dcterms:created xsi:type="dcterms:W3CDTF">2006-08-16T00:00:00Z</dcterms:created>
  <dcterms:modified xsi:type="dcterms:W3CDTF">2023-01-13T08:47:14Z</dcterms:modified>
  <dc:identifier>DAFXcoIO1VY</dc:identifier>
</cp:coreProperties>
</file>