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8" r:id="rId1"/>
    <p:sldMasterId id="2147483908" r:id="rId2"/>
    <p:sldMasterId id="2147483935" r:id="rId3"/>
  </p:sldMasterIdLst>
  <p:notesMasterIdLst>
    <p:notesMasterId r:id="rId40"/>
  </p:notesMasterIdLst>
  <p:sldIdLst>
    <p:sldId id="256" r:id="rId4"/>
    <p:sldId id="274" r:id="rId5"/>
    <p:sldId id="6400" r:id="rId6"/>
    <p:sldId id="260" r:id="rId7"/>
    <p:sldId id="307" r:id="rId8"/>
    <p:sldId id="278" r:id="rId9"/>
    <p:sldId id="282" r:id="rId10"/>
    <p:sldId id="6386" r:id="rId11"/>
    <p:sldId id="310" r:id="rId12"/>
    <p:sldId id="6401" r:id="rId13"/>
    <p:sldId id="6391" r:id="rId14"/>
    <p:sldId id="321" r:id="rId15"/>
    <p:sldId id="6387" r:id="rId16"/>
    <p:sldId id="6383" r:id="rId17"/>
    <p:sldId id="6388" r:id="rId18"/>
    <p:sldId id="331" r:id="rId19"/>
    <p:sldId id="6402" r:id="rId20"/>
    <p:sldId id="6392" r:id="rId21"/>
    <p:sldId id="336" r:id="rId22"/>
    <p:sldId id="6389" r:id="rId23"/>
    <p:sldId id="279" r:id="rId24"/>
    <p:sldId id="6403" r:id="rId25"/>
    <p:sldId id="332" r:id="rId26"/>
    <p:sldId id="6404" r:id="rId27"/>
    <p:sldId id="6393" r:id="rId28"/>
    <p:sldId id="314" r:id="rId29"/>
    <p:sldId id="6390" r:id="rId30"/>
    <p:sldId id="318" r:id="rId31"/>
    <p:sldId id="6405" r:id="rId32"/>
    <p:sldId id="6394" r:id="rId33"/>
    <p:sldId id="346" r:id="rId34"/>
    <p:sldId id="6406" r:id="rId35"/>
    <p:sldId id="339" r:id="rId36"/>
    <p:sldId id="315" r:id="rId37"/>
    <p:sldId id="6408" r:id="rId38"/>
    <p:sldId id="6407" r:id="rId39"/>
  </p:sldIdLst>
  <p:sldSz cx="18288000" cy="10287000"/>
  <p:notesSz cx="6858000" cy="923925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Livvic" pitchFamily="2" charset="0"/>
      <p:regular r:id="rId49"/>
      <p:bold r:id="rId50"/>
      <p:italic r:id="rId51"/>
      <p:boldItalic r:id="rId52"/>
    </p:embeddedFont>
    <p:embeddedFont>
      <p:font typeface="Luckiest Guy" panose="020B0604020202020204" charset="0"/>
      <p:regular r:id="rId53"/>
    </p:embeddedFont>
    <p:embeddedFont>
      <p:font typeface="Montserrat" panose="00000500000000000000" pitchFamily="2" charset="0"/>
      <p:regular r:id="rId54"/>
      <p:bold r:id="rId55"/>
      <p:italic r:id="rId56"/>
      <p:boldItalic r:id="rId57"/>
    </p:embeddedFont>
    <p:embeddedFont>
      <p:font typeface="Montserrat Medium" panose="00000600000000000000" pitchFamily="2" charset="0"/>
      <p:regular r:id="rId58"/>
      <p:italic r:id="rId59"/>
    </p:embeddedFont>
    <p:embeddedFont>
      <p:font typeface="Roboto Condensed Light" panose="02000000000000000000" pitchFamily="2" charset="0"/>
      <p:regular r:id="rId60"/>
      <p:italic r:id="rId61"/>
    </p:embeddedFont>
    <p:embeddedFont>
      <p:font typeface="Source Sans Pro" panose="020B0503030403020204" pitchFamily="34" charset="0"/>
      <p:regular r:id="rId62"/>
      <p:bold r:id="rId63"/>
      <p:italic r:id="rId64"/>
      <p:boldItalic r:id="rId65"/>
    </p:embeddedFont>
    <p:embeddedFont>
      <p:font typeface="Twinkl" panose="020B0604020202020204" charset="0"/>
      <p:regular r:id="rId66"/>
      <p:bold r:id="rId67"/>
    </p:embeddedFont>
  </p:embeddedFontLst>
  <p:custDataLst>
    <p:tags r:id="rId6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624">
          <p15:clr>
            <a:srgbClr val="A4A3A4"/>
          </p15:clr>
        </p15:guide>
        <p15:guide id="2" pos="4896">
          <p15:clr>
            <a:srgbClr val="A4A3A4"/>
          </p15:clr>
        </p15:guide>
        <p15:guide id="3" orient="horz" pos="32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3" roundtripDataSignature="AMtx7miaNQaIUJsAeOp/Wiaz8lFE+/s7Q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Olsen" initials="KO" lastIdx="3" clrIdx="0">
    <p:extLst>
      <p:ext uri="{19B8F6BF-5375-455C-9EA6-DF929625EA0E}">
        <p15:presenceInfo xmlns:p15="http://schemas.microsoft.com/office/powerpoint/2012/main" userId="S::kimmo.olsen@inknoe.com::0b2bcabf-9fba-431c-99bf-e7714af98e24" providerId="AD"/>
      </p:ext>
    </p:extLst>
  </p:cmAuthor>
  <p:cmAuthor id="2" name="Lee Siew Fang" initials="LSF" lastIdx="3" clrIdx="1">
    <p:extLst>
      <p:ext uri="{19B8F6BF-5375-455C-9EA6-DF929625EA0E}">
        <p15:presenceInfo xmlns:p15="http://schemas.microsoft.com/office/powerpoint/2012/main" userId="S::sflee@srikdu.edu.my::eeb7ae89-006d-4903-bc81-3ac216c16d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760471-BEA8-40E5-8598-D61E2241CC58}">
  <a:tblStyle styleId="{CA760471-BEA8-40E5-8598-D61E2241CC5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9" autoAdjust="0"/>
  </p:normalViewPr>
  <p:slideViewPr>
    <p:cSldViewPr snapToGrid="0">
      <p:cViewPr varScale="1">
        <p:scale>
          <a:sx n="51" d="100"/>
          <a:sy n="51" d="100"/>
        </p:scale>
        <p:origin x="826" y="58"/>
      </p:cViewPr>
      <p:guideLst>
        <p:guide pos="6624"/>
        <p:guide pos="4896"/>
        <p:guide orient="horz"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theme" Target="theme/theme1.xml"/><Relationship Id="rId21" Type="http://schemas.openxmlformats.org/officeDocument/2006/relationships/slide" Target="slides/slide18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63" Type="http://schemas.openxmlformats.org/officeDocument/2006/relationships/font" Target="fonts/font23.fntdata"/><Relationship Id="rId6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font" Target="fonts/font26.fntdata"/><Relationship Id="rId115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font" Target="fonts/font21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113" Type="http://customschemas.google.com/relationships/presentationmetadata" Target="metadata"/><Relationship Id="rId118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font" Target="fonts/font27.fntdata"/><Relationship Id="rId11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14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2971800" cy="46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83" tIns="47992" rIns="95983" bIns="4799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5" y="2"/>
            <a:ext cx="2971800" cy="46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83" tIns="47992" rIns="95983" bIns="4799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5881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1" y="4446393"/>
            <a:ext cx="5486400" cy="363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83" tIns="47992" rIns="95983" bIns="4799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775687"/>
            <a:ext cx="2971800" cy="46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83" tIns="47992" rIns="95983" bIns="4799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5" y="8775687"/>
            <a:ext cx="2971800" cy="46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83" tIns="47992" rIns="95983" bIns="47992" anchor="b" anchorCtr="0">
            <a:noAutofit/>
          </a:bodyPr>
          <a:lstStyle/>
          <a:p>
            <a:pPr algn="r"/>
            <a:fld id="{00000000-1234-1234-1234-123412341234}" type="slidenum">
              <a:rPr lang="en-SG" sz="130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/>
              <a:t>‹#›</a:t>
            </a:fld>
            <a:endParaRPr lang="en-SG"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83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69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22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bdd6432c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bdd6432c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81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8175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67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17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588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163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bdd6432c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bdd6432c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795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8175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8741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bd3ab93940_1_2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7" name="Google Shape;2847;gbd3ab93940_1_2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057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39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bdd6432c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bdd6432c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959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8175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53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638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SG" sz="130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/>
              <a:t>34</a:t>
            </a:fld>
            <a:endParaRPr lang="en-SG"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42630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bdd6432c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bdd6432c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213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save this slide as your whiteboard background. To find out how, watch this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short tutorial https://www.youtube.com/watch?v=UEGooOPHgbM.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SG" sz="130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/>
              <a:t>36</a:t>
            </a:fld>
            <a:endParaRPr lang="en-SG"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3609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bdd6432c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bdd6432c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8175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6950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08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be4bf7f60a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be4bf7f60a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6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bdd6432c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bdd6432c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285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8175" y="642938"/>
            <a:ext cx="5705475" cy="3209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2174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61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46301" y="-12538"/>
            <a:ext cx="5760000" cy="10299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207000" y="-207000"/>
            <a:ext cx="1242000" cy="1656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/>
          <p:cNvSpPr/>
          <p:nvPr userDrawn="1"/>
        </p:nvSpPr>
        <p:spPr>
          <a:xfrm>
            <a:off x="12668252" y="0"/>
            <a:ext cx="561975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092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15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535241" y="2709871"/>
            <a:ext cx="4581462" cy="5519660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70201" y="2709871"/>
            <a:ext cx="4581462" cy="5519660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830832" y="2709871"/>
            <a:ext cx="4581462" cy="5519660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3767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16446" y="830551"/>
            <a:ext cx="5081108" cy="42129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2097363" y="5233085"/>
            <a:ext cx="5081108" cy="42129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12097363" y="830552"/>
            <a:ext cx="5081108" cy="421246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6816446" y="5233553"/>
            <a:ext cx="5081108" cy="421246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1212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47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48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49872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293578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185217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531016" y="1697387"/>
            <a:ext cx="5341151" cy="810384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7"/>
          </a:p>
        </p:txBody>
      </p:sp>
      <p:sp>
        <p:nvSpPr>
          <p:cNvPr id="4" name="Rounded Rectangle 3"/>
          <p:cNvSpPr/>
          <p:nvPr userDrawn="1"/>
        </p:nvSpPr>
        <p:spPr>
          <a:xfrm>
            <a:off x="797900" y="2021250"/>
            <a:ext cx="230802" cy="75228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7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4585766" y="1914980"/>
            <a:ext cx="1028774" cy="102772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7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1067556" y="2478906"/>
            <a:ext cx="334837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1067556" y="3214280"/>
            <a:ext cx="33483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081844" y="8735741"/>
            <a:ext cx="334800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1081844" y="6698570"/>
            <a:ext cx="4075944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4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0138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51211" y="1890564"/>
            <a:ext cx="7560000" cy="756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99082" y="823020"/>
            <a:ext cx="7560000" cy="75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3380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22396" y="810000"/>
            <a:ext cx="5803767" cy="3901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522396" y="5545170"/>
            <a:ext cx="5803767" cy="3901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2680004" y="1535328"/>
            <a:ext cx="4482000" cy="58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6425216" y="567000"/>
            <a:ext cx="135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058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06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6494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469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911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693504" y="473897"/>
            <a:ext cx="4669605" cy="933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23968" y="830348"/>
            <a:ext cx="4008680" cy="3608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1306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1355"/>
            <a:ext cx="17401056" cy="1711337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12764175" y="3523320"/>
            <a:ext cx="5525718" cy="67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347194" y="4103124"/>
            <a:ext cx="2508776" cy="391966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43539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362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924" y="-15200"/>
            <a:ext cx="18294924" cy="535577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5925" y="2611200"/>
            <a:ext cx="3038489" cy="526671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6956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744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01085" y="4009289"/>
            <a:ext cx="13386915" cy="43869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597688" y="923194"/>
            <a:ext cx="15092625" cy="8440616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2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2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682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4" y="-1"/>
            <a:ext cx="18288005" cy="53325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7651269" y="2902059"/>
            <a:ext cx="4496208" cy="61607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12720638" y="2902059"/>
            <a:ext cx="4496208" cy="61607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750" y="493146"/>
            <a:ext cx="15055703" cy="108637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8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5304883" cy="10287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07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3174" y="5490"/>
            <a:ext cx="5400000" cy="5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96377" y="5805000"/>
            <a:ext cx="5400000" cy="448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63174" y="5805000"/>
            <a:ext cx="3780000" cy="28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96378" y="2600082"/>
            <a:ext cx="3780000" cy="29134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9588246" y="1922962"/>
            <a:ext cx="7139313" cy="7139313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46064" y="2049477"/>
            <a:ext cx="2733614" cy="3880314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371669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77476" y="1398524"/>
            <a:ext cx="4079408" cy="321626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371669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168020" y="6033378"/>
            <a:ext cx="3940208" cy="2355234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371669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88245" y="4718380"/>
            <a:ext cx="3293004" cy="3670235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371669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8887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1" y="2841969"/>
            <a:ext cx="18287999" cy="4603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0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08918" y="757283"/>
            <a:ext cx="9662915" cy="893931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3505969" y="5123821"/>
            <a:ext cx="69518" cy="69518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14996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367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917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49872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31416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185217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531016" y="1697387"/>
            <a:ext cx="5341151" cy="810384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7"/>
          </a:p>
        </p:txBody>
      </p:sp>
      <p:sp>
        <p:nvSpPr>
          <p:cNvPr id="4" name="Rounded Rectangle 3"/>
          <p:cNvSpPr/>
          <p:nvPr userDrawn="1"/>
        </p:nvSpPr>
        <p:spPr>
          <a:xfrm>
            <a:off x="797900" y="2021250"/>
            <a:ext cx="230802" cy="75228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7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4585766" y="1914980"/>
            <a:ext cx="1028774" cy="102772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7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1067556" y="2478906"/>
            <a:ext cx="334837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1067556" y="3214280"/>
            <a:ext cx="33483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081844" y="8735741"/>
            <a:ext cx="334800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1081844" y="6698570"/>
            <a:ext cx="4075944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4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83190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14144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28250" y="1804150"/>
            <a:ext cx="100314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3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40000" y="5983250"/>
            <a:ext cx="154080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4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855504" y="3261635"/>
            <a:ext cx="2052000" cy="205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855504" y="6540437"/>
            <a:ext cx="2052000" cy="205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94885" y="3261635"/>
            <a:ext cx="2052000" cy="205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94885" y="6540437"/>
            <a:ext cx="2052000" cy="205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2775" y="4294220"/>
            <a:ext cx="3240000" cy="32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807254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431598" y="4173950"/>
            <a:ext cx="7712400" cy="2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589126" y="2658950"/>
            <a:ext cx="53976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260854" y="6737200"/>
            <a:ext cx="60546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7036319" y="1427223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" name="Google Shape;16;p3"/>
          <p:cNvSpPr/>
          <p:nvPr/>
        </p:nvSpPr>
        <p:spPr>
          <a:xfrm rot="10800000">
            <a:off x="17065901" y="2679374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" name="Google Shape;17;p3"/>
          <p:cNvSpPr/>
          <p:nvPr/>
        </p:nvSpPr>
        <p:spPr>
          <a:xfrm rot="10800000">
            <a:off x="17346557" y="828494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" name="Google Shape;18;p3"/>
          <p:cNvSpPr/>
          <p:nvPr/>
        </p:nvSpPr>
        <p:spPr>
          <a:xfrm rot="10800000">
            <a:off x="16721040" y="4665449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9" name="Google Shape;19;p3"/>
          <p:cNvSpPr/>
          <p:nvPr/>
        </p:nvSpPr>
        <p:spPr>
          <a:xfrm>
            <a:off x="17892891" y="4156665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0" name="Google Shape;20;p3"/>
          <p:cNvSpPr/>
          <p:nvPr/>
        </p:nvSpPr>
        <p:spPr>
          <a:xfrm>
            <a:off x="17388895" y="6737223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1" name="Google Shape;21;p3"/>
          <p:cNvSpPr/>
          <p:nvPr/>
        </p:nvSpPr>
        <p:spPr>
          <a:xfrm rot="10800000">
            <a:off x="16167748" y="83452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2" name="Google Shape;22;p3"/>
          <p:cNvSpPr/>
          <p:nvPr/>
        </p:nvSpPr>
        <p:spPr>
          <a:xfrm>
            <a:off x="2379705" y="511232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3" name="Google Shape;23;p3"/>
          <p:cNvSpPr/>
          <p:nvPr/>
        </p:nvSpPr>
        <p:spPr>
          <a:xfrm>
            <a:off x="8739911" y="60092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4" name="Google Shape;24;p3"/>
          <p:cNvSpPr/>
          <p:nvPr/>
        </p:nvSpPr>
        <p:spPr>
          <a:xfrm>
            <a:off x="4495624" y="462685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" name="Google Shape;25;p3"/>
          <p:cNvSpPr/>
          <p:nvPr/>
        </p:nvSpPr>
        <p:spPr>
          <a:xfrm rot="10800000">
            <a:off x="845069" y="57122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" name="Google Shape;26;p3"/>
          <p:cNvSpPr/>
          <p:nvPr/>
        </p:nvSpPr>
        <p:spPr>
          <a:xfrm rot="10800000">
            <a:off x="15243875" y="12737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" name="Google Shape;27;p3"/>
          <p:cNvSpPr/>
          <p:nvPr/>
        </p:nvSpPr>
        <p:spPr>
          <a:xfrm rot="10800000">
            <a:off x="11722619" y="34807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" name="Google Shape;28;p3"/>
          <p:cNvSpPr/>
          <p:nvPr/>
        </p:nvSpPr>
        <p:spPr>
          <a:xfrm>
            <a:off x="7715323" y="94132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9" name="Google Shape;29;p3"/>
          <p:cNvSpPr/>
          <p:nvPr/>
        </p:nvSpPr>
        <p:spPr>
          <a:xfrm rot="10800000">
            <a:off x="4586705" y="9718600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0" name="Google Shape;30;p3"/>
          <p:cNvSpPr/>
          <p:nvPr/>
        </p:nvSpPr>
        <p:spPr>
          <a:xfrm rot="10800000">
            <a:off x="17489971" y="10493625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1" name="Google Shape;31;p3"/>
          <p:cNvSpPr/>
          <p:nvPr/>
        </p:nvSpPr>
        <p:spPr>
          <a:xfrm rot="10800000">
            <a:off x="15013426" y="9636439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2" name="Google Shape;32;p3"/>
          <p:cNvSpPr/>
          <p:nvPr/>
        </p:nvSpPr>
        <p:spPr>
          <a:xfrm rot="10800000">
            <a:off x="821707" y="9162357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3" name="Google Shape;33;p3"/>
          <p:cNvSpPr/>
          <p:nvPr/>
        </p:nvSpPr>
        <p:spPr>
          <a:xfrm rot="10800000">
            <a:off x="10898481" y="945874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4" name="Google Shape;34;p3"/>
          <p:cNvSpPr/>
          <p:nvPr/>
        </p:nvSpPr>
        <p:spPr>
          <a:xfrm>
            <a:off x="2508075" y="9831518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5" name="Google Shape;35;p3"/>
          <p:cNvSpPr/>
          <p:nvPr/>
        </p:nvSpPr>
        <p:spPr>
          <a:xfrm>
            <a:off x="17388875" y="973289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6" name="Google Shape;36;p3"/>
          <p:cNvSpPr/>
          <p:nvPr/>
        </p:nvSpPr>
        <p:spPr>
          <a:xfrm>
            <a:off x="340356" y="713884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7" name="Google Shape;37;p3"/>
          <p:cNvSpPr/>
          <p:nvPr/>
        </p:nvSpPr>
        <p:spPr>
          <a:xfrm rot="10800000">
            <a:off x="428726" y="4019365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8" name="Google Shape;38;p3"/>
          <p:cNvSpPr/>
          <p:nvPr/>
        </p:nvSpPr>
        <p:spPr>
          <a:xfrm rot="10800000">
            <a:off x="948707" y="7762357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" name="Google Shape;39;p3"/>
          <p:cNvSpPr/>
          <p:nvPr/>
        </p:nvSpPr>
        <p:spPr>
          <a:xfrm>
            <a:off x="387447" y="9458735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" name="Google Shape;40;p3"/>
          <p:cNvSpPr/>
          <p:nvPr/>
        </p:nvSpPr>
        <p:spPr>
          <a:xfrm>
            <a:off x="199469" y="3227999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1" name="Google Shape;41;p3"/>
          <p:cNvSpPr/>
          <p:nvPr/>
        </p:nvSpPr>
        <p:spPr>
          <a:xfrm>
            <a:off x="789271" y="2040868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3843106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440000" y="2148250"/>
            <a:ext cx="15408000" cy="6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2200"/>
            </a:lvl1pPr>
            <a:lvl2pPr marL="1828800" lvl="1" indent="-60960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2743200" lvl="2" indent="-60960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3657600" lvl="3" indent="-60960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4572000" lvl="4" indent="-60960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5486400" lvl="5" indent="-60960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6400800" lvl="6" indent="-60960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7315200" lvl="7" indent="-60960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8229600" lvl="8" indent="-609600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/>
          <p:nvPr/>
        </p:nvSpPr>
        <p:spPr>
          <a:xfrm rot="10800000">
            <a:off x="17066356" y="6440344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100" y="0"/>
                  <a:pt x="1" y="80"/>
                  <a:pt x="1" y="199"/>
                </a:cubicBezTo>
                <a:cubicBezTo>
                  <a:pt x="1" y="299"/>
                  <a:pt x="100" y="398"/>
                  <a:pt x="200" y="398"/>
                </a:cubicBezTo>
                <a:cubicBezTo>
                  <a:pt x="319" y="398"/>
                  <a:pt x="399" y="299"/>
                  <a:pt x="399" y="199"/>
                </a:cubicBezTo>
                <a:cubicBezTo>
                  <a:pt x="399" y="80"/>
                  <a:pt x="319" y="0"/>
                  <a:pt x="20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</a:t>
            </a:r>
            <a:endParaRPr sz="2800"/>
          </a:p>
        </p:txBody>
      </p:sp>
      <p:sp>
        <p:nvSpPr>
          <p:cNvPr id="46" name="Google Shape;46;p4"/>
          <p:cNvSpPr/>
          <p:nvPr/>
        </p:nvSpPr>
        <p:spPr>
          <a:xfrm rot="10800000">
            <a:off x="16824452" y="955898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" name="Google Shape;47;p4"/>
          <p:cNvSpPr/>
          <p:nvPr/>
        </p:nvSpPr>
        <p:spPr>
          <a:xfrm rot="10800000">
            <a:off x="16628499" y="1678048"/>
            <a:ext cx="59370" cy="59484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" name="Google Shape;48;p4"/>
          <p:cNvSpPr/>
          <p:nvPr/>
        </p:nvSpPr>
        <p:spPr>
          <a:xfrm rot="10800000">
            <a:off x="4294978" y="966545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" name="Google Shape;49;p4"/>
          <p:cNvSpPr/>
          <p:nvPr/>
        </p:nvSpPr>
        <p:spPr>
          <a:xfrm rot="10800000">
            <a:off x="7376404" y="448476"/>
            <a:ext cx="47000" cy="47092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0" name="Google Shape;50;p4"/>
          <p:cNvSpPr/>
          <p:nvPr/>
        </p:nvSpPr>
        <p:spPr>
          <a:xfrm rot="10800000">
            <a:off x="17552171" y="26837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" name="Google Shape;51;p4"/>
          <p:cNvSpPr/>
          <p:nvPr/>
        </p:nvSpPr>
        <p:spPr>
          <a:xfrm rot="10800000">
            <a:off x="740317" y="23416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" name="Google Shape;52;p4"/>
          <p:cNvSpPr/>
          <p:nvPr/>
        </p:nvSpPr>
        <p:spPr>
          <a:xfrm rot="10800000">
            <a:off x="9901649" y="971080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3" name="Google Shape;53;p4"/>
          <p:cNvSpPr/>
          <p:nvPr/>
        </p:nvSpPr>
        <p:spPr>
          <a:xfrm rot="10800000">
            <a:off x="10493128" y="215188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4" name="Google Shape;54;p4"/>
          <p:cNvSpPr/>
          <p:nvPr/>
        </p:nvSpPr>
        <p:spPr>
          <a:xfrm rot="10800000">
            <a:off x="7474971" y="999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5" name="Google Shape;55;p4"/>
          <p:cNvSpPr/>
          <p:nvPr/>
        </p:nvSpPr>
        <p:spPr>
          <a:xfrm rot="10800000">
            <a:off x="13988741" y="9492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6" name="Google Shape;56;p4"/>
          <p:cNvSpPr/>
          <p:nvPr/>
        </p:nvSpPr>
        <p:spPr>
          <a:xfrm rot="10800000">
            <a:off x="15794989" y="989630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7" name="Google Shape;57;p4"/>
          <p:cNvSpPr/>
          <p:nvPr/>
        </p:nvSpPr>
        <p:spPr>
          <a:xfrm>
            <a:off x="459507" y="88448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8" name="Google Shape;58;p4"/>
          <p:cNvSpPr/>
          <p:nvPr/>
        </p:nvSpPr>
        <p:spPr>
          <a:xfrm>
            <a:off x="5194172" y="96125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9" name="Google Shape;59;p4"/>
          <p:cNvSpPr/>
          <p:nvPr/>
        </p:nvSpPr>
        <p:spPr>
          <a:xfrm rot="10800000">
            <a:off x="2287871" y="949329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0" name="Google Shape;60;p4"/>
          <p:cNvSpPr/>
          <p:nvPr/>
        </p:nvSpPr>
        <p:spPr>
          <a:xfrm rot="10800000">
            <a:off x="17549487" y="82250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1" name="Google Shape;61;p4"/>
          <p:cNvSpPr/>
          <p:nvPr/>
        </p:nvSpPr>
        <p:spPr>
          <a:xfrm rot="10800000">
            <a:off x="489700" y="185043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2" name="Google Shape;62;p4"/>
          <p:cNvSpPr/>
          <p:nvPr/>
        </p:nvSpPr>
        <p:spPr>
          <a:xfrm>
            <a:off x="946733" y="475940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" name="Google Shape;63;p4"/>
          <p:cNvSpPr/>
          <p:nvPr/>
        </p:nvSpPr>
        <p:spPr>
          <a:xfrm>
            <a:off x="1287651" y="439370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" name="Google Shape;64;p4"/>
          <p:cNvSpPr/>
          <p:nvPr/>
        </p:nvSpPr>
        <p:spPr>
          <a:xfrm>
            <a:off x="829978" y="9567827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" name="Google Shape;65;p4"/>
          <p:cNvSpPr/>
          <p:nvPr/>
        </p:nvSpPr>
        <p:spPr>
          <a:xfrm>
            <a:off x="235742" y="4248687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" name="Google Shape;66;p4"/>
          <p:cNvSpPr/>
          <p:nvPr/>
        </p:nvSpPr>
        <p:spPr>
          <a:xfrm>
            <a:off x="610433" y="569418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" name="Google Shape;67;p4"/>
          <p:cNvSpPr/>
          <p:nvPr/>
        </p:nvSpPr>
        <p:spPr>
          <a:xfrm rot="10800000">
            <a:off x="401667" y="51589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" name="Google Shape;68;p4"/>
          <p:cNvSpPr/>
          <p:nvPr/>
        </p:nvSpPr>
        <p:spPr>
          <a:xfrm rot="10800000">
            <a:off x="811149" y="29985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9" name="Google Shape;69;p4"/>
          <p:cNvSpPr/>
          <p:nvPr/>
        </p:nvSpPr>
        <p:spPr>
          <a:xfrm rot="10800000">
            <a:off x="485097" y="73752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" name="Google Shape;70;p4"/>
          <p:cNvSpPr/>
          <p:nvPr/>
        </p:nvSpPr>
        <p:spPr>
          <a:xfrm rot="10800000">
            <a:off x="811139" y="8807128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" name="Google Shape;71;p4"/>
          <p:cNvSpPr/>
          <p:nvPr/>
        </p:nvSpPr>
        <p:spPr>
          <a:xfrm rot="10800000">
            <a:off x="17451099" y="84893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2" name="Google Shape;72;p4"/>
          <p:cNvSpPr/>
          <p:nvPr/>
        </p:nvSpPr>
        <p:spPr>
          <a:xfrm>
            <a:off x="8403422" y="-19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3" name="Google Shape;73;p4"/>
          <p:cNvSpPr/>
          <p:nvPr/>
        </p:nvSpPr>
        <p:spPr>
          <a:xfrm>
            <a:off x="2953346" y="5159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4" name="Google Shape;74;p4"/>
          <p:cNvSpPr/>
          <p:nvPr/>
        </p:nvSpPr>
        <p:spPr>
          <a:xfrm>
            <a:off x="12650751" y="7038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5" name="Google Shape;75;p4"/>
          <p:cNvSpPr/>
          <p:nvPr/>
        </p:nvSpPr>
        <p:spPr>
          <a:xfrm>
            <a:off x="7474966" y="7329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6" name="Google Shape;76;p4"/>
          <p:cNvSpPr/>
          <p:nvPr/>
        </p:nvSpPr>
        <p:spPr>
          <a:xfrm rot="10800000">
            <a:off x="15426599" y="8900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" name="Google Shape;77;p4"/>
          <p:cNvSpPr/>
          <p:nvPr/>
        </p:nvSpPr>
        <p:spPr>
          <a:xfrm rot="10800000">
            <a:off x="11655021" y="7038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" name="Google Shape;78;p4"/>
          <p:cNvSpPr/>
          <p:nvPr/>
        </p:nvSpPr>
        <p:spPr>
          <a:xfrm rot="10800000">
            <a:off x="17210597" y="424572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9" name="Google Shape;79;p4"/>
          <p:cNvSpPr/>
          <p:nvPr/>
        </p:nvSpPr>
        <p:spPr>
          <a:xfrm rot="5400000">
            <a:off x="17684699" y="9362084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" name="Google Shape;80;p4"/>
          <p:cNvSpPr/>
          <p:nvPr/>
        </p:nvSpPr>
        <p:spPr>
          <a:xfrm rot="5400000">
            <a:off x="17893305" y="8604585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" name="Google Shape;81;p4"/>
          <p:cNvSpPr/>
          <p:nvPr/>
        </p:nvSpPr>
        <p:spPr>
          <a:xfrm rot="5400000">
            <a:off x="17149060" y="125289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" name="Google Shape;82;p4"/>
          <p:cNvSpPr/>
          <p:nvPr/>
        </p:nvSpPr>
        <p:spPr>
          <a:xfrm rot="-5400000">
            <a:off x="17725187" y="6142105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567884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 flipH="1">
            <a:off x="17426741" y="749810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0" name="Google Shape;150;p7"/>
          <p:cNvSpPr/>
          <p:nvPr/>
        </p:nvSpPr>
        <p:spPr>
          <a:xfrm rot="10800000" flipH="1">
            <a:off x="17261509" y="4614556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1" name="Google Shape;151;p7"/>
          <p:cNvSpPr/>
          <p:nvPr/>
        </p:nvSpPr>
        <p:spPr>
          <a:xfrm rot="10800000" flipH="1">
            <a:off x="17617633" y="7868781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2" name="Google Shape;152;p7"/>
          <p:cNvSpPr/>
          <p:nvPr/>
        </p:nvSpPr>
        <p:spPr>
          <a:xfrm rot="10800000" flipH="1">
            <a:off x="17892007" y="61931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3" name="Google Shape;153;p7"/>
          <p:cNvSpPr/>
          <p:nvPr/>
        </p:nvSpPr>
        <p:spPr>
          <a:xfrm rot="10800000" flipH="1">
            <a:off x="17744672" y="3295813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4" name="Google Shape;154;p7"/>
          <p:cNvSpPr/>
          <p:nvPr/>
        </p:nvSpPr>
        <p:spPr>
          <a:xfrm rot="10800000" flipH="1">
            <a:off x="17007566" y="152582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5" name="Google Shape;155;p7"/>
          <p:cNvSpPr/>
          <p:nvPr/>
        </p:nvSpPr>
        <p:spPr>
          <a:xfrm flipH="1">
            <a:off x="17229141" y="26820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6" name="Google Shape;156;p7"/>
          <p:cNvSpPr/>
          <p:nvPr/>
        </p:nvSpPr>
        <p:spPr>
          <a:xfrm flipH="1">
            <a:off x="17649937" y="631194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7" name="Google Shape;157;p7"/>
          <p:cNvSpPr/>
          <p:nvPr/>
        </p:nvSpPr>
        <p:spPr>
          <a:xfrm flipH="1">
            <a:off x="17617650" y="72354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8" name="Google Shape;158;p7"/>
          <p:cNvSpPr/>
          <p:nvPr/>
        </p:nvSpPr>
        <p:spPr>
          <a:xfrm flipH="1">
            <a:off x="17160449" y="548187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9" name="Google Shape;159;p7"/>
          <p:cNvSpPr/>
          <p:nvPr/>
        </p:nvSpPr>
        <p:spPr>
          <a:xfrm flipH="1">
            <a:off x="1097049" y="273224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0" name="Google Shape;160;p7"/>
          <p:cNvSpPr/>
          <p:nvPr/>
        </p:nvSpPr>
        <p:spPr>
          <a:xfrm rot="10800000" flipH="1">
            <a:off x="561019" y="6877998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1" name="Google Shape;161;p7"/>
          <p:cNvSpPr/>
          <p:nvPr/>
        </p:nvSpPr>
        <p:spPr>
          <a:xfrm rot="10800000" flipH="1">
            <a:off x="561016" y="806982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2" name="Google Shape;162;p7"/>
          <p:cNvSpPr/>
          <p:nvPr/>
        </p:nvSpPr>
        <p:spPr>
          <a:xfrm rot="10800000" flipH="1">
            <a:off x="1020616" y="576857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3" name="Google Shape;163;p7"/>
          <p:cNvSpPr/>
          <p:nvPr/>
        </p:nvSpPr>
        <p:spPr>
          <a:xfrm flipH="1">
            <a:off x="246237" y="347884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4" name="Google Shape;164;p7"/>
          <p:cNvSpPr/>
          <p:nvPr/>
        </p:nvSpPr>
        <p:spPr>
          <a:xfrm flipH="1">
            <a:off x="1051689" y="4203142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5" name="Google Shape;165;p7"/>
          <p:cNvSpPr/>
          <p:nvPr/>
        </p:nvSpPr>
        <p:spPr>
          <a:xfrm flipH="1">
            <a:off x="246597" y="5252863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6" name="Google Shape;166;p7"/>
          <p:cNvSpPr/>
          <p:nvPr/>
        </p:nvSpPr>
        <p:spPr>
          <a:xfrm flipH="1">
            <a:off x="814937" y="134584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7" name="Google Shape;167;p7"/>
          <p:cNvSpPr/>
          <p:nvPr/>
        </p:nvSpPr>
        <p:spPr>
          <a:xfrm rot="10800000" flipH="1">
            <a:off x="10352977" y="999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8" name="Google Shape;168;p7"/>
          <p:cNvSpPr/>
          <p:nvPr/>
        </p:nvSpPr>
        <p:spPr>
          <a:xfrm rot="10800000" flipH="1">
            <a:off x="3839207" y="9492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69" name="Google Shape;169;p7"/>
          <p:cNvSpPr/>
          <p:nvPr/>
        </p:nvSpPr>
        <p:spPr>
          <a:xfrm rot="10800000" flipH="1">
            <a:off x="2155059" y="989630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0" name="Google Shape;170;p7"/>
          <p:cNvSpPr/>
          <p:nvPr/>
        </p:nvSpPr>
        <p:spPr>
          <a:xfrm flipH="1">
            <a:off x="17317281" y="88448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1" name="Google Shape;171;p7"/>
          <p:cNvSpPr/>
          <p:nvPr/>
        </p:nvSpPr>
        <p:spPr>
          <a:xfrm flipH="1">
            <a:off x="12435276" y="96125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2" name="Google Shape;172;p7"/>
          <p:cNvSpPr/>
          <p:nvPr/>
        </p:nvSpPr>
        <p:spPr>
          <a:xfrm flipH="1">
            <a:off x="942991" y="934888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3" name="Google Shape;173;p7"/>
          <p:cNvSpPr/>
          <p:nvPr/>
        </p:nvSpPr>
        <p:spPr>
          <a:xfrm flipH="1">
            <a:off x="6350100" y="92772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4" name="Google Shape;174;p7"/>
          <p:cNvSpPr/>
          <p:nvPr/>
        </p:nvSpPr>
        <p:spPr>
          <a:xfrm flipH="1">
            <a:off x="14473441" y="946175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5" name="Google Shape;175;p7"/>
          <p:cNvSpPr/>
          <p:nvPr/>
        </p:nvSpPr>
        <p:spPr>
          <a:xfrm rot="10800000" flipH="1">
            <a:off x="15821277" y="776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6" name="Google Shape;176;p7"/>
          <p:cNvSpPr/>
          <p:nvPr/>
        </p:nvSpPr>
        <p:spPr>
          <a:xfrm rot="10800000" flipH="1">
            <a:off x="17245407" y="81735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7" name="Google Shape;177;p7"/>
          <p:cNvSpPr/>
          <p:nvPr/>
        </p:nvSpPr>
        <p:spPr>
          <a:xfrm rot="10800000" flipH="1">
            <a:off x="373957" y="82250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8" name="Google Shape;178;p7"/>
          <p:cNvSpPr/>
          <p:nvPr/>
        </p:nvSpPr>
        <p:spPr>
          <a:xfrm flipH="1">
            <a:off x="7474971" y="-27663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79" name="Google Shape;179;p7"/>
          <p:cNvSpPr/>
          <p:nvPr/>
        </p:nvSpPr>
        <p:spPr>
          <a:xfrm flipH="1">
            <a:off x="13988741" y="4727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0" name="Google Shape;180;p7"/>
          <p:cNvSpPr/>
          <p:nvPr/>
        </p:nvSpPr>
        <p:spPr>
          <a:xfrm flipH="1">
            <a:off x="15794989" y="193042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1" name="Google Shape;181;p7"/>
          <p:cNvSpPr/>
          <p:nvPr/>
        </p:nvSpPr>
        <p:spPr>
          <a:xfrm rot="10800000" flipH="1">
            <a:off x="459507" y="9809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2" name="Google Shape;182;p7"/>
          <p:cNvSpPr/>
          <p:nvPr/>
        </p:nvSpPr>
        <p:spPr>
          <a:xfrm rot="10800000" flipH="1">
            <a:off x="5194172" y="291713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3" name="Google Shape;183;p7"/>
          <p:cNvSpPr/>
          <p:nvPr/>
        </p:nvSpPr>
        <p:spPr>
          <a:xfrm rot="10800000" flipH="1">
            <a:off x="16981133" y="555331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4" name="Google Shape;184;p7"/>
          <p:cNvSpPr/>
          <p:nvPr/>
        </p:nvSpPr>
        <p:spPr>
          <a:xfrm rot="10800000" flipH="1">
            <a:off x="11447092" y="69597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5" name="Google Shape;185;p7"/>
          <p:cNvSpPr/>
          <p:nvPr/>
        </p:nvSpPr>
        <p:spPr>
          <a:xfrm rot="10800000" flipH="1">
            <a:off x="4158483" y="839105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6" name="Google Shape;186;p7"/>
          <p:cNvSpPr/>
          <p:nvPr/>
        </p:nvSpPr>
        <p:spPr>
          <a:xfrm flipH="1">
            <a:off x="2656271" y="166908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7" name="Google Shape;187;p7"/>
          <p:cNvSpPr/>
          <p:nvPr/>
        </p:nvSpPr>
        <p:spPr>
          <a:xfrm flipH="1">
            <a:off x="678037" y="188979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8" name="Google Shape;188;p7"/>
          <p:cNvSpPr/>
          <p:nvPr/>
        </p:nvSpPr>
        <p:spPr>
          <a:xfrm flipH="1">
            <a:off x="17549487" y="183829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subTitle" idx="1"/>
          </p:nvPr>
        </p:nvSpPr>
        <p:spPr>
          <a:xfrm>
            <a:off x="1440000" y="3058500"/>
            <a:ext cx="4716600" cy="21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subTitle" idx="2"/>
          </p:nvPr>
        </p:nvSpPr>
        <p:spPr>
          <a:xfrm>
            <a:off x="1440000" y="2192100"/>
            <a:ext cx="6370200" cy="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Luckiest Guy"/>
              <a:buNone/>
              <a:defRPr sz="44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Luckiest Guy"/>
              <a:buNone/>
              <a:defRPr sz="44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Luckiest Guy"/>
              <a:buNone/>
              <a:defRPr sz="44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Luckiest Guy"/>
              <a:buNone/>
              <a:defRPr sz="44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Luckiest Guy"/>
              <a:buNone/>
              <a:defRPr sz="44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Luckiest Guy"/>
              <a:buNone/>
              <a:defRPr sz="44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Luckiest Guy"/>
              <a:buNone/>
              <a:defRPr sz="44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Luckiest Guy"/>
              <a:buNone/>
              <a:defRPr sz="44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Clr>
                <a:schemeClr val="lt2"/>
              </a:buClr>
              <a:buSzPts val="2200"/>
              <a:buFont typeface="Luckiest Guy"/>
              <a:buNone/>
              <a:defRPr sz="44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564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1440000" y="1408350"/>
            <a:ext cx="7704000" cy="4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4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393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027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1840150"/>
            <a:ext cx="13152000" cy="429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2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241" name="Google Shape;241;p11"/>
          <p:cNvSpPr txBox="1">
            <a:spLocks noGrp="1"/>
          </p:cNvSpPr>
          <p:nvPr>
            <p:ph type="subTitle" idx="1"/>
          </p:nvPr>
        </p:nvSpPr>
        <p:spPr>
          <a:xfrm>
            <a:off x="4871950" y="5684100"/>
            <a:ext cx="8544000" cy="23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11"/>
          <p:cNvSpPr/>
          <p:nvPr/>
        </p:nvSpPr>
        <p:spPr>
          <a:xfrm rot="10800000" flipH="1">
            <a:off x="16758886" y="8732953"/>
            <a:ext cx="97512" cy="9534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43" name="Google Shape;243;p11"/>
          <p:cNvSpPr/>
          <p:nvPr/>
        </p:nvSpPr>
        <p:spPr>
          <a:xfrm flipH="1">
            <a:off x="17106914" y="4203153"/>
            <a:ext cx="406992" cy="273838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44" name="Google Shape;244;p11"/>
          <p:cNvSpPr/>
          <p:nvPr/>
        </p:nvSpPr>
        <p:spPr>
          <a:xfrm flipH="1">
            <a:off x="16787444" y="7392743"/>
            <a:ext cx="264788" cy="226994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45" name="Google Shape;245;p11"/>
          <p:cNvSpPr/>
          <p:nvPr/>
        </p:nvSpPr>
        <p:spPr>
          <a:xfrm flipH="1">
            <a:off x="16604842" y="1609090"/>
            <a:ext cx="541592" cy="263344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46" name="Google Shape;246;p11"/>
          <p:cNvSpPr/>
          <p:nvPr/>
        </p:nvSpPr>
        <p:spPr>
          <a:xfrm flipH="1">
            <a:off x="16937351" y="6702671"/>
            <a:ext cx="245094" cy="207298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47" name="Google Shape;247;p11"/>
          <p:cNvSpPr/>
          <p:nvPr/>
        </p:nvSpPr>
        <p:spPr>
          <a:xfrm rot="10800000" flipH="1">
            <a:off x="17585637" y="5980869"/>
            <a:ext cx="215414" cy="213022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48" name="Google Shape;248;p11"/>
          <p:cNvSpPr/>
          <p:nvPr/>
        </p:nvSpPr>
        <p:spPr>
          <a:xfrm rot="10800000" flipH="1">
            <a:off x="16664179" y="3250354"/>
            <a:ext cx="123242" cy="12029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49" name="Google Shape;249;p11"/>
          <p:cNvSpPr/>
          <p:nvPr/>
        </p:nvSpPr>
        <p:spPr>
          <a:xfrm rot="10800000" flipH="1">
            <a:off x="16538923" y="4748536"/>
            <a:ext cx="123242" cy="12029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0" name="Google Shape;250;p11"/>
          <p:cNvSpPr/>
          <p:nvPr/>
        </p:nvSpPr>
        <p:spPr>
          <a:xfrm rot="10800000" flipH="1">
            <a:off x="16507243" y="2467946"/>
            <a:ext cx="97566" cy="95232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1" name="Google Shape;251;p11"/>
          <p:cNvSpPr/>
          <p:nvPr/>
        </p:nvSpPr>
        <p:spPr>
          <a:xfrm rot="10800000" flipH="1">
            <a:off x="17048924" y="2562731"/>
            <a:ext cx="97512" cy="9534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2" name="Google Shape;252;p11"/>
          <p:cNvSpPr/>
          <p:nvPr/>
        </p:nvSpPr>
        <p:spPr>
          <a:xfrm flipH="1">
            <a:off x="15920566" y="9124995"/>
            <a:ext cx="485624" cy="27535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3" name="Google Shape;253;p11"/>
          <p:cNvSpPr/>
          <p:nvPr/>
        </p:nvSpPr>
        <p:spPr>
          <a:xfrm rot="10800000" flipH="1">
            <a:off x="17216435" y="7596445"/>
            <a:ext cx="369198" cy="313230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4" name="Google Shape;254;p11"/>
          <p:cNvSpPr/>
          <p:nvPr/>
        </p:nvSpPr>
        <p:spPr>
          <a:xfrm rot="10800000" flipH="1">
            <a:off x="17216433" y="8746771"/>
            <a:ext cx="245094" cy="207298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5" name="Google Shape;255;p11"/>
          <p:cNvSpPr/>
          <p:nvPr/>
        </p:nvSpPr>
        <p:spPr>
          <a:xfrm rot="10800000" flipH="1">
            <a:off x="12436061" y="9558769"/>
            <a:ext cx="293534" cy="387374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6" name="Google Shape;256;p11"/>
          <p:cNvSpPr/>
          <p:nvPr/>
        </p:nvSpPr>
        <p:spPr>
          <a:xfrm rot="10800000" flipH="1">
            <a:off x="2612552" y="9485403"/>
            <a:ext cx="264788" cy="226994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7" name="Google Shape;257;p11"/>
          <p:cNvSpPr/>
          <p:nvPr/>
        </p:nvSpPr>
        <p:spPr>
          <a:xfrm rot="10800000" flipH="1">
            <a:off x="15488592" y="9755484"/>
            <a:ext cx="541592" cy="263344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8" name="Google Shape;258;p11"/>
          <p:cNvSpPr/>
          <p:nvPr/>
        </p:nvSpPr>
        <p:spPr>
          <a:xfrm rot="10800000" flipH="1">
            <a:off x="689664" y="8557646"/>
            <a:ext cx="541668" cy="142280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59" name="Google Shape;259;p11"/>
          <p:cNvSpPr/>
          <p:nvPr/>
        </p:nvSpPr>
        <p:spPr>
          <a:xfrm rot="10800000" flipH="1">
            <a:off x="7188544" y="9712391"/>
            <a:ext cx="264788" cy="349502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0" name="Google Shape;260;p11"/>
          <p:cNvSpPr/>
          <p:nvPr/>
        </p:nvSpPr>
        <p:spPr>
          <a:xfrm rot="10800000" flipH="1">
            <a:off x="11518886" y="9946156"/>
            <a:ext cx="541592" cy="263344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1" name="Google Shape;261;p11"/>
          <p:cNvSpPr/>
          <p:nvPr/>
        </p:nvSpPr>
        <p:spPr>
          <a:xfrm rot="10800000" flipH="1">
            <a:off x="4467608" y="9136601"/>
            <a:ext cx="406992" cy="273838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2" name="Google Shape;262;p11"/>
          <p:cNvSpPr/>
          <p:nvPr/>
        </p:nvSpPr>
        <p:spPr>
          <a:xfrm rot="10800000" flipH="1">
            <a:off x="1116557" y="7501587"/>
            <a:ext cx="245094" cy="207298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3" name="Google Shape;263;p11"/>
          <p:cNvSpPr/>
          <p:nvPr/>
        </p:nvSpPr>
        <p:spPr>
          <a:xfrm rot="10800000" flipH="1">
            <a:off x="1703042" y="7969035"/>
            <a:ext cx="122584" cy="273914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4" name="Google Shape;264;p11"/>
          <p:cNvSpPr/>
          <p:nvPr/>
        </p:nvSpPr>
        <p:spPr>
          <a:xfrm flipH="1">
            <a:off x="1403725" y="9241409"/>
            <a:ext cx="215414" cy="215414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5" name="Google Shape;265;p11"/>
          <p:cNvSpPr/>
          <p:nvPr/>
        </p:nvSpPr>
        <p:spPr>
          <a:xfrm flipH="1">
            <a:off x="15028849" y="9869867"/>
            <a:ext cx="215414" cy="213022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6" name="Google Shape;266;p11"/>
          <p:cNvSpPr/>
          <p:nvPr/>
        </p:nvSpPr>
        <p:spPr>
          <a:xfrm flipH="1">
            <a:off x="8158325" y="9343331"/>
            <a:ext cx="215414" cy="215414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7" name="Google Shape;267;p11"/>
          <p:cNvSpPr/>
          <p:nvPr/>
        </p:nvSpPr>
        <p:spPr>
          <a:xfrm rot="10800000" flipH="1">
            <a:off x="7088661" y="1211441"/>
            <a:ext cx="215414" cy="215414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8" name="Google Shape;268;p11"/>
          <p:cNvSpPr/>
          <p:nvPr/>
        </p:nvSpPr>
        <p:spPr>
          <a:xfrm flipH="1">
            <a:off x="4742723" y="512365"/>
            <a:ext cx="369198" cy="313230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69" name="Google Shape;269;p11"/>
          <p:cNvSpPr/>
          <p:nvPr/>
        </p:nvSpPr>
        <p:spPr>
          <a:xfrm flipH="1">
            <a:off x="17196748" y="-271949"/>
            <a:ext cx="264788" cy="349502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0" name="Google Shape;270;p11"/>
          <p:cNvSpPr/>
          <p:nvPr/>
        </p:nvSpPr>
        <p:spPr>
          <a:xfrm flipH="1">
            <a:off x="14806431" y="623453"/>
            <a:ext cx="347982" cy="28144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1" name="Google Shape;271;p11"/>
          <p:cNvSpPr/>
          <p:nvPr/>
        </p:nvSpPr>
        <p:spPr>
          <a:xfrm flipH="1">
            <a:off x="1108800" y="1088559"/>
            <a:ext cx="122584" cy="273914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2" name="Google Shape;272;p11"/>
          <p:cNvSpPr/>
          <p:nvPr/>
        </p:nvSpPr>
        <p:spPr>
          <a:xfrm flipH="1">
            <a:off x="10817888" y="1187450"/>
            <a:ext cx="541592" cy="263344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3" name="Google Shape;273;p11"/>
          <p:cNvSpPr/>
          <p:nvPr/>
        </p:nvSpPr>
        <p:spPr>
          <a:xfrm flipH="1">
            <a:off x="15031824" y="1687479"/>
            <a:ext cx="122584" cy="273914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4" name="Google Shape;274;p11"/>
          <p:cNvSpPr/>
          <p:nvPr/>
        </p:nvSpPr>
        <p:spPr>
          <a:xfrm rot="10800000" flipH="1">
            <a:off x="2736455" y="621380"/>
            <a:ext cx="97566" cy="95232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5" name="Google Shape;275;p11"/>
          <p:cNvSpPr/>
          <p:nvPr/>
        </p:nvSpPr>
        <p:spPr>
          <a:xfrm rot="10800000" flipH="1">
            <a:off x="17099167" y="716572"/>
            <a:ext cx="97566" cy="95232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6" name="Google Shape;276;p11"/>
          <p:cNvSpPr/>
          <p:nvPr/>
        </p:nvSpPr>
        <p:spPr>
          <a:xfrm rot="10800000" flipH="1">
            <a:off x="644206" y="3270088"/>
            <a:ext cx="45452" cy="4545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7" name="Google Shape;277;p11"/>
          <p:cNvSpPr/>
          <p:nvPr/>
        </p:nvSpPr>
        <p:spPr>
          <a:xfrm flipH="1">
            <a:off x="346684" y="9276295"/>
            <a:ext cx="264788" cy="349502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8" name="Google Shape;278;p11"/>
          <p:cNvSpPr/>
          <p:nvPr/>
        </p:nvSpPr>
        <p:spPr>
          <a:xfrm flipH="1">
            <a:off x="522452" y="4205119"/>
            <a:ext cx="485624" cy="27535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79" name="Google Shape;279;p11"/>
          <p:cNvSpPr/>
          <p:nvPr/>
        </p:nvSpPr>
        <p:spPr>
          <a:xfrm flipH="1">
            <a:off x="1077462" y="1617900"/>
            <a:ext cx="541668" cy="142280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0" name="Google Shape;280;p11"/>
          <p:cNvSpPr/>
          <p:nvPr/>
        </p:nvSpPr>
        <p:spPr>
          <a:xfrm flipH="1">
            <a:off x="729509" y="6044959"/>
            <a:ext cx="347982" cy="28144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1" name="Google Shape;281;p11"/>
          <p:cNvSpPr/>
          <p:nvPr/>
        </p:nvSpPr>
        <p:spPr>
          <a:xfrm flipH="1">
            <a:off x="947145" y="2608943"/>
            <a:ext cx="245094" cy="207298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2" name="Google Shape;282;p11"/>
          <p:cNvSpPr/>
          <p:nvPr/>
        </p:nvSpPr>
        <p:spPr>
          <a:xfrm flipH="1">
            <a:off x="483168" y="2074879"/>
            <a:ext cx="122584" cy="273914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3" name="Google Shape;283;p11"/>
          <p:cNvSpPr/>
          <p:nvPr/>
        </p:nvSpPr>
        <p:spPr>
          <a:xfrm rot="10800000" flipH="1">
            <a:off x="689657" y="861007"/>
            <a:ext cx="215414" cy="215414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4" name="Google Shape;284;p11"/>
          <p:cNvSpPr/>
          <p:nvPr/>
        </p:nvSpPr>
        <p:spPr>
          <a:xfrm rot="10800000" flipH="1">
            <a:off x="508224" y="6994875"/>
            <a:ext cx="97512" cy="9534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5" name="Google Shape;285;p11"/>
          <p:cNvSpPr/>
          <p:nvPr/>
        </p:nvSpPr>
        <p:spPr>
          <a:xfrm rot="10800000" flipH="1">
            <a:off x="334301" y="5570390"/>
            <a:ext cx="123242" cy="12029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6" name="Google Shape;286;p11"/>
          <p:cNvSpPr/>
          <p:nvPr/>
        </p:nvSpPr>
        <p:spPr>
          <a:xfrm rot="10800000" flipH="1">
            <a:off x="748628" y="2958551"/>
            <a:ext cx="97512" cy="9534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7" name="Google Shape;287;p11"/>
          <p:cNvSpPr/>
          <p:nvPr/>
        </p:nvSpPr>
        <p:spPr>
          <a:xfrm rot="10800000" flipH="1">
            <a:off x="1008097" y="7890930"/>
            <a:ext cx="123242" cy="12029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648216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"/>
          <p:cNvSpPr txBox="1">
            <a:spLocks noGrp="1"/>
          </p:cNvSpPr>
          <p:nvPr>
            <p:ph type="title"/>
          </p:nvPr>
        </p:nvSpPr>
        <p:spPr>
          <a:xfrm>
            <a:off x="6760000" y="3051800"/>
            <a:ext cx="7712400" cy="2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379" name="Google Shape;379;p15"/>
          <p:cNvSpPr txBox="1">
            <a:spLocks noGrp="1"/>
          </p:cNvSpPr>
          <p:nvPr>
            <p:ph type="title" idx="2" hasCustomPrompt="1"/>
          </p:nvPr>
        </p:nvSpPr>
        <p:spPr>
          <a:xfrm>
            <a:off x="3475900" y="3051776"/>
            <a:ext cx="3583800" cy="2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6760000" y="5688550"/>
            <a:ext cx="60546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/>
          <p:nvPr/>
        </p:nvSpPr>
        <p:spPr>
          <a:xfrm>
            <a:off x="17036319" y="1427223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82" name="Google Shape;382;p15"/>
          <p:cNvSpPr/>
          <p:nvPr/>
        </p:nvSpPr>
        <p:spPr>
          <a:xfrm rot="10800000">
            <a:off x="17065901" y="2679374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83" name="Google Shape;383;p15"/>
          <p:cNvSpPr/>
          <p:nvPr/>
        </p:nvSpPr>
        <p:spPr>
          <a:xfrm rot="10800000">
            <a:off x="17346557" y="828494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84" name="Google Shape;384;p15"/>
          <p:cNvSpPr/>
          <p:nvPr/>
        </p:nvSpPr>
        <p:spPr>
          <a:xfrm rot="10800000">
            <a:off x="16721040" y="4665449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85" name="Google Shape;385;p15"/>
          <p:cNvSpPr/>
          <p:nvPr/>
        </p:nvSpPr>
        <p:spPr>
          <a:xfrm>
            <a:off x="17892891" y="4156665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86" name="Google Shape;386;p15"/>
          <p:cNvSpPr/>
          <p:nvPr/>
        </p:nvSpPr>
        <p:spPr>
          <a:xfrm>
            <a:off x="17388895" y="6737223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87" name="Google Shape;387;p15"/>
          <p:cNvSpPr/>
          <p:nvPr/>
        </p:nvSpPr>
        <p:spPr>
          <a:xfrm rot="10800000">
            <a:off x="16167748" y="83452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88" name="Google Shape;388;p15"/>
          <p:cNvSpPr/>
          <p:nvPr/>
        </p:nvSpPr>
        <p:spPr>
          <a:xfrm>
            <a:off x="2379705" y="511232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89" name="Google Shape;389;p15"/>
          <p:cNvSpPr/>
          <p:nvPr/>
        </p:nvSpPr>
        <p:spPr>
          <a:xfrm>
            <a:off x="8739911" y="60092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0" name="Google Shape;390;p15"/>
          <p:cNvSpPr/>
          <p:nvPr/>
        </p:nvSpPr>
        <p:spPr>
          <a:xfrm>
            <a:off x="4495624" y="462685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1" name="Google Shape;391;p15"/>
          <p:cNvSpPr/>
          <p:nvPr/>
        </p:nvSpPr>
        <p:spPr>
          <a:xfrm rot="10800000">
            <a:off x="845069" y="57122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2" name="Google Shape;392;p15"/>
          <p:cNvSpPr/>
          <p:nvPr/>
        </p:nvSpPr>
        <p:spPr>
          <a:xfrm rot="10800000">
            <a:off x="15243875" y="12737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3" name="Google Shape;393;p15"/>
          <p:cNvSpPr/>
          <p:nvPr/>
        </p:nvSpPr>
        <p:spPr>
          <a:xfrm rot="10800000">
            <a:off x="11722619" y="34807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4" name="Google Shape;394;p15"/>
          <p:cNvSpPr/>
          <p:nvPr/>
        </p:nvSpPr>
        <p:spPr>
          <a:xfrm>
            <a:off x="7715323" y="94132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5" name="Google Shape;395;p15"/>
          <p:cNvSpPr/>
          <p:nvPr/>
        </p:nvSpPr>
        <p:spPr>
          <a:xfrm rot="10800000">
            <a:off x="4586705" y="9718600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6" name="Google Shape;396;p15"/>
          <p:cNvSpPr/>
          <p:nvPr/>
        </p:nvSpPr>
        <p:spPr>
          <a:xfrm rot="10800000">
            <a:off x="17489971" y="10493625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7" name="Google Shape;397;p15"/>
          <p:cNvSpPr/>
          <p:nvPr/>
        </p:nvSpPr>
        <p:spPr>
          <a:xfrm rot="10800000">
            <a:off x="15013426" y="9636439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8" name="Google Shape;398;p15"/>
          <p:cNvSpPr/>
          <p:nvPr/>
        </p:nvSpPr>
        <p:spPr>
          <a:xfrm rot="10800000">
            <a:off x="821707" y="9162357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99" name="Google Shape;399;p15"/>
          <p:cNvSpPr/>
          <p:nvPr/>
        </p:nvSpPr>
        <p:spPr>
          <a:xfrm rot="10800000">
            <a:off x="10898481" y="945874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0" name="Google Shape;400;p15"/>
          <p:cNvSpPr/>
          <p:nvPr/>
        </p:nvSpPr>
        <p:spPr>
          <a:xfrm>
            <a:off x="2508075" y="9831518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1" name="Google Shape;401;p15"/>
          <p:cNvSpPr/>
          <p:nvPr/>
        </p:nvSpPr>
        <p:spPr>
          <a:xfrm>
            <a:off x="17388875" y="973289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2" name="Google Shape;402;p15"/>
          <p:cNvSpPr/>
          <p:nvPr/>
        </p:nvSpPr>
        <p:spPr>
          <a:xfrm>
            <a:off x="340356" y="713884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3" name="Google Shape;403;p15"/>
          <p:cNvSpPr/>
          <p:nvPr/>
        </p:nvSpPr>
        <p:spPr>
          <a:xfrm rot="10800000">
            <a:off x="428726" y="4019365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4" name="Google Shape;404;p15"/>
          <p:cNvSpPr/>
          <p:nvPr/>
        </p:nvSpPr>
        <p:spPr>
          <a:xfrm rot="10800000">
            <a:off x="948707" y="7762357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5" name="Google Shape;405;p15"/>
          <p:cNvSpPr/>
          <p:nvPr/>
        </p:nvSpPr>
        <p:spPr>
          <a:xfrm>
            <a:off x="387447" y="9458735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6" name="Google Shape;406;p15"/>
          <p:cNvSpPr/>
          <p:nvPr/>
        </p:nvSpPr>
        <p:spPr>
          <a:xfrm>
            <a:off x="199469" y="3227999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07" name="Google Shape;407;p15"/>
          <p:cNvSpPr/>
          <p:nvPr/>
        </p:nvSpPr>
        <p:spPr>
          <a:xfrm>
            <a:off x="789271" y="2040868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641421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>
            <a:spLocks noGrp="1"/>
          </p:cNvSpPr>
          <p:nvPr>
            <p:ph type="title"/>
          </p:nvPr>
        </p:nvSpPr>
        <p:spPr>
          <a:xfrm>
            <a:off x="1503048" y="3692100"/>
            <a:ext cx="7712400" cy="2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410" name="Google Shape;410;p16"/>
          <p:cNvSpPr txBox="1">
            <a:spLocks noGrp="1"/>
          </p:cNvSpPr>
          <p:nvPr>
            <p:ph type="title" idx="2" hasCustomPrompt="1"/>
          </p:nvPr>
        </p:nvSpPr>
        <p:spPr>
          <a:xfrm>
            <a:off x="1503048" y="2049350"/>
            <a:ext cx="53976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1" name="Google Shape;411;p16"/>
          <p:cNvSpPr txBox="1">
            <a:spLocks noGrp="1"/>
          </p:cNvSpPr>
          <p:nvPr>
            <p:ph type="subTitle" idx="1"/>
          </p:nvPr>
        </p:nvSpPr>
        <p:spPr>
          <a:xfrm>
            <a:off x="1503048" y="6280000"/>
            <a:ext cx="60546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443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7"/>
          <p:cNvSpPr/>
          <p:nvPr/>
        </p:nvSpPr>
        <p:spPr>
          <a:xfrm>
            <a:off x="17189773" y="143783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14" name="Google Shape;414;p17"/>
          <p:cNvSpPr/>
          <p:nvPr/>
        </p:nvSpPr>
        <p:spPr>
          <a:xfrm rot="10800000">
            <a:off x="17290770" y="6580597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15" name="Google Shape;415;p17"/>
          <p:cNvSpPr/>
          <p:nvPr/>
        </p:nvSpPr>
        <p:spPr>
          <a:xfrm>
            <a:off x="16961875" y="554012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16" name="Google Shape;416;p17"/>
          <p:cNvSpPr/>
          <p:nvPr/>
        </p:nvSpPr>
        <p:spPr>
          <a:xfrm rot="10800000">
            <a:off x="16321200" y="845133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17" name="Google Shape;417;p17"/>
          <p:cNvSpPr/>
          <p:nvPr/>
        </p:nvSpPr>
        <p:spPr>
          <a:xfrm>
            <a:off x="17663824" y="1307525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18" name="Google Shape;418;p17"/>
          <p:cNvSpPr/>
          <p:nvPr/>
        </p:nvSpPr>
        <p:spPr>
          <a:xfrm>
            <a:off x="2533159" y="521840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19" name="Google Shape;419;p17"/>
          <p:cNvSpPr/>
          <p:nvPr/>
        </p:nvSpPr>
        <p:spPr>
          <a:xfrm>
            <a:off x="15873657" y="204355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0" name="Google Shape;420;p17"/>
          <p:cNvSpPr/>
          <p:nvPr/>
        </p:nvSpPr>
        <p:spPr>
          <a:xfrm>
            <a:off x="540909" y="1570832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1" name="Google Shape;421;p17"/>
          <p:cNvSpPr/>
          <p:nvPr/>
        </p:nvSpPr>
        <p:spPr>
          <a:xfrm>
            <a:off x="7274213" y="159737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2" name="Google Shape;422;p17"/>
          <p:cNvSpPr/>
          <p:nvPr/>
        </p:nvSpPr>
        <p:spPr>
          <a:xfrm>
            <a:off x="11760757" y="6805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3" name="Google Shape;423;p17"/>
          <p:cNvSpPr/>
          <p:nvPr/>
        </p:nvSpPr>
        <p:spPr>
          <a:xfrm>
            <a:off x="4455128" y="834693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4" name="Google Shape;424;p17"/>
          <p:cNvSpPr/>
          <p:nvPr/>
        </p:nvSpPr>
        <p:spPr>
          <a:xfrm rot="10800000">
            <a:off x="1280723" y="786635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5" name="Google Shape;425;p17"/>
          <p:cNvSpPr/>
          <p:nvPr/>
        </p:nvSpPr>
        <p:spPr>
          <a:xfrm rot="10800000">
            <a:off x="15397329" y="137985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6" name="Google Shape;426;p17"/>
          <p:cNvSpPr/>
          <p:nvPr/>
        </p:nvSpPr>
        <p:spPr>
          <a:xfrm rot="10800000">
            <a:off x="8278973" y="681035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7" name="Google Shape;427;p17"/>
          <p:cNvSpPr/>
          <p:nvPr/>
        </p:nvSpPr>
        <p:spPr>
          <a:xfrm rot="10800000">
            <a:off x="185549" y="611557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8" name="Google Shape;428;p17"/>
          <p:cNvSpPr/>
          <p:nvPr/>
        </p:nvSpPr>
        <p:spPr>
          <a:xfrm>
            <a:off x="352923" y="3238605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29" name="Google Shape;429;p17"/>
          <p:cNvSpPr/>
          <p:nvPr/>
        </p:nvSpPr>
        <p:spPr>
          <a:xfrm>
            <a:off x="172725" y="468862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0" name="Google Shape;430;p17"/>
          <p:cNvSpPr/>
          <p:nvPr/>
        </p:nvSpPr>
        <p:spPr>
          <a:xfrm>
            <a:off x="870825" y="228437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1" name="Google Shape;431;p17"/>
          <p:cNvSpPr/>
          <p:nvPr/>
        </p:nvSpPr>
        <p:spPr>
          <a:xfrm rot="10800000">
            <a:off x="11718782" y="510058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2" name="Google Shape;432;p17"/>
          <p:cNvSpPr/>
          <p:nvPr/>
        </p:nvSpPr>
        <p:spPr>
          <a:xfrm rot="10800000">
            <a:off x="6469073" y="954105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3" name="Google Shape;433;p17"/>
          <p:cNvSpPr/>
          <p:nvPr/>
        </p:nvSpPr>
        <p:spPr>
          <a:xfrm>
            <a:off x="17432353" y="4485104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4" name="Google Shape;434;p17"/>
          <p:cNvSpPr/>
          <p:nvPr/>
        </p:nvSpPr>
        <p:spPr>
          <a:xfrm>
            <a:off x="296250" y="98337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5" name="Google Shape;435;p17"/>
          <p:cNvSpPr/>
          <p:nvPr/>
        </p:nvSpPr>
        <p:spPr>
          <a:xfrm>
            <a:off x="4496741" y="94715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6" name="Google Shape;436;p17"/>
          <p:cNvSpPr/>
          <p:nvPr/>
        </p:nvSpPr>
        <p:spPr>
          <a:xfrm>
            <a:off x="9284817" y="951075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7" name="Google Shape;437;p17"/>
          <p:cNvSpPr/>
          <p:nvPr/>
        </p:nvSpPr>
        <p:spPr>
          <a:xfrm>
            <a:off x="396043" y="5401776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8" name="Google Shape;438;p17"/>
          <p:cNvSpPr/>
          <p:nvPr/>
        </p:nvSpPr>
        <p:spPr>
          <a:xfrm>
            <a:off x="1293535" y="8745478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39" name="Google Shape;439;p17"/>
          <p:cNvSpPr/>
          <p:nvPr/>
        </p:nvSpPr>
        <p:spPr>
          <a:xfrm>
            <a:off x="17674810" y="8623227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0" name="Google Shape;440;p17"/>
          <p:cNvSpPr/>
          <p:nvPr/>
        </p:nvSpPr>
        <p:spPr>
          <a:xfrm>
            <a:off x="10738333" y="91987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1" name="Google Shape;441;p17"/>
          <p:cNvSpPr/>
          <p:nvPr/>
        </p:nvSpPr>
        <p:spPr>
          <a:xfrm>
            <a:off x="90050" y="77755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2" name="Google Shape;442;p17"/>
          <p:cNvSpPr/>
          <p:nvPr/>
        </p:nvSpPr>
        <p:spPr>
          <a:xfrm>
            <a:off x="13862524" y="100313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3" name="Google Shape;443;p17"/>
          <p:cNvSpPr/>
          <p:nvPr/>
        </p:nvSpPr>
        <p:spPr>
          <a:xfrm>
            <a:off x="7243467" y="922620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4" name="Google Shape;444;p17"/>
          <p:cNvSpPr/>
          <p:nvPr/>
        </p:nvSpPr>
        <p:spPr>
          <a:xfrm rot="10800000">
            <a:off x="311625" y="66108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5" name="Google Shape;445;p17"/>
          <p:cNvSpPr/>
          <p:nvPr/>
        </p:nvSpPr>
        <p:spPr>
          <a:xfrm rot="10800000">
            <a:off x="16924021" y="79256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6" name="Google Shape;446;p17"/>
          <p:cNvSpPr/>
          <p:nvPr/>
        </p:nvSpPr>
        <p:spPr>
          <a:xfrm rot="10800000">
            <a:off x="9898133" y="979528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7" name="Google Shape;447;p17"/>
          <p:cNvSpPr/>
          <p:nvPr/>
        </p:nvSpPr>
        <p:spPr>
          <a:xfrm>
            <a:off x="16420880" y="95100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8" name="Google Shape;448;p17"/>
          <p:cNvSpPr/>
          <p:nvPr/>
        </p:nvSpPr>
        <p:spPr>
          <a:xfrm rot="10800000">
            <a:off x="15398899" y="9541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49" name="Google Shape;449;p17"/>
          <p:cNvSpPr/>
          <p:nvPr/>
        </p:nvSpPr>
        <p:spPr>
          <a:xfrm rot="10800000">
            <a:off x="3424683" y="947160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50" name="Google Shape;450;p17"/>
          <p:cNvSpPr/>
          <p:nvPr/>
        </p:nvSpPr>
        <p:spPr>
          <a:xfrm rot="10800000">
            <a:off x="700132" y="874548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51" name="Google Shape;451;p17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7"/>
          <p:cNvSpPr txBox="1">
            <a:spLocks noGrp="1"/>
          </p:cNvSpPr>
          <p:nvPr>
            <p:ph type="title" idx="2"/>
          </p:nvPr>
        </p:nvSpPr>
        <p:spPr>
          <a:xfrm>
            <a:off x="3026452" y="2115800"/>
            <a:ext cx="4581600" cy="15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53" name="Google Shape;453;p17"/>
          <p:cNvSpPr txBox="1">
            <a:spLocks noGrp="1"/>
          </p:cNvSpPr>
          <p:nvPr>
            <p:ph type="subTitle" idx="1"/>
          </p:nvPr>
        </p:nvSpPr>
        <p:spPr>
          <a:xfrm>
            <a:off x="2011000" y="3428950"/>
            <a:ext cx="6613200" cy="4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4" name="Google Shape;454;p17"/>
          <p:cNvSpPr txBox="1">
            <a:spLocks noGrp="1"/>
          </p:cNvSpPr>
          <p:nvPr>
            <p:ph type="title" idx="3"/>
          </p:nvPr>
        </p:nvSpPr>
        <p:spPr>
          <a:xfrm>
            <a:off x="10634526" y="2115800"/>
            <a:ext cx="4672800" cy="15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55" name="Google Shape;455;p17"/>
          <p:cNvSpPr txBox="1">
            <a:spLocks noGrp="1"/>
          </p:cNvSpPr>
          <p:nvPr>
            <p:ph type="subTitle" idx="4"/>
          </p:nvPr>
        </p:nvSpPr>
        <p:spPr>
          <a:xfrm>
            <a:off x="9664100" y="3428950"/>
            <a:ext cx="6613200" cy="4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690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 idx="2"/>
          </p:nvPr>
        </p:nvSpPr>
        <p:spPr>
          <a:xfrm>
            <a:off x="1629726" y="3213300"/>
            <a:ext cx="57342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59" name="Google Shape;459;p18"/>
          <p:cNvSpPr txBox="1">
            <a:spLocks noGrp="1"/>
          </p:cNvSpPr>
          <p:nvPr>
            <p:ph type="subTitle" idx="1"/>
          </p:nvPr>
        </p:nvSpPr>
        <p:spPr>
          <a:xfrm>
            <a:off x="2000000" y="4081550"/>
            <a:ext cx="49938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8"/>
          <p:cNvSpPr txBox="1">
            <a:spLocks noGrp="1"/>
          </p:cNvSpPr>
          <p:nvPr>
            <p:ph type="title" idx="3"/>
          </p:nvPr>
        </p:nvSpPr>
        <p:spPr>
          <a:xfrm>
            <a:off x="8180886" y="3213300"/>
            <a:ext cx="57342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1" name="Google Shape;461;p18"/>
          <p:cNvSpPr txBox="1">
            <a:spLocks noGrp="1"/>
          </p:cNvSpPr>
          <p:nvPr>
            <p:ph type="subTitle" idx="4"/>
          </p:nvPr>
        </p:nvSpPr>
        <p:spPr>
          <a:xfrm>
            <a:off x="8476102" y="4081550"/>
            <a:ext cx="51438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8"/>
          <p:cNvSpPr txBox="1">
            <a:spLocks noGrp="1"/>
          </p:cNvSpPr>
          <p:nvPr>
            <p:ph type="title" idx="5"/>
          </p:nvPr>
        </p:nvSpPr>
        <p:spPr>
          <a:xfrm>
            <a:off x="1629726" y="6080100"/>
            <a:ext cx="57342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3" name="Google Shape;463;p18"/>
          <p:cNvSpPr txBox="1">
            <a:spLocks noGrp="1"/>
          </p:cNvSpPr>
          <p:nvPr>
            <p:ph type="subTitle" idx="6"/>
          </p:nvPr>
        </p:nvSpPr>
        <p:spPr>
          <a:xfrm>
            <a:off x="2000000" y="6948350"/>
            <a:ext cx="49938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8"/>
          <p:cNvSpPr txBox="1">
            <a:spLocks noGrp="1"/>
          </p:cNvSpPr>
          <p:nvPr>
            <p:ph type="title" idx="7"/>
          </p:nvPr>
        </p:nvSpPr>
        <p:spPr>
          <a:xfrm>
            <a:off x="8180886" y="6080100"/>
            <a:ext cx="57342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5" name="Google Shape;465;p18"/>
          <p:cNvSpPr txBox="1">
            <a:spLocks noGrp="1"/>
          </p:cNvSpPr>
          <p:nvPr>
            <p:ph type="subTitle" idx="8"/>
          </p:nvPr>
        </p:nvSpPr>
        <p:spPr>
          <a:xfrm>
            <a:off x="8476102" y="6948350"/>
            <a:ext cx="51438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8"/>
          <p:cNvSpPr/>
          <p:nvPr/>
        </p:nvSpPr>
        <p:spPr>
          <a:xfrm rot="10800000">
            <a:off x="11950250" y="497238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67" name="Google Shape;467;p18"/>
          <p:cNvSpPr/>
          <p:nvPr/>
        </p:nvSpPr>
        <p:spPr>
          <a:xfrm rot="10800000">
            <a:off x="17451099" y="84893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68" name="Google Shape;468;p18"/>
          <p:cNvSpPr/>
          <p:nvPr/>
        </p:nvSpPr>
        <p:spPr>
          <a:xfrm rot="10800000">
            <a:off x="17773021" y="290329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69" name="Google Shape;469;p18"/>
          <p:cNvSpPr/>
          <p:nvPr/>
        </p:nvSpPr>
        <p:spPr>
          <a:xfrm rot="10800000">
            <a:off x="740691" y="166662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0" name="Google Shape;470;p18"/>
          <p:cNvSpPr/>
          <p:nvPr/>
        </p:nvSpPr>
        <p:spPr>
          <a:xfrm rot="10800000">
            <a:off x="6700539" y="941285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1" name="Google Shape;471;p18"/>
          <p:cNvSpPr/>
          <p:nvPr/>
        </p:nvSpPr>
        <p:spPr>
          <a:xfrm>
            <a:off x="16522419" y="4121604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2" name="Google Shape;472;p18"/>
          <p:cNvSpPr/>
          <p:nvPr/>
        </p:nvSpPr>
        <p:spPr>
          <a:xfrm>
            <a:off x="527716" y="97055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3" name="Google Shape;473;p18"/>
          <p:cNvSpPr/>
          <p:nvPr/>
        </p:nvSpPr>
        <p:spPr>
          <a:xfrm>
            <a:off x="4728207" y="93433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4" name="Google Shape;474;p18"/>
          <p:cNvSpPr/>
          <p:nvPr/>
        </p:nvSpPr>
        <p:spPr>
          <a:xfrm>
            <a:off x="8403422" y="-19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5" name="Google Shape;475;p18"/>
          <p:cNvSpPr/>
          <p:nvPr/>
        </p:nvSpPr>
        <p:spPr>
          <a:xfrm>
            <a:off x="9516283" y="938255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6" name="Google Shape;476;p18"/>
          <p:cNvSpPr/>
          <p:nvPr/>
        </p:nvSpPr>
        <p:spPr>
          <a:xfrm>
            <a:off x="575459" y="4372002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7" name="Google Shape;477;p18"/>
          <p:cNvSpPr/>
          <p:nvPr/>
        </p:nvSpPr>
        <p:spPr>
          <a:xfrm>
            <a:off x="1525001" y="8617278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8" name="Google Shape;478;p18"/>
          <p:cNvSpPr/>
          <p:nvPr/>
        </p:nvSpPr>
        <p:spPr>
          <a:xfrm>
            <a:off x="2953346" y="5159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79" name="Google Shape;479;p18"/>
          <p:cNvSpPr/>
          <p:nvPr/>
        </p:nvSpPr>
        <p:spPr>
          <a:xfrm>
            <a:off x="12650751" y="7038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0" name="Google Shape;480;p18"/>
          <p:cNvSpPr/>
          <p:nvPr/>
        </p:nvSpPr>
        <p:spPr>
          <a:xfrm>
            <a:off x="17324101" y="1519170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1" name="Google Shape;481;p18"/>
          <p:cNvSpPr/>
          <p:nvPr/>
        </p:nvSpPr>
        <p:spPr>
          <a:xfrm>
            <a:off x="931583" y="123533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2" name="Google Shape;482;p18"/>
          <p:cNvSpPr/>
          <p:nvPr/>
        </p:nvSpPr>
        <p:spPr>
          <a:xfrm>
            <a:off x="10969801" y="90705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3" name="Google Shape;483;p18"/>
          <p:cNvSpPr/>
          <p:nvPr/>
        </p:nvSpPr>
        <p:spPr>
          <a:xfrm>
            <a:off x="321516" y="76473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4" name="Google Shape;484;p18"/>
          <p:cNvSpPr/>
          <p:nvPr/>
        </p:nvSpPr>
        <p:spPr>
          <a:xfrm>
            <a:off x="7474966" y="7329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5" name="Google Shape;485;p18"/>
          <p:cNvSpPr/>
          <p:nvPr/>
        </p:nvSpPr>
        <p:spPr>
          <a:xfrm>
            <a:off x="14093992" y="99031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6" name="Google Shape;486;p18"/>
          <p:cNvSpPr/>
          <p:nvPr/>
        </p:nvSpPr>
        <p:spPr>
          <a:xfrm>
            <a:off x="7474933" y="909800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7" name="Google Shape;487;p18"/>
          <p:cNvSpPr/>
          <p:nvPr/>
        </p:nvSpPr>
        <p:spPr>
          <a:xfrm rot="10800000">
            <a:off x="543091" y="64826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8" name="Google Shape;488;p18"/>
          <p:cNvSpPr/>
          <p:nvPr/>
        </p:nvSpPr>
        <p:spPr>
          <a:xfrm rot="10800000">
            <a:off x="15426599" y="8900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89" name="Google Shape;489;p18"/>
          <p:cNvSpPr/>
          <p:nvPr/>
        </p:nvSpPr>
        <p:spPr>
          <a:xfrm rot="10800000">
            <a:off x="11655021" y="7038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0" name="Google Shape;490;p18"/>
          <p:cNvSpPr/>
          <p:nvPr/>
        </p:nvSpPr>
        <p:spPr>
          <a:xfrm rot="10800000">
            <a:off x="963887" y="29513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1" name="Google Shape;491;p18"/>
          <p:cNvSpPr/>
          <p:nvPr/>
        </p:nvSpPr>
        <p:spPr>
          <a:xfrm rot="10800000">
            <a:off x="17155487" y="77974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2" name="Google Shape;492;p18"/>
          <p:cNvSpPr/>
          <p:nvPr/>
        </p:nvSpPr>
        <p:spPr>
          <a:xfrm rot="10800000">
            <a:off x="10129599" y="966708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3" name="Google Shape;493;p18"/>
          <p:cNvSpPr/>
          <p:nvPr/>
        </p:nvSpPr>
        <p:spPr>
          <a:xfrm rot="10800000">
            <a:off x="17823167" y="531342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4" name="Google Shape;494;p18"/>
          <p:cNvSpPr/>
          <p:nvPr/>
        </p:nvSpPr>
        <p:spPr>
          <a:xfrm>
            <a:off x="16286851" y="246121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5" name="Google Shape;495;p18"/>
          <p:cNvSpPr/>
          <p:nvPr/>
        </p:nvSpPr>
        <p:spPr>
          <a:xfrm>
            <a:off x="16652346" y="93818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6" name="Google Shape;496;p18"/>
          <p:cNvSpPr/>
          <p:nvPr/>
        </p:nvSpPr>
        <p:spPr>
          <a:xfrm rot="10800000">
            <a:off x="15630367" y="94128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7" name="Google Shape;497;p18"/>
          <p:cNvSpPr/>
          <p:nvPr/>
        </p:nvSpPr>
        <p:spPr>
          <a:xfrm rot="10800000">
            <a:off x="3656149" y="934340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8" name="Google Shape;498;p18"/>
          <p:cNvSpPr/>
          <p:nvPr/>
        </p:nvSpPr>
        <p:spPr>
          <a:xfrm rot="10800000">
            <a:off x="931600" y="861728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499" name="Google Shape;499;p18"/>
          <p:cNvSpPr/>
          <p:nvPr/>
        </p:nvSpPr>
        <p:spPr>
          <a:xfrm rot="10800000">
            <a:off x="474399" y="38072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68020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27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/>
          <p:nvPr/>
        </p:nvSpPr>
        <p:spPr>
          <a:xfrm rot="10800000" flipH="1">
            <a:off x="17261509" y="4614556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02" name="Google Shape;502;p19"/>
          <p:cNvSpPr/>
          <p:nvPr/>
        </p:nvSpPr>
        <p:spPr>
          <a:xfrm rot="10800000" flipH="1">
            <a:off x="17892007" y="61931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03" name="Google Shape;503;p19"/>
          <p:cNvSpPr/>
          <p:nvPr/>
        </p:nvSpPr>
        <p:spPr>
          <a:xfrm rot="10800000" flipH="1">
            <a:off x="17744672" y="3295813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04" name="Google Shape;504;p19"/>
          <p:cNvSpPr/>
          <p:nvPr/>
        </p:nvSpPr>
        <p:spPr>
          <a:xfrm flipH="1">
            <a:off x="17229141" y="26820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05" name="Google Shape;505;p19"/>
          <p:cNvSpPr/>
          <p:nvPr/>
        </p:nvSpPr>
        <p:spPr>
          <a:xfrm flipH="1">
            <a:off x="17617650" y="72354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06" name="Google Shape;506;p19"/>
          <p:cNvSpPr/>
          <p:nvPr/>
        </p:nvSpPr>
        <p:spPr>
          <a:xfrm flipH="1">
            <a:off x="17160449" y="548187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07" name="Google Shape;507;p19"/>
          <p:cNvSpPr/>
          <p:nvPr/>
        </p:nvSpPr>
        <p:spPr>
          <a:xfrm flipH="1">
            <a:off x="1097049" y="273224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08" name="Google Shape;508;p19"/>
          <p:cNvSpPr/>
          <p:nvPr/>
        </p:nvSpPr>
        <p:spPr>
          <a:xfrm rot="10800000" flipH="1">
            <a:off x="561019" y="6877998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09" name="Google Shape;509;p19"/>
          <p:cNvSpPr/>
          <p:nvPr/>
        </p:nvSpPr>
        <p:spPr>
          <a:xfrm rot="10800000" flipH="1">
            <a:off x="1020616" y="576857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0" name="Google Shape;510;p19"/>
          <p:cNvSpPr/>
          <p:nvPr/>
        </p:nvSpPr>
        <p:spPr>
          <a:xfrm flipH="1">
            <a:off x="246237" y="347884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1" name="Google Shape;511;p19"/>
          <p:cNvSpPr/>
          <p:nvPr/>
        </p:nvSpPr>
        <p:spPr>
          <a:xfrm flipH="1">
            <a:off x="1051689" y="4203142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2" name="Google Shape;512;p19"/>
          <p:cNvSpPr/>
          <p:nvPr/>
        </p:nvSpPr>
        <p:spPr>
          <a:xfrm flipH="1">
            <a:off x="246597" y="5252863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3" name="Google Shape;513;p19"/>
          <p:cNvSpPr/>
          <p:nvPr/>
        </p:nvSpPr>
        <p:spPr>
          <a:xfrm flipH="1">
            <a:off x="814937" y="134584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4" name="Google Shape;514;p19"/>
          <p:cNvSpPr/>
          <p:nvPr/>
        </p:nvSpPr>
        <p:spPr>
          <a:xfrm rot="10800000" flipH="1">
            <a:off x="10352977" y="999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5" name="Google Shape;515;p19"/>
          <p:cNvSpPr/>
          <p:nvPr/>
        </p:nvSpPr>
        <p:spPr>
          <a:xfrm rot="10800000" flipH="1">
            <a:off x="3839207" y="9492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6" name="Google Shape;516;p19"/>
          <p:cNvSpPr/>
          <p:nvPr/>
        </p:nvSpPr>
        <p:spPr>
          <a:xfrm rot="10800000" flipH="1">
            <a:off x="2155059" y="989630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7" name="Google Shape;517;p19"/>
          <p:cNvSpPr/>
          <p:nvPr/>
        </p:nvSpPr>
        <p:spPr>
          <a:xfrm flipH="1">
            <a:off x="17317281" y="88448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8" name="Google Shape;518;p19"/>
          <p:cNvSpPr/>
          <p:nvPr/>
        </p:nvSpPr>
        <p:spPr>
          <a:xfrm flipH="1">
            <a:off x="12435276" y="96125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19" name="Google Shape;519;p19"/>
          <p:cNvSpPr/>
          <p:nvPr/>
        </p:nvSpPr>
        <p:spPr>
          <a:xfrm flipH="1">
            <a:off x="942991" y="934888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0" name="Google Shape;520;p19"/>
          <p:cNvSpPr/>
          <p:nvPr/>
        </p:nvSpPr>
        <p:spPr>
          <a:xfrm flipH="1">
            <a:off x="6350100" y="92772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1" name="Google Shape;521;p19"/>
          <p:cNvSpPr/>
          <p:nvPr/>
        </p:nvSpPr>
        <p:spPr>
          <a:xfrm flipH="1">
            <a:off x="14473441" y="946175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2" name="Google Shape;522;p19"/>
          <p:cNvSpPr/>
          <p:nvPr/>
        </p:nvSpPr>
        <p:spPr>
          <a:xfrm rot="10800000" flipH="1">
            <a:off x="16583277" y="71553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3" name="Google Shape;523;p19"/>
          <p:cNvSpPr/>
          <p:nvPr/>
        </p:nvSpPr>
        <p:spPr>
          <a:xfrm rot="10800000" flipH="1">
            <a:off x="17245407" y="81735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4" name="Google Shape;524;p19"/>
          <p:cNvSpPr/>
          <p:nvPr/>
        </p:nvSpPr>
        <p:spPr>
          <a:xfrm rot="10800000" flipH="1">
            <a:off x="373957" y="82250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5" name="Google Shape;525;p19"/>
          <p:cNvSpPr/>
          <p:nvPr/>
        </p:nvSpPr>
        <p:spPr>
          <a:xfrm flipH="1">
            <a:off x="7474971" y="-27663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6" name="Google Shape;526;p19"/>
          <p:cNvSpPr/>
          <p:nvPr/>
        </p:nvSpPr>
        <p:spPr>
          <a:xfrm flipH="1">
            <a:off x="13988741" y="4727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7" name="Google Shape;527;p19"/>
          <p:cNvSpPr/>
          <p:nvPr/>
        </p:nvSpPr>
        <p:spPr>
          <a:xfrm flipH="1">
            <a:off x="15794989" y="193042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8" name="Google Shape;528;p19"/>
          <p:cNvSpPr/>
          <p:nvPr/>
        </p:nvSpPr>
        <p:spPr>
          <a:xfrm rot="10800000" flipH="1">
            <a:off x="459507" y="9809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29" name="Google Shape;529;p19"/>
          <p:cNvSpPr/>
          <p:nvPr/>
        </p:nvSpPr>
        <p:spPr>
          <a:xfrm rot="10800000" flipH="1">
            <a:off x="5194172" y="291713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30" name="Google Shape;530;p19"/>
          <p:cNvSpPr/>
          <p:nvPr/>
        </p:nvSpPr>
        <p:spPr>
          <a:xfrm rot="10800000" flipH="1">
            <a:off x="16981133" y="555331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31" name="Google Shape;531;p19"/>
          <p:cNvSpPr/>
          <p:nvPr/>
        </p:nvSpPr>
        <p:spPr>
          <a:xfrm rot="10800000" flipH="1">
            <a:off x="11447092" y="69597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32" name="Google Shape;532;p19"/>
          <p:cNvSpPr/>
          <p:nvPr/>
        </p:nvSpPr>
        <p:spPr>
          <a:xfrm rot="10800000" flipH="1">
            <a:off x="4158483" y="839105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33" name="Google Shape;533;p19"/>
          <p:cNvSpPr/>
          <p:nvPr/>
        </p:nvSpPr>
        <p:spPr>
          <a:xfrm flipH="1">
            <a:off x="2656271" y="166908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34" name="Google Shape;534;p19"/>
          <p:cNvSpPr/>
          <p:nvPr/>
        </p:nvSpPr>
        <p:spPr>
          <a:xfrm flipH="1">
            <a:off x="678037" y="188979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35" name="Google Shape;535;p19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9"/>
          <p:cNvSpPr txBox="1">
            <a:spLocks noGrp="1"/>
          </p:cNvSpPr>
          <p:nvPr>
            <p:ph type="title" idx="2"/>
          </p:nvPr>
        </p:nvSpPr>
        <p:spPr>
          <a:xfrm>
            <a:off x="2291550" y="3079100"/>
            <a:ext cx="35172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37" name="Google Shape;537;p19"/>
          <p:cNvSpPr txBox="1">
            <a:spLocks noGrp="1"/>
          </p:cNvSpPr>
          <p:nvPr>
            <p:ph type="subTitle" idx="1"/>
          </p:nvPr>
        </p:nvSpPr>
        <p:spPr>
          <a:xfrm>
            <a:off x="1744800" y="4386350"/>
            <a:ext cx="46110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 txBox="1">
            <a:spLocks noGrp="1"/>
          </p:cNvSpPr>
          <p:nvPr>
            <p:ph type="title" idx="3"/>
          </p:nvPr>
        </p:nvSpPr>
        <p:spPr>
          <a:xfrm>
            <a:off x="7385450" y="3079100"/>
            <a:ext cx="35172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39" name="Google Shape;539;p19"/>
          <p:cNvSpPr txBox="1">
            <a:spLocks noGrp="1"/>
          </p:cNvSpPr>
          <p:nvPr>
            <p:ph type="subTitle" idx="4"/>
          </p:nvPr>
        </p:nvSpPr>
        <p:spPr>
          <a:xfrm>
            <a:off x="6838538" y="4386350"/>
            <a:ext cx="46110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9"/>
          <p:cNvSpPr txBox="1">
            <a:spLocks noGrp="1"/>
          </p:cNvSpPr>
          <p:nvPr>
            <p:ph type="title" idx="5"/>
          </p:nvPr>
        </p:nvSpPr>
        <p:spPr>
          <a:xfrm>
            <a:off x="2291550" y="5946000"/>
            <a:ext cx="35172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41" name="Google Shape;541;p19"/>
          <p:cNvSpPr txBox="1">
            <a:spLocks noGrp="1"/>
          </p:cNvSpPr>
          <p:nvPr>
            <p:ph type="subTitle" idx="6"/>
          </p:nvPr>
        </p:nvSpPr>
        <p:spPr>
          <a:xfrm>
            <a:off x="1744800" y="7253150"/>
            <a:ext cx="46110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9"/>
          <p:cNvSpPr txBox="1">
            <a:spLocks noGrp="1"/>
          </p:cNvSpPr>
          <p:nvPr>
            <p:ph type="title" idx="7"/>
          </p:nvPr>
        </p:nvSpPr>
        <p:spPr>
          <a:xfrm>
            <a:off x="7385450" y="5946000"/>
            <a:ext cx="35172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43" name="Google Shape;543;p19"/>
          <p:cNvSpPr txBox="1">
            <a:spLocks noGrp="1"/>
          </p:cNvSpPr>
          <p:nvPr>
            <p:ph type="subTitle" idx="8"/>
          </p:nvPr>
        </p:nvSpPr>
        <p:spPr>
          <a:xfrm>
            <a:off x="6838538" y="7253150"/>
            <a:ext cx="46110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9"/>
          <p:cNvSpPr txBox="1">
            <a:spLocks noGrp="1"/>
          </p:cNvSpPr>
          <p:nvPr>
            <p:ph type="title" idx="9"/>
          </p:nvPr>
        </p:nvSpPr>
        <p:spPr>
          <a:xfrm>
            <a:off x="12479200" y="3079100"/>
            <a:ext cx="35172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45" name="Google Shape;545;p19"/>
          <p:cNvSpPr txBox="1">
            <a:spLocks noGrp="1"/>
          </p:cNvSpPr>
          <p:nvPr>
            <p:ph type="subTitle" idx="13"/>
          </p:nvPr>
        </p:nvSpPr>
        <p:spPr>
          <a:xfrm>
            <a:off x="11932290" y="4386350"/>
            <a:ext cx="46110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19"/>
          <p:cNvSpPr txBox="1">
            <a:spLocks noGrp="1"/>
          </p:cNvSpPr>
          <p:nvPr>
            <p:ph type="title" idx="14"/>
          </p:nvPr>
        </p:nvSpPr>
        <p:spPr>
          <a:xfrm>
            <a:off x="12479200" y="5946000"/>
            <a:ext cx="35172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547" name="Google Shape;547;p19"/>
          <p:cNvSpPr txBox="1">
            <a:spLocks noGrp="1"/>
          </p:cNvSpPr>
          <p:nvPr>
            <p:ph type="subTitle" idx="15"/>
          </p:nvPr>
        </p:nvSpPr>
        <p:spPr>
          <a:xfrm>
            <a:off x="11932290" y="7253150"/>
            <a:ext cx="46110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652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2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2"/>
          <p:cNvSpPr/>
          <p:nvPr/>
        </p:nvSpPr>
        <p:spPr>
          <a:xfrm rot="10800000">
            <a:off x="17066356" y="6440344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100" y="0"/>
                  <a:pt x="1" y="80"/>
                  <a:pt x="1" y="199"/>
                </a:cubicBezTo>
                <a:cubicBezTo>
                  <a:pt x="1" y="299"/>
                  <a:pt x="100" y="398"/>
                  <a:pt x="200" y="398"/>
                </a:cubicBezTo>
                <a:cubicBezTo>
                  <a:pt x="319" y="398"/>
                  <a:pt x="399" y="299"/>
                  <a:pt x="399" y="199"/>
                </a:cubicBezTo>
                <a:cubicBezTo>
                  <a:pt x="399" y="80"/>
                  <a:pt x="319" y="0"/>
                  <a:pt x="20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</a:t>
            </a:r>
            <a:endParaRPr sz="2800"/>
          </a:p>
        </p:txBody>
      </p:sp>
      <p:sp>
        <p:nvSpPr>
          <p:cNvPr id="626" name="Google Shape;626;p22"/>
          <p:cNvSpPr/>
          <p:nvPr/>
        </p:nvSpPr>
        <p:spPr>
          <a:xfrm rot="10800000">
            <a:off x="16824452" y="955898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27" name="Google Shape;627;p22"/>
          <p:cNvSpPr/>
          <p:nvPr/>
        </p:nvSpPr>
        <p:spPr>
          <a:xfrm rot="10800000">
            <a:off x="16628499" y="1678048"/>
            <a:ext cx="59370" cy="59484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28" name="Google Shape;628;p22"/>
          <p:cNvSpPr/>
          <p:nvPr/>
        </p:nvSpPr>
        <p:spPr>
          <a:xfrm rot="10800000">
            <a:off x="11554687" y="40971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29" name="Google Shape;629;p22"/>
          <p:cNvSpPr/>
          <p:nvPr/>
        </p:nvSpPr>
        <p:spPr>
          <a:xfrm rot="10800000">
            <a:off x="4294978" y="966545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0" name="Google Shape;630;p22"/>
          <p:cNvSpPr/>
          <p:nvPr/>
        </p:nvSpPr>
        <p:spPr>
          <a:xfrm rot="10800000">
            <a:off x="7376404" y="448476"/>
            <a:ext cx="47000" cy="47092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1" name="Google Shape;631;p22"/>
          <p:cNvSpPr/>
          <p:nvPr/>
        </p:nvSpPr>
        <p:spPr>
          <a:xfrm rot="10800000">
            <a:off x="17433821" y="2198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2" name="Google Shape;632;p22"/>
          <p:cNvSpPr/>
          <p:nvPr/>
        </p:nvSpPr>
        <p:spPr>
          <a:xfrm rot="10800000">
            <a:off x="9901649" y="971080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3" name="Google Shape;633;p22"/>
          <p:cNvSpPr/>
          <p:nvPr/>
        </p:nvSpPr>
        <p:spPr>
          <a:xfrm rot="10800000">
            <a:off x="10493128" y="215188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4" name="Google Shape;634;p22"/>
          <p:cNvSpPr/>
          <p:nvPr/>
        </p:nvSpPr>
        <p:spPr>
          <a:xfrm rot="10800000">
            <a:off x="6354067" y="957742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5" name="Google Shape;635;p22"/>
          <p:cNvSpPr/>
          <p:nvPr/>
        </p:nvSpPr>
        <p:spPr>
          <a:xfrm rot="10800000">
            <a:off x="7474971" y="999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6" name="Google Shape;636;p22"/>
          <p:cNvSpPr/>
          <p:nvPr/>
        </p:nvSpPr>
        <p:spPr>
          <a:xfrm rot="10800000">
            <a:off x="13988741" y="9492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7" name="Google Shape;637;p22"/>
          <p:cNvSpPr/>
          <p:nvPr/>
        </p:nvSpPr>
        <p:spPr>
          <a:xfrm rot="10800000">
            <a:off x="15794989" y="989630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8" name="Google Shape;638;p22"/>
          <p:cNvSpPr/>
          <p:nvPr/>
        </p:nvSpPr>
        <p:spPr>
          <a:xfrm>
            <a:off x="5194172" y="96125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39" name="Google Shape;639;p22"/>
          <p:cNvSpPr/>
          <p:nvPr/>
        </p:nvSpPr>
        <p:spPr>
          <a:xfrm>
            <a:off x="11447092" y="92772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0" name="Google Shape;640;p22"/>
          <p:cNvSpPr/>
          <p:nvPr/>
        </p:nvSpPr>
        <p:spPr>
          <a:xfrm rot="10800000">
            <a:off x="678037" y="81735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1" name="Google Shape;641;p22"/>
          <p:cNvSpPr/>
          <p:nvPr/>
        </p:nvSpPr>
        <p:spPr>
          <a:xfrm rot="10800000">
            <a:off x="17549487" y="82250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2" name="Google Shape;642;p22"/>
          <p:cNvSpPr/>
          <p:nvPr/>
        </p:nvSpPr>
        <p:spPr>
          <a:xfrm rot="10800000">
            <a:off x="489700" y="185043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3" name="Google Shape;643;p22"/>
          <p:cNvSpPr/>
          <p:nvPr/>
        </p:nvSpPr>
        <p:spPr>
          <a:xfrm>
            <a:off x="946733" y="475940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4" name="Google Shape;644;p22"/>
          <p:cNvSpPr/>
          <p:nvPr/>
        </p:nvSpPr>
        <p:spPr>
          <a:xfrm>
            <a:off x="1287651" y="439370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5" name="Google Shape;645;p22"/>
          <p:cNvSpPr/>
          <p:nvPr/>
        </p:nvSpPr>
        <p:spPr>
          <a:xfrm>
            <a:off x="829978" y="9567827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6" name="Google Shape;646;p22"/>
          <p:cNvSpPr/>
          <p:nvPr/>
        </p:nvSpPr>
        <p:spPr>
          <a:xfrm>
            <a:off x="235742" y="4248687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7" name="Google Shape;647;p22"/>
          <p:cNvSpPr/>
          <p:nvPr/>
        </p:nvSpPr>
        <p:spPr>
          <a:xfrm rot="10800000">
            <a:off x="811167" y="130219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8" name="Google Shape;648;p22"/>
          <p:cNvSpPr/>
          <p:nvPr/>
        </p:nvSpPr>
        <p:spPr>
          <a:xfrm rot="10800000">
            <a:off x="811149" y="29985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49" name="Google Shape;649;p22"/>
          <p:cNvSpPr/>
          <p:nvPr/>
        </p:nvSpPr>
        <p:spPr>
          <a:xfrm rot="10800000">
            <a:off x="562371" y="66492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0" name="Google Shape;650;p22"/>
          <p:cNvSpPr/>
          <p:nvPr/>
        </p:nvSpPr>
        <p:spPr>
          <a:xfrm rot="10800000">
            <a:off x="811139" y="8807128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1" name="Google Shape;651;p22"/>
          <p:cNvSpPr/>
          <p:nvPr/>
        </p:nvSpPr>
        <p:spPr>
          <a:xfrm rot="10800000">
            <a:off x="17451099" y="84893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2" name="Google Shape;652;p22"/>
          <p:cNvSpPr/>
          <p:nvPr/>
        </p:nvSpPr>
        <p:spPr>
          <a:xfrm>
            <a:off x="8403422" y="-19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3" name="Google Shape;653;p22"/>
          <p:cNvSpPr/>
          <p:nvPr/>
        </p:nvSpPr>
        <p:spPr>
          <a:xfrm>
            <a:off x="2953346" y="5159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4" name="Google Shape;654;p22"/>
          <p:cNvSpPr/>
          <p:nvPr/>
        </p:nvSpPr>
        <p:spPr>
          <a:xfrm>
            <a:off x="12650751" y="7038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5" name="Google Shape;655;p22"/>
          <p:cNvSpPr/>
          <p:nvPr/>
        </p:nvSpPr>
        <p:spPr>
          <a:xfrm>
            <a:off x="7474966" y="7329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6" name="Google Shape;656;p22"/>
          <p:cNvSpPr/>
          <p:nvPr/>
        </p:nvSpPr>
        <p:spPr>
          <a:xfrm rot="10800000">
            <a:off x="15426599" y="8900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7" name="Google Shape;657;p22"/>
          <p:cNvSpPr/>
          <p:nvPr/>
        </p:nvSpPr>
        <p:spPr>
          <a:xfrm rot="10800000">
            <a:off x="11655021" y="7038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58" name="Google Shape;658;p22"/>
          <p:cNvSpPr/>
          <p:nvPr/>
        </p:nvSpPr>
        <p:spPr>
          <a:xfrm rot="-5400000">
            <a:off x="17412887" y="4978655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342372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3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3"/>
          <p:cNvSpPr/>
          <p:nvPr/>
        </p:nvSpPr>
        <p:spPr>
          <a:xfrm rot="10800000">
            <a:off x="1135650" y="338605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2" name="Google Shape;662;p23"/>
          <p:cNvSpPr/>
          <p:nvPr/>
        </p:nvSpPr>
        <p:spPr>
          <a:xfrm rot="10800000">
            <a:off x="17831599" y="686453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3" name="Google Shape;663;p23"/>
          <p:cNvSpPr/>
          <p:nvPr/>
        </p:nvSpPr>
        <p:spPr>
          <a:xfrm rot="10800000">
            <a:off x="7474971" y="999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4" name="Google Shape;664;p23"/>
          <p:cNvSpPr/>
          <p:nvPr/>
        </p:nvSpPr>
        <p:spPr>
          <a:xfrm rot="10800000">
            <a:off x="13988741" y="9492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5" name="Google Shape;665;p23"/>
          <p:cNvSpPr/>
          <p:nvPr/>
        </p:nvSpPr>
        <p:spPr>
          <a:xfrm rot="10800000">
            <a:off x="15794989" y="989630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6" name="Google Shape;666;p23"/>
          <p:cNvSpPr/>
          <p:nvPr/>
        </p:nvSpPr>
        <p:spPr>
          <a:xfrm>
            <a:off x="17295569" y="2493030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7" name="Google Shape;667;p23"/>
          <p:cNvSpPr/>
          <p:nvPr/>
        </p:nvSpPr>
        <p:spPr>
          <a:xfrm>
            <a:off x="17295566" y="14109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8" name="Google Shape;668;p23"/>
          <p:cNvSpPr/>
          <p:nvPr/>
        </p:nvSpPr>
        <p:spPr>
          <a:xfrm>
            <a:off x="459507" y="88448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69" name="Google Shape;669;p23"/>
          <p:cNvSpPr/>
          <p:nvPr/>
        </p:nvSpPr>
        <p:spPr>
          <a:xfrm>
            <a:off x="5194172" y="96125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0" name="Google Shape;670;p23"/>
          <p:cNvSpPr/>
          <p:nvPr/>
        </p:nvSpPr>
        <p:spPr>
          <a:xfrm>
            <a:off x="9807183" y="591425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1" name="Google Shape;671;p23"/>
          <p:cNvSpPr/>
          <p:nvPr/>
        </p:nvSpPr>
        <p:spPr>
          <a:xfrm>
            <a:off x="12342759" y="383102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2" name="Google Shape;672;p23"/>
          <p:cNvSpPr/>
          <p:nvPr/>
        </p:nvSpPr>
        <p:spPr>
          <a:xfrm>
            <a:off x="2164901" y="625278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3" name="Google Shape;673;p23"/>
          <p:cNvSpPr/>
          <p:nvPr/>
        </p:nvSpPr>
        <p:spPr>
          <a:xfrm>
            <a:off x="805746" y="43548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4" name="Google Shape;674;p23"/>
          <p:cNvSpPr/>
          <p:nvPr/>
        </p:nvSpPr>
        <p:spPr>
          <a:xfrm>
            <a:off x="15505401" y="30779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5" name="Google Shape;675;p23"/>
          <p:cNvSpPr/>
          <p:nvPr/>
        </p:nvSpPr>
        <p:spPr>
          <a:xfrm>
            <a:off x="172651" y="1674270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6" name="Google Shape;676;p23"/>
          <p:cNvSpPr/>
          <p:nvPr/>
        </p:nvSpPr>
        <p:spPr>
          <a:xfrm>
            <a:off x="733828" y="6261027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7" name="Google Shape;677;p23"/>
          <p:cNvSpPr/>
          <p:nvPr/>
        </p:nvSpPr>
        <p:spPr>
          <a:xfrm>
            <a:off x="16981133" y="934888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8" name="Google Shape;678;p23"/>
          <p:cNvSpPr/>
          <p:nvPr/>
        </p:nvSpPr>
        <p:spPr>
          <a:xfrm>
            <a:off x="6905957" y="263173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79" name="Google Shape;679;p23"/>
          <p:cNvSpPr/>
          <p:nvPr/>
        </p:nvSpPr>
        <p:spPr>
          <a:xfrm>
            <a:off x="11392501" y="11024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0" name="Google Shape;680;p23"/>
          <p:cNvSpPr/>
          <p:nvPr/>
        </p:nvSpPr>
        <p:spPr>
          <a:xfrm>
            <a:off x="4086872" y="93813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1" name="Google Shape;681;p23"/>
          <p:cNvSpPr/>
          <p:nvPr/>
        </p:nvSpPr>
        <p:spPr>
          <a:xfrm>
            <a:off x="17755166" y="37122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2" name="Google Shape;682;p23"/>
          <p:cNvSpPr/>
          <p:nvPr/>
        </p:nvSpPr>
        <p:spPr>
          <a:xfrm>
            <a:off x="614942" y="27010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3" name="Google Shape;683;p23"/>
          <p:cNvSpPr/>
          <p:nvPr/>
        </p:nvSpPr>
        <p:spPr>
          <a:xfrm>
            <a:off x="11447092" y="92772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4" name="Google Shape;684;p23"/>
          <p:cNvSpPr/>
          <p:nvPr/>
        </p:nvSpPr>
        <p:spPr>
          <a:xfrm>
            <a:off x="4158483" y="906510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5" name="Google Shape;685;p23"/>
          <p:cNvSpPr/>
          <p:nvPr/>
        </p:nvSpPr>
        <p:spPr>
          <a:xfrm rot="10800000">
            <a:off x="912467" y="890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6" name="Google Shape;686;p23"/>
          <p:cNvSpPr/>
          <p:nvPr/>
        </p:nvSpPr>
        <p:spPr>
          <a:xfrm rot="10800000">
            <a:off x="1222599" y="724520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7" name="Google Shape;687;p23"/>
          <p:cNvSpPr/>
          <p:nvPr/>
        </p:nvSpPr>
        <p:spPr>
          <a:xfrm rot="10800000">
            <a:off x="15029071" y="24142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8" name="Google Shape;688;p23"/>
          <p:cNvSpPr/>
          <p:nvPr/>
        </p:nvSpPr>
        <p:spPr>
          <a:xfrm rot="10800000">
            <a:off x="1376137" y="57693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89" name="Google Shape;689;p23"/>
          <p:cNvSpPr/>
          <p:nvPr/>
        </p:nvSpPr>
        <p:spPr>
          <a:xfrm rot="10800000">
            <a:off x="16980787" y="60920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90" name="Google Shape;690;p23"/>
          <p:cNvSpPr/>
          <p:nvPr/>
        </p:nvSpPr>
        <p:spPr>
          <a:xfrm rot="10800000">
            <a:off x="17786239" y="539375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91" name="Google Shape;691;p23"/>
          <p:cNvSpPr/>
          <p:nvPr/>
        </p:nvSpPr>
        <p:spPr>
          <a:xfrm rot="10800000">
            <a:off x="16981147" y="422199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92" name="Google Shape;692;p23"/>
          <p:cNvSpPr/>
          <p:nvPr/>
        </p:nvSpPr>
        <p:spPr>
          <a:xfrm rot="10800000">
            <a:off x="7910717" y="7844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93" name="Google Shape;693;p23"/>
          <p:cNvSpPr/>
          <p:nvPr/>
        </p:nvSpPr>
        <p:spPr>
          <a:xfrm rot="10800000">
            <a:off x="2656271" y="829822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94" name="Google Shape;694;p23"/>
          <p:cNvSpPr/>
          <p:nvPr/>
        </p:nvSpPr>
        <p:spPr>
          <a:xfrm rot="10800000">
            <a:off x="678037" y="81735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95" name="Google Shape;695;p23"/>
          <p:cNvSpPr/>
          <p:nvPr/>
        </p:nvSpPr>
        <p:spPr>
          <a:xfrm rot="10800000">
            <a:off x="17549487" y="82250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88466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 txBox="1">
            <a:spLocks noGrp="1"/>
          </p:cNvSpPr>
          <p:nvPr>
            <p:ph type="title"/>
          </p:nvPr>
        </p:nvSpPr>
        <p:spPr>
          <a:xfrm>
            <a:off x="1729350" y="9139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24"/>
          <p:cNvSpPr/>
          <p:nvPr/>
        </p:nvSpPr>
        <p:spPr>
          <a:xfrm rot="10800000">
            <a:off x="489700" y="185043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699" name="Google Shape;699;p24"/>
          <p:cNvSpPr/>
          <p:nvPr/>
        </p:nvSpPr>
        <p:spPr>
          <a:xfrm rot="10800000">
            <a:off x="17318399" y="865818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0" name="Google Shape;700;p24"/>
          <p:cNvSpPr/>
          <p:nvPr/>
        </p:nvSpPr>
        <p:spPr>
          <a:xfrm rot="10800000">
            <a:off x="16339671" y="26719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1" name="Google Shape;701;p24"/>
          <p:cNvSpPr/>
          <p:nvPr/>
        </p:nvSpPr>
        <p:spPr>
          <a:xfrm rot="10800000">
            <a:off x="11138241" y="960204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2" name="Google Shape;702;p24"/>
          <p:cNvSpPr/>
          <p:nvPr/>
        </p:nvSpPr>
        <p:spPr>
          <a:xfrm rot="10800000">
            <a:off x="6757889" y="77365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3" name="Google Shape;703;p24"/>
          <p:cNvSpPr/>
          <p:nvPr/>
        </p:nvSpPr>
        <p:spPr>
          <a:xfrm>
            <a:off x="13642119" y="9852604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4" name="Google Shape;704;p24"/>
          <p:cNvSpPr/>
          <p:nvPr/>
        </p:nvSpPr>
        <p:spPr>
          <a:xfrm>
            <a:off x="17680172" y="76492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5" name="Google Shape;705;p24"/>
          <p:cNvSpPr/>
          <p:nvPr/>
        </p:nvSpPr>
        <p:spPr>
          <a:xfrm>
            <a:off x="10010922" y="5194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6" name="Google Shape;706;p24"/>
          <p:cNvSpPr/>
          <p:nvPr/>
        </p:nvSpPr>
        <p:spPr>
          <a:xfrm>
            <a:off x="17017901" y="127734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7" name="Google Shape;707;p24"/>
          <p:cNvSpPr/>
          <p:nvPr/>
        </p:nvSpPr>
        <p:spPr>
          <a:xfrm>
            <a:off x="1287651" y="439370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8" name="Google Shape;708;p24"/>
          <p:cNvSpPr/>
          <p:nvPr/>
        </p:nvSpPr>
        <p:spPr>
          <a:xfrm>
            <a:off x="829978" y="9567827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09" name="Google Shape;709;p24"/>
          <p:cNvSpPr/>
          <p:nvPr/>
        </p:nvSpPr>
        <p:spPr>
          <a:xfrm>
            <a:off x="16387733" y="970093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0" name="Google Shape;710;p24"/>
          <p:cNvSpPr/>
          <p:nvPr/>
        </p:nvSpPr>
        <p:spPr>
          <a:xfrm>
            <a:off x="6757901" y="957721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1" name="Google Shape;711;p24"/>
          <p:cNvSpPr/>
          <p:nvPr/>
        </p:nvSpPr>
        <p:spPr>
          <a:xfrm>
            <a:off x="3650522" y="5201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2" name="Google Shape;712;p24"/>
          <p:cNvSpPr/>
          <p:nvPr/>
        </p:nvSpPr>
        <p:spPr>
          <a:xfrm>
            <a:off x="7921966" y="5546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3" name="Google Shape;713;p24"/>
          <p:cNvSpPr/>
          <p:nvPr/>
        </p:nvSpPr>
        <p:spPr>
          <a:xfrm>
            <a:off x="235742" y="4151687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4" name="Google Shape;714;p24"/>
          <p:cNvSpPr/>
          <p:nvPr/>
        </p:nvSpPr>
        <p:spPr>
          <a:xfrm>
            <a:off x="610433" y="569418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5" name="Google Shape;715;p24"/>
          <p:cNvSpPr/>
          <p:nvPr/>
        </p:nvSpPr>
        <p:spPr>
          <a:xfrm>
            <a:off x="2927133" y="981305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6" name="Google Shape;716;p24"/>
          <p:cNvSpPr/>
          <p:nvPr/>
        </p:nvSpPr>
        <p:spPr>
          <a:xfrm rot="10800000">
            <a:off x="811149" y="29985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7" name="Google Shape;717;p24"/>
          <p:cNvSpPr/>
          <p:nvPr/>
        </p:nvSpPr>
        <p:spPr>
          <a:xfrm rot="10800000">
            <a:off x="17389863" y="297781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8" name="Google Shape;718;p24"/>
          <p:cNvSpPr/>
          <p:nvPr/>
        </p:nvSpPr>
        <p:spPr>
          <a:xfrm rot="10800000">
            <a:off x="17519637" y="45300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19" name="Google Shape;719;p24"/>
          <p:cNvSpPr/>
          <p:nvPr/>
        </p:nvSpPr>
        <p:spPr>
          <a:xfrm rot="10800000">
            <a:off x="17579063" y="2167178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20" name="Google Shape;720;p24"/>
          <p:cNvSpPr/>
          <p:nvPr/>
        </p:nvSpPr>
        <p:spPr>
          <a:xfrm>
            <a:off x="12741375" y="3766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21" name="Google Shape;721;p24"/>
          <p:cNvSpPr/>
          <p:nvPr/>
        </p:nvSpPr>
        <p:spPr>
          <a:xfrm>
            <a:off x="17784846" y="906436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22" name="Google Shape;722;p24"/>
          <p:cNvSpPr/>
          <p:nvPr/>
        </p:nvSpPr>
        <p:spPr>
          <a:xfrm rot="10800000">
            <a:off x="562371" y="66492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23" name="Google Shape;723;p24"/>
          <p:cNvSpPr/>
          <p:nvPr/>
        </p:nvSpPr>
        <p:spPr>
          <a:xfrm rot="10800000">
            <a:off x="15042339" y="954305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24" name="Google Shape;724;p24"/>
          <p:cNvSpPr/>
          <p:nvPr/>
        </p:nvSpPr>
        <p:spPr>
          <a:xfrm rot="10800000">
            <a:off x="462713" y="8244778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530681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6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6"/>
          <p:cNvSpPr/>
          <p:nvPr/>
        </p:nvSpPr>
        <p:spPr>
          <a:xfrm rot="10800000">
            <a:off x="17426741" y="246672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67" name="Google Shape;767;p26"/>
          <p:cNvSpPr/>
          <p:nvPr/>
        </p:nvSpPr>
        <p:spPr>
          <a:xfrm>
            <a:off x="17744672" y="66084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68" name="Google Shape;768;p26"/>
          <p:cNvSpPr/>
          <p:nvPr/>
        </p:nvSpPr>
        <p:spPr>
          <a:xfrm rot="10800000">
            <a:off x="17229141" y="72827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69" name="Google Shape;769;p26"/>
          <p:cNvSpPr/>
          <p:nvPr/>
        </p:nvSpPr>
        <p:spPr>
          <a:xfrm rot="10800000">
            <a:off x="17649937" y="37514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0" name="Google Shape;770;p26"/>
          <p:cNvSpPr/>
          <p:nvPr/>
        </p:nvSpPr>
        <p:spPr>
          <a:xfrm rot="10800000">
            <a:off x="17617650" y="941738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1" name="Google Shape;771;p26"/>
          <p:cNvSpPr/>
          <p:nvPr/>
        </p:nvSpPr>
        <p:spPr>
          <a:xfrm rot="10800000">
            <a:off x="546249" y="73449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2" name="Google Shape;772;p26"/>
          <p:cNvSpPr/>
          <p:nvPr/>
        </p:nvSpPr>
        <p:spPr>
          <a:xfrm>
            <a:off x="561019" y="2985480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3" name="Google Shape;773;p26"/>
          <p:cNvSpPr/>
          <p:nvPr/>
        </p:nvSpPr>
        <p:spPr>
          <a:xfrm rot="10800000">
            <a:off x="246237" y="65845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4" name="Google Shape;774;p26"/>
          <p:cNvSpPr/>
          <p:nvPr/>
        </p:nvSpPr>
        <p:spPr>
          <a:xfrm rot="10800000">
            <a:off x="1051689" y="588620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5" name="Google Shape;775;p26"/>
          <p:cNvSpPr/>
          <p:nvPr/>
        </p:nvSpPr>
        <p:spPr>
          <a:xfrm rot="10800000">
            <a:off x="246597" y="471444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6" name="Google Shape;776;p26"/>
          <p:cNvSpPr/>
          <p:nvPr/>
        </p:nvSpPr>
        <p:spPr>
          <a:xfrm rot="10800000">
            <a:off x="814937" y="87175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7" name="Google Shape;777;p26"/>
          <p:cNvSpPr/>
          <p:nvPr/>
        </p:nvSpPr>
        <p:spPr>
          <a:xfrm>
            <a:off x="10352977" y="-27663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8" name="Google Shape;778;p26"/>
          <p:cNvSpPr/>
          <p:nvPr/>
        </p:nvSpPr>
        <p:spPr>
          <a:xfrm>
            <a:off x="3839207" y="4727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79" name="Google Shape;779;p26"/>
          <p:cNvSpPr/>
          <p:nvPr/>
        </p:nvSpPr>
        <p:spPr>
          <a:xfrm>
            <a:off x="2155059" y="193042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0" name="Google Shape;780;p26"/>
          <p:cNvSpPr/>
          <p:nvPr/>
        </p:nvSpPr>
        <p:spPr>
          <a:xfrm rot="10800000">
            <a:off x="17317281" y="9809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1" name="Google Shape;781;p26"/>
          <p:cNvSpPr/>
          <p:nvPr/>
        </p:nvSpPr>
        <p:spPr>
          <a:xfrm rot="10800000">
            <a:off x="12435276" y="291713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2" name="Google Shape;782;p26"/>
          <p:cNvSpPr/>
          <p:nvPr/>
        </p:nvSpPr>
        <p:spPr>
          <a:xfrm rot="10800000">
            <a:off x="942991" y="555331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3" name="Google Shape;783;p26"/>
          <p:cNvSpPr/>
          <p:nvPr/>
        </p:nvSpPr>
        <p:spPr>
          <a:xfrm rot="10800000">
            <a:off x="6350100" y="69597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4" name="Google Shape;784;p26"/>
          <p:cNvSpPr/>
          <p:nvPr/>
        </p:nvSpPr>
        <p:spPr>
          <a:xfrm rot="10800000">
            <a:off x="14473441" y="442455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5" name="Google Shape;785;p26"/>
          <p:cNvSpPr/>
          <p:nvPr/>
        </p:nvSpPr>
        <p:spPr>
          <a:xfrm>
            <a:off x="15821277" y="220233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6" name="Google Shape;786;p26"/>
          <p:cNvSpPr/>
          <p:nvPr/>
        </p:nvSpPr>
        <p:spPr>
          <a:xfrm>
            <a:off x="373957" y="183829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7" name="Google Shape;787;p26"/>
          <p:cNvSpPr/>
          <p:nvPr/>
        </p:nvSpPr>
        <p:spPr>
          <a:xfrm rot="10800000">
            <a:off x="7474971" y="999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8" name="Google Shape;788;p26"/>
          <p:cNvSpPr/>
          <p:nvPr/>
        </p:nvSpPr>
        <p:spPr>
          <a:xfrm rot="10800000">
            <a:off x="13988741" y="9492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89" name="Google Shape;789;p26"/>
          <p:cNvSpPr/>
          <p:nvPr/>
        </p:nvSpPr>
        <p:spPr>
          <a:xfrm rot="10800000">
            <a:off x="15794989" y="989630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90" name="Google Shape;790;p26"/>
          <p:cNvSpPr/>
          <p:nvPr/>
        </p:nvSpPr>
        <p:spPr>
          <a:xfrm>
            <a:off x="5194172" y="96125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91" name="Google Shape;791;p26"/>
          <p:cNvSpPr/>
          <p:nvPr/>
        </p:nvSpPr>
        <p:spPr>
          <a:xfrm>
            <a:off x="16981133" y="934888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92" name="Google Shape;792;p26"/>
          <p:cNvSpPr/>
          <p:nvPr/>
        </p:nvSpPr>
        <p:spPr>
          <a:xfrm>
            <a:off x="11136842" y="9838237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93" name="Google Shape;793;p26"/>
          <p:cNvSpPr/>
          <p:nvPr/>
        </p:nvSpPr>
        <p:spPr>
          <a:xfrm>
            <a:off x="4062383" y="946175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94" name="Google Shape;794;p26"/>
          <p:cNvSpPr/>
          <p:nvPr/>
        </p:nvSpPr>
        <p:spPr>
          <a:xfrm rot="10800000">
            <a:off x="1035997" y="964409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95" name="Google Shape;795;p26"/>
          <p:cNvSpPr/>
          <p:nvPr/>
        </p:nvSpPr>
        <p:spPr>
          <a:xfrm rot="10800000">
            <a:off x="17549487" y="82250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372674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7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7"/>
          <p:cNvSpPr/>
          <p:nvPr/>
        </p:nvSpPr>
        <p:spPr>
          <a:xfrm rot="10800000">
            <a:off x="845599" y="871633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99" name="Google Shape;799;p27"/>
          <p:cNvSpPr/>
          <p:nvPr/>
        </p:nvSpPr>
        <p:spPr>
          <a:xfrm>
            <a:off x="642701" y="7327778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0" name="Google Shape;800;p27"/>
          <p:cNvSpPr/>
          <p:nvPr/>
        </p:nvSpPr>
        <p:spPr>
          <a:xfrm>
            <a:off x="545101" y="133549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1" name="Google Shape;801;p27"/>
          <p:cNvSpPr/>
          <p:nvPr/>
        </p:nvSpPr>
        <p:spPr>
          <a:xfrm>
            <a:off x="507792" y="66128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2" name="Google Shape;802;p27"/>
          <p:cNvSpPr/>
          <p:nvPr/>
        </p:nvSpPr>
        <p:spPr>
          <a:xfrm rot="10800000">
            <a:off x="-133129" y="586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3" name="Google Shape;803;p27"/>
          <p:cNvSpPr/>
          <p:nvPr/>
        </p:nvSpPr>
        <p:spPr>
          <a:xfrm rot="10800000">
            <a:off x="917063" y="303596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4" name="Google Shape;804;p27"/>
          <p:cNvSpPr/>
          <p:nvPr/>
        </p:nvSpPr>
        <p:spPr>
          <a:xfrm rot="10800000">
            <a:off x="1046837" y="45881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5" name="Google Shape;805;p27"/>
          <p:cNvSpPr/>
          <p:nvPr/>
        </p:nvSpPr>
        <p:spPr>
          <a:xfrm rot="10800000">
            <a:off x="1106263" y="2225328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6" name="Google Shape;806;p27"/>
          <p:cNvSpPr/>
          <p:nvPr/>
        </p:nvSpPr>
        <p:spPr>
          <a:xfrm rot="10800000">
            <a:off x="545099" y="232353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7" name="Google Shape;807;p27"/>
          <p:cNvSpPr/>
          <p:nvPr/>
        </p:nvSpPr>
        <p:spPr>
          <a:xfrm>
            <a:off x="1312046" y="91225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8" name="Google Shape;808;p27"/>
          <p:cNvSpPr/>
          <p:nvPr/>
        </p:nvSpPr>
        <p:spPr>
          <a:xfrm rot="10800000">
            <a:off x="218636" y="873064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09" name="Google Shape;809;p27"/>
          <p:cNvSpPr/>
          <p:nvPr/>
        </p:nvSpPr>
        <p:spPr>
          <a:xfrm rot="10800000">
            <a:off x="4015957" y="9641376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0" name="Google Shape;810;p27"/>
          <p:cNvSpPr/>
          <p:nvPr/>
        </p:nvSpPr>
        <p:spPr>
          <a:xfrm rot="10800000">
            <a:off x="15328897" y="9495920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1" name="Google Shape;811;p27"/>
          <p:cNvSpPr/>
          <p:nvPr/>
        </p:nvSpPr>
        <p:spPr>
          <a:xfrm rot="10800000">
            <a:off x="1701603" y="977574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2" name="Google Shape;812;p27"/>
          <p:cNvSpPr/>
          <p:nvPr/>
        </p:nvSpPr>
        <p:spPr>
          <a:xfrm rot="10800000">
            <a:off x="17034273" y="8534698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3" name="Google Shape;813;p27"/>
          <p:cNvSpPr/>
          <p:nvPr/>
        </p:nvSpPr>
        <p:spPr>
          <a:xfrm rot="10800000">
            <a:off x="10587841" y="9731093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4" name="Google Shape;814;p27"/>
          <p:cNvSpPr/>
          <p:nvPr/>
        </p:nvSpPr>
        <p:spPr>
          <a:xfrm rot="10800000">
            <a:off x="5814503" y="997329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5" name="Google Shape;815;p27"/>
          <p:cNvSpPr/>
          <p:nvPr/>
        </p:nvSpPr>
        <p:spPr>
          <a:xfrm rot="10800000">
            <a:off x="13259588" y="9134533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6" name="Google Shape;816;p27"/>
          <p:cNvSpPr/>
          <p:nvPr/>
        </p:nvSpPr>
        <p:spPr>
          <a:xfrm>
            <a:off x="16632493" y="924312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7" name="Google Shape;817;p27"/>
          <p:cNvSpPr/>
          <p:nvPr/>
        </p:nvSpPr>
        <p:spPr>
          <a:xfrm>
            <a:off x="2515887" y="9894259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8" name="Google Shape;818;p27"/>
          <p:cNvSpPr/>
          <p:nvPr/>
        </p:nvSpPr>
        <p:spPr>
          <a:xfrm>
            <a:off x="9634243" y="934872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19" name="Google Shape;819;p27"/>
          <p:cNvSpPr/>
          <p:nvPr/>
        </p:nvSpPr>
        <p:spPr>
          <a:xfrm rot="10800000">
            <a:off x="10742491" y="92349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0" name="Google Shape;820;p27"/>
          <p:cNvSpPr/>
          <p:nvPr/>
        </p:nvSpPr>
        <p:spPr>
          <a:xfrm>
            <a:off x="13013719" y="199204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1" name="Google Shape;821;p27"/>
          <p:cNvSpPr/>
          <p:nvPr/>
        </p:nvSpPr>
        <p:spPr>
          <a:xfrm>
            <a:off x="218631" y="-613401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2" name="Google Shape;822;p27"/>
          <p:cNvSpPr/>
          <p:nvPr/>
        </p:nvSpPr>
        <p:spPr>
          <a:xfrm>
            <a:off x="2608978" y="314301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3" name="Google Shape;823;p27"/>
          <p:cNvSpPr/>
          <p:nvPr/>
        </p:nvSpPr>
        <p:spPr>
          <a:xfrm>
            <a:off x="6540801" y="89864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4" name="Google Shape;824;p27"/>
          <p:cNvSpPr/>
          <p:nvPr/>
        </p:nvSpPr>
        <p:spPr>
          <a:xfrm>
            <a:off x="2608983" y="141670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5" name="Google Shape;825;p27"/>
          <p:cNvSpPr/>
          <p:nvPr/>
        </p:nvSpPr>
        <p:spPr>
          <a:xfrm rot="10800000">
            <a:off x="15373789" y="31215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6" name="Google Shape;826;p27"/>
          <p:cNvSpPr/>
          <p:nvPr/>
        </p:nvSpPr>
        <p:spPr>
          <a:xfrm rot="10800000">
            <a:off x="492989" y="410778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7" name="Google Shape;827;p27"/>
          <p:cNvSpPr/>
          <p:nvPr/>
        </p:nvSpPr>
        <p:spPr>
          <a:xfrm rot="10800000">
            <a:off x="17595500" y="305640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8" name="Google Shape;828;p27"/>
          <p:cNvSpPr/>
          <p:nvPr/>
        </p:nvSpPr>
        <p:spPr>
          <a:xfrm>
            <a:off x="17676507" y="9279273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29" name="Google Shape;829;p27"/>
          <p:cNvSpPr/>
          <p:nvPr/>
        </p:nvSpPr>
        <p:spPr>
          <a:xfrm>
            <a:off x="17265596" y="402516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30" name="Google Shape;830;p27"/>
          <p:cNvSpPr/>
          <p:nvPr/>
        </p:nvSpPr>
        <p:spPr>
          <a:xfrm>
            <a:off x="16632501" y="1344620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31" name="Google Shape;831;p27"/>
          <p:cNvSpPr/>
          <p:nvPr/>
        </p:nvSpPr>
        <p:spPr>
          <a:xfrm>
            <a:off x="17193678" y="5931377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32" name="Google Shape;832;p27"/>
          <p:cNvSpPr/>
          <p:nvPr/>
        </p:nvSpPr>
        <p:spPr>
          <a:xfrm>
            <a:off x="17682433" y="181808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33" name="Google Shape;833;p27"/>
          <p:cNvSpPr/>
          <p:nvPr/>
        </p:nvSpPr>
        <p:spPr>
          <a:xfrm rot="10800000">
            <a:off x="17682449" y="69155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34" name="Google Shape;834;p27"/>
          <p:cNvSpPr/>
          <p:nvPr/>
        </p:nvSpPr>
        <p:spPr>
          <a:xfrm rot="10800000">
            <a:off x="17835987" y="54396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35" name="Google Shape;835;p27"/>
          <p:cNvSpPr/>
          <p:nvPr/>
        </p:nvSpPr>
        <p:spPr>
          <a:xfrm rot="10800000">
            <a:off x="17137887" y="78439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3973876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8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8"/>
          <p:cNvSpPr txBox="1">
            <a:spLocks noGrp="1"/>
          </p:cNvSpPr>
          <p:nvPr>
            <p:ph type="subTitle" idx="1"/>
          </p:nvPr>
        </p:nvSpPr>
        <p:spPr>
          <a:xfrm>
            <a:off x="6467400" y="1969650"/>
            <a:ext cx="5353200" cy="15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28"/>
          <p:cNvSpPr/>
          <p:nvPr/>
        </p:nvSpPr>
        <p:spPr>
          <a:xfrm>
            <a:off x="17295566" y="14109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0" name="Google Shape;840;p28"/>
          <p:cNvSpPr/>
          <p:nvPr/>
        </p:nvSpPr>
        <p:spPr>
          <a:xfrm>
            <a:off x="2164901" y="625278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1" name="Google Shape;841;p28"/>
          <p:cNvSpPr/>
          <p:nvPr/>
        </p:nvSpPr>
        <p:spPr>
          <a:xfrm>
            <a:off x="15505401" y="30779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2" name="Google Shape;842;p28"/>
          <p:cNvSpPr/>
          <p:nvPr/>
        </p:nvSpPr>
        <p:spPr>
          <a:xfrm>
            <a:off x="172651" y="1674270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3" name="Google Shape;843;p28"/>
          <p:cNvSpPr/>
          <p:nvPr/>
        </p:nvSpPr>
        <p:spPr>
          <a:xfrm>
            <a:off x="6905957" y="263173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4" name="Google Shape;844;p28"/>
          <p:cNvSpPr/>
          <p:nvPr/>
        </p:nvSpPr>
        <p:spPr>
          <a:xfrm>
            <a:off x="11392501" y="11024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5" name="Google Shape;845;p28"/>
          <p:cNvSpPr/>
          <p:nvPr/>
        </p:nvSpPr>
        <p:spPr>
          <a:xfrm>
            <a:off x="4086872" y="93813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6" name="Google Shape;846;p28"/>
          <p:cNvSpPr/>
          <p:nvPr/>
        </p:nvSpPr>
        <p:spPr>
          <a:xfrm rot="10800000">
            <a:off x="912467" y="890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7" name="Google Shape;847;p28"/>
          <p:cNvSpPr/>
          <p:nvPr/>
        </p:nvSpPr>
        <p:spPr>
          <a:xfrm rot="10800000">
            <a:off x="15029071" y="24142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8" name="Google Shape;848;p28"/>
          <p:cNvSpPr/>
          <p:nvPr/>
        </p:nvSpPr>
        <p:spPr>
          <a:xfrm rot="10800000">
            <a:off x="7910717" y="7844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49" name="Google Shape;849;p28"/>
          <p:cNvSpPr/>
          <p:nvPr/>
        </p:nvSpPr>
        <p:spPr>
          <a:xfrm rot="10800000" flipH="1">
            <a:off x="16883919" y="871633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0" name="Google Shape;850;p28"/>
          <p:cNvSpPr/>
          <p:nvPr/>
        </p:nvSpPr>
        <p:spPr>
          <a:xfrm flipH="1">
            <a:off x="17244492" y="402313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1" name="Google Shape;851;p28"/>
          <p:cNvSpPr/>
          <p:nvPr/>
        </p:nvSpPr>
        <p:spPr>
          <a:xfrm flipH="1">
            <a:off x="17068816" y="66128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2" name="Google Shape;852;p28"/>
          <p:cNvSpPr/>
          <p:nvPr/>
        </p:nvSpPr>
        <p:spPr>
          <a:xfrm rot="10800000" flipH="1">
            <a:off x="17740491" y="586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3" name="Google Shape;853;p28"/>
          <p:cNvSpPr/>
          <p:nvPr/>
        </p:nvSpPr>
        <p:spPr>
          <a:xfrm rot="10800000" flipH="1">
            <a:off x="16785797" y="303596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4" name="Google Shape;854;p28"/>
          <p:cNvSpPr/>
          <p:nvPr/>
        </p:nvSpPr>
        <p:spPr>
          <a:xfrm rot="10800000" flipH="1">
            <a:off x="17357973" y="7538818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5" name="Google Shape;855;p28"/>
          <p:cNvSpPr/>
          <p:nvPr/>
        </p:nvSpPr>
        <p:spPr>
          <a:xfrm rot="10800000" flipH="1">
            <a:off x="17357970" y="873064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6" name="Google Shape;856;p28"/>
          <p:cNvSpPr/>
          <p:nvPr/>
        </p:nvSpPr>
        <p:spPr>
          <a:xfrm rot="10800000" flipH="1">
            <a:off x="2227305" y="9495920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7" name="Google Shape;857;p28"/>
          <p:cNvSpPr/>
          <p:nvPr/>
        </p:nvSpPr>
        <p:spPr>
          <a:xfrm rot="10800000" flipH="1">
            <a:off x="15567803" y="9775743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8" name="Google Shape;858;p28"/>
          <p:cNvSpPr/>
          <p:nvPr/>
        </p:nvSpPr>
        <p:spPr>
          <a:xfrm rot="10800000" flipH="1">
            <a:off x="6968361" y="9731093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59" name="Google Shape;859;p28"/>
          <p:cNvSpPr/>
          <p:nvPr/>
        </p:nvSpPr>
        <p:spPr>
          <a:xfrm rot="10800000" flipH="1">
            <a:off x="11707003" y="98681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0" name="Google Shape;860;p28"/>
          <p:cNvSpPr/>
          <p:nvPr/>
        </p:nvSpPr>
        <p:spPr>
          <a:xfrm rot="10800000" flipH="1">
            <a:off x="959470" y="586794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1" name="Google Shape;861;p28"/>
          <p:cNvSpPr/>
          <p:nvPr/>
        </p:nvSpPr>
        <p:spPr>
          <a:xfrm rot="10800000" flipH="1">
            <a:off x="565287" y="4508601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2" name="Google Shape;862;p28"/>
          <p:cNvSpPr/>
          <p:nvPr/>
        </p:nvSpPr>
        <p:spPr>
          <a:xfrm flipH="1">
            <a:off x="974869" y="924312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3" name="Google Shape;863;p28"/>
          <p:cNvSpPr/>
          <p:nvPr/>
        </p:nvSpPr>
        <p:spPr>
          <a:xfrm flipH="1">
            <a:off x="15091475" y="9894259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4" name="Google Shape;864;p28"/>
          <p:cNvSpPr/>
          <p:nvPr/>
        </p:nvSpPr>
        <p:spPr>
          <a:xfrm flipH="1">
            <a:off x="491621" y="9589523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5" name="Google Shape;865;p28"/>
          <p:cNvSpPr/>
          <p:nvPr/>
        </p:nvSpPr>
        <p:spPr>
          <a:xfrm flipH="1">
            <a:off x="148098" y="347386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6" name="Google Shape;866;p28"/>
          <p:cNvSpPr/>
          <p:nvPr/>
        </p:nvSpPr>
        <p:spPr>
          <a:xfrm flipH="1">
            <a:off x="276326" y="5931377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7" name="Google Shape;867;p28"/>
          <p:cNvSpPr/>
          <p:nvPr/>
        </p:nvSpPr>
        <p:spPr>
          <a:xfrm rot="10800000" flipH="1">
            <a:off x="47069" y="69155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8" name="Google Shape;868;p28"/>
          <p:cNvSpPr/>
          <p:nvPr/>
        </p:nvSpPr>
        <p:spPr>
          <a:xfrm rot="10800000" flipH="1">
            <a:off x="765971" y="29113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869" name="Google Shape;869;p28"/>
          <p:cNvSpPr/>
          <p:nvPr/>
        </p:nvSpPr>
        <p:spPr>
          <a:xfrm rot="10800000" flipH="1">
            <a:off x="564971" y="784393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7812803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0"/>
          <p:cNvSpPr txBox="1">
            <a:spLocks noGrp="1"/>
          </p:cNvSpPr>
          <p:nvPr>
            <p:ph type="ctrTitle"/>
          </p:nvPr>
        </p:nvSpPr>
        <p:spPr>
          <a:xfrm>
            <a:off x="9364800" y="1021050"/>
            <a:ext cx="7483200" cy="25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901" name="Google Shape;901;p30"/>
          <p:cNvSpPr/>
          <p:nvPr/>
        </p:nvSpPr>
        <p:spPr>
          <a:xfrm rot="10800000">
            <a:off x="11950250" y="497238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02" name="Google Shape;902;p30"/>
          <p:cNvSpPr/>
          <p:nvPr/>
        </p:nvSpPr>
        <p:spPr>
          <a:xfrm rot="10800000">
            <a:off x="17451099" y="84893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03" name="Google Shape;903;p30"/>
          <p:cNvSpPr/>
          <p:nvPr/>
        </p:nvSpPr>
        <p:spPr>
          <a:xfrm rot="10800000">
            <a:off x="17773021" y="290329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04" name="Google Shape;904;p30"/>
          <p:cNvSpPr/>
          <p:nvPr/>
        </p:nvSpPr>
        <p:spPr>
          <a:xfrm rot="10800000">
            <a:off x="740691" y="166662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05" name="Google Shape;905;p30"/>
          <p:cNvSpPr/>
          <p:nvPr/>
        </p:nvSpPr>
        <p:spPr>
          <a:xfrm rot="10800000">
            <a:off x="6700539" y="941285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06" name="Google Shape;906;p30"/>
          <p:cNvSpPr/>
          <p:nvPr/>
        </p:nvSpPr>
        <p:spPr>
          <a:xfrm>
            <a:off x="527716" y="97055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07" name="Google Shape;907;p30"/>
          <p:cNvSpPr/>
          <p:nvPr/>
        </p:nvSpPr>
        <p:spPr>
          <a:xfrm>
            <a:off x="4728207" y="93433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08" name="Google Shape;908;p30"/>
          <p:cNvSpPr/>
          <p:nvPr/>
        </p:nvSpPr>
        <p:spPr>
          <a:xfrm>
            <a:off x="8403422" y="-19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09" name="Google Shape;909;p30"/>
          <p:cNvSpPr/>
          <p:nvPr/>
        </p:nvSpPr>
        <p:spPr>
          <a:xfrm>
            <a:off x="9516283" y="938255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0" name="Google Shape;910;p30"/>
          <p:cNvSpPr/>
          <p:nvPr/>
        </p:nvSpPr>
        <p:spPr>
          <a:xfrm>
            <a:off x="575459" y="4372002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1" name="Google Shape;911;p30"/>
          <p:cNvSpPr/>
          <p:nvPr/>
        </p:nvSpPr>
        <p:spPr>
          <a:xfrm>
            <a:off x="1525001" y="8617278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2" name="Google Shape;912;p30"/>
          <p:cNvSpPr/>
          <p:nvPr/>
        </p:nvSpPr>
        <p:spPr>
          <a:xfrm>
            <a:off x="2953346" y="5159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3" name="Google Shape;913;p30"/>
          <p:cNvSpPr/>
          <p:nvPr/>
        </p:nvSpPr>
        <p:spPr>
          <a:xfrm>
            <a:off x="12650751" y="7038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4" name="Google Shape;914;p30"/>
          <p:cNvSpPr/>
          <p:nvPr/>
        </p:nvSpPr>
        <p:spPr>
          <a:xfrm>
            <a:off x="17324101" y="1519170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5" name="Google Shape;915;p30"/>
          <p:cNvSpPr/>
          <p:nvPr/>
        </p:nvSpPr>
        <p:spPr>
          <a:xfrm>
            <a:off x="16904928" y="7355677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6" name="Google Shape;916;p30"/>
          <p:cNvSpPr/>
          <p:nvPr/>
        </p:nvSpPr>
        <p:spPr>
          <a:xfrm>
            <a:off x="931583" y="123533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7" name="Google Shape;917;p30"/>
          <p:cNvSpPr/>
          <p:nvPr/>
        </p:nvSpPr>
        <p:spPr>
          <a:xfrm>
            <a:off x="1205957" y="28325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8" name="Google Shape;918;p30"/>
          <p:cNvSpPr/>
          <p:nvPr/>
        </p:nvSpPr>
        <p:spPr>
          <a:xfrm>
            <a:off x="11093851" y="95800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19" name="Google Shape;919;p30"/>
          <p:cNvSpPr/>
          <p:nvPr/>
        </p:nvSpPr>
        <p:spPr>
          <a:xfrm>
            <a:off x="321516" y="76473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0" name="Google Shape;920;p30"/>
          <p:cNvSpPr/>
          <p:nvPr/>
        </p:nvSpPr>
        <p:spPr>
          <a:xfrm>
            <a:off x="7474966" y="73291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1" name="Google Shape;921;p30"/>
          <p:cNvSpPr/>
          <p:nvPr/>
        </p:nvSpPr>
        <p:spPr>
          <a:xfrm>
            <a:off x="14093992" y="99031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2" name="Google Shape;922;p30"/>
          <p:cNvSpPr/>
          <p:nvPr/>
        </p:nvSpPr>
        <p:spPr>
          <a:xfrm>
            <a:off x="17324083" y="553658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3" name="Google Shape;923;p30"/>
          <p:cNvSpPr/>
          <p:nvPr/>
        </p:nvSpPr>
        <p:spPr>
          <a:xfrm>
            <a:off x="7474933" y="909800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4" name="Google Shape;924;p30"/>
          <p:cNvSpPr/>
          <p:nvPr/>
        </p:nvSpPr>
        <p:spPr>
          <a:xfrm rot="10800000">
            <a:off x="543091" y="64826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5" name="Google Shape;925;p30"/>
          <p:cNvSpPr/>
          <p:nvPr/>
        </p:nvSpPr>
        <p:spPr>
          <a:xfrm rot="10800000">
            <a:off x="15426599" y="8900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6" name="Google Shape;926;p30"/>
          <p:cNvSpPr/>
          <p:nvPr/>
        </p:nvSpPr>
        <p:spPr>
          <a:xfrm rot="10800000">
            <a:off x="11655021" y="7038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7" name="Google Shape;927;p30"/>
          <p:cNvSpPr/>
          <p:nvPr/>
        </p:nvSpPr>
        <p:spPr>
          <a:xfrm rot="10800000">
            <a:off x="788437" y="288326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8" name="Google Shape;928;p30"/>
          <p:cNvSpPr/>
          <p:nvPr/>
        </p:nvSpPr>
        <p:spPr>
          <a:xfrm rot="10800000">
            <a:off x="17034663" y="687175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29" name="Google Shape;929;p30"/>
          <p:cNvSpPr/>
          <p:nvPr/>
        </p:nvSpPr>
        <p:spPr>
          <a:xfrm rot="10800000">
            <a:off x="2378847" y="166784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0" name="Google Shape;930;p30"/>
          <p:cNvSpPr/>
          <p:nvPr/>
        </p:nvSpPr>
        <p:spPr>
          <a:xfrm rot="10800000">
            <a:off x="10129599" y="966708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1" name="Google Shape;931;p30"/>
          <p:cNvSpPr/>
          <p:nvPr/>
        </p:nvSpPr>
        <p:spPr>
          <a:xfrm rot="10800000">
            <a:off x="17823167" y="531342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2" name="Google Shape;932;p30"/>
          <p:cNvSpPr/>
          <p:nvPr/>
        </p:nvSpPr>
        <p:spPr>
          <a:xfrm>
            <a:off x="7167751" y="817726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3" name="Google Shape;933;p30"/>
          <p:cNvSpPr/>
          <p:nvPr/>
        </p:nvSpPr>
        <p:spPr>
          <a:xfrm>
            <a:off x="16652346" y="938181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4" name="Google Shape;934;p30"/>
          <p:cNvSpPr/>
          <p:nvPr/>
        </p:nvSpPr>
        <p:spPr>
          <a:xfrm rot="10800000">
            <a:off x="15630367" y="94128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5" name="Google Shape;935;p30"/>
          <p:cNvSpPr/>
          <p:nvPr/>
        </p:nvSpPr>
        <p:spPr>
          <a:xfrm rot="10800000">
            <a:off x="3656149" y="934340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6" name="Google Shape;936;p30"/>
          <p:cNvSpPr/>
          <p:nvPr/>
        </p:nvSpPr>
        <p:spPr>
          <a:xfrm rot="10800000">
            <a:off x="931600" y="861728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7" name="Google Shape;937;p30"/>
          <p:cNvSpPr/>
          <p:nvPr/>
        </p:nvSpPr>
        <p:spPr>
          <a:xfrm rot="10800000">
            <a:off x="474399" y="380725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8" name="Google Shape;938;p30"/>
          <p:cNvSpPr txBox="1"/>
          <p:nvPr/>
        </p:nvSpPr>
        <p:spPr>
          <a:xfrm>
            <a:off x="9496150" y="7308600"/>
            <a:ext cx="7131600" cy="12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2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2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2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51321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1"/>
          <p:cNvSpPr/>
          <p:nvPr/>
        </p:nvSpPr>
        <p:spPr>
          <a:xfrm>
            <a:off x="762667" y="749810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41" name="Google Shape;941;p31"/>
          <p:cNvSpPr/>
          <p:nvPr/>
        </p:nvSpPr>
        <p:spPr>
          <a:xfrm rot="10800000">
            <a:off x="846955" y="4614556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42" name="Google Shape;942;p31"/>
          <p:cNvSpPr/>
          <p:nvPr/>
        </p:nvSpPr>
        <p:spPr>
          <a:xfrm rot="10800000">
            <a:off x="667951" y="7868781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43" name="Google Shape;943;p31"/>
          <p:cNvSpPr/>
          <p:nvPr/>
        </p:nvSpPr>
        <p:spPr>
          <a:xfrm rot="10800000">
            <a:off x="246241" y="61931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44" name="Google Shape;944;p31"/>
          <p:cNvSpPr/>
          <p:nvPr/>
        </p:nvSpPr>
        <p:spPr>
          <a:xfrm rot="10800000">
            <a:off x="246236" y="3295813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45" name="Google Shape;945;p31"/>
          <p:cNvSpPr/>
          <p:nvPr/>
        </p:nvSpPr>
        <p:spPr>
          <a:xfrm rot="10800000">
            <a:off x="1151086" y="152582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46" name="Google Shape;946;p31"/>
          <p:cNvSpPr/>
          <p:nvPr/>
        </p:nvSpPr>
        <p:spPr>
          <a:xfrm>
            <a:off x="960267" y="26820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47" name="Google Shape;947;p31"/>
          <p:cNvSpPr/>
          <p:nvPr/>
        </p:nvSpPr>
        <p:spPr>
          <a:xfrm>
            <a:off x="634967" y="631194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48" name="Google Shape;948;p31"/>
          <p:cNvSpPr/>
          <p:nvPr/>
        </p:nvSpPr>
        <p:spPr>
          <a:xfrm>
            <a:off x="747850" y="72354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49" name="Google Shape;949;p31"/>
          <p:cNvSpPr/>
          <p:nvPr/>
        </p:nvSpPr>
        <p:spPr>
          <a:xfrm>
            <a:off x="1151115" y="548187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0" name="Google Shape;950;p31"/>
          <p:cNvSpPr/>
          <p:nvPr/>
        </p:nvSpPr>
        <p:spPr>
          <a:xfrm>
            <a:off x="17214515" y="2732247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1" name="Google Shape;951;p31"/>
          <p:cNvSpPr/>
          <p:nvPr/>
        </p:nvSpPr>
        <p:spPr>
          <a:xfrm rot="10800000">
            <a:off x="17469049" y="6877998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2" name="Google Shape;952;p31"/>
          <p:cNvSpPr/>
          <p:nvPr/>
        </p:nvSpPr>
        <p:spPr>
          <a:xfrm rot="10800000">
            <a:off x="17597636" y="806982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3" name="Google Shape;953;p31"/>
          <p:cNvSpPr/>
          <p:nvPr/>
        </p:nvSpPr>
        <p:spPr>
          <a:xfrm rot="10800000">
            <a:off x="17138036" y="576857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4" name="Google Shape;954;p31"/>
          <p:cNvSpPr/>
          <p:nvPr/>
        </p:nvSpPr>
        <p:spPr>
          <a:xfrm>
            <a:off x="18038667" y="347884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5" name="Google Shape;955;p31"/>
          <p:cNvSpPr/>
          <p:nvPr/>
        </p:nvSpPr>
        <p:spPr>
          <a:xfrm>
            <a:off x="17259819" y="4203142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6" name="Google Shape;956;p31"/>
          <p:cNvSpPr/>
          <p:nvPr/>
        </p:nvSpPr>
        <p:spPr>
          <a:xfrm>
            <a:off x="17942811" y="5252863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7" name="Google Shape;957;p31"/>
          <p:cNvSpPr/>
          <p:nvPr/>
        </p:nvSpPr>
        <p:spPr>
          <a:xfrm>
            <a:off x="17469967" y="134584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8" name="Google Shape;958;p31"/>
          <p:cNvSpPr/>
          <p:nvPr/>
        </p:nvSpPr>
        <p:spPr>
          <a:xfrm rot="10800000">
            <a:off x="7836433" y="999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59" name="Google Shape;959;p31"/>
          <p:cNvSpPr/>
          <p:nvPr/>
        </p:nvSpPr>
        <p:spPr>
          <a:xfrm rot="10800000">
            <a:off x="14350201" y="9492073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0" name="Google Shape;960;p31"/>
          <p:cNvSpPr/>
          <p:nvPr/>
        </p:nvSpPr>
        <p:spPr>
          <a:xfrm rot="10800000">
            <a:off x="16156449" y="989630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1" name="Google Shape;961;p31"/>
          <p:cNvSpPr/>
          <p:nvPr/>
        </p:nvSpPr>
        <p:spPr>
          <a:xfrm>
            <a:off x="820967" y="88448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2" name="Google Shape;962;p31"/>
          <p:cNvSpPr/>
          <p:nvPr/>
        </p:nvSpPr>
        <p:spPr>
          <a:xfrm>
            <a:off x="5555632" y="9612581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3" name="Google Shape;963;p31"/>
          <p:cNvSpPr/>
          <p:nvPr/>
        </p:nvSpPr>
        <p:spPr>
          <a:xfrm>
            <a:off x="17342593" y="934888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4" name="Google Shape;964;p31"/>
          <p:cNvSpPr/>
          <p:nvPr/>
        </p:nvSpPr>
        <p:spPr>
          <a:xfrm>
            <a:off x="11808552" y="9277261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5" name="Google Shape;965;p31"/>
          <p:cNvSpPr/>
          <p:nvPr/>
        </p:nvSpPr>
        <p:spPr>
          <a:xfrm>
            <a:off x="3812143" y="946175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6" name="Google Shape;966;p31"/>
          <p:cNvSpPr/>
          <p:nvPr/>
        </p:nvSpPr>
        <p:spPr>
          <a:xfrm rot="10800000">
            <a:off x="2368133" y="7764971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7" name="Google Shape;967;p31"/>
          <p:cNvSpPr/>
          <p:nvPr/>
        </p:nvSpPr>
        <p:spPr>
          <a:xfrm rot="10800000">
            <a:off x="1039497" y="81735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8" name="Google Shape;968;p31"/>
          <p:cNvSpPr/>
          <p:nvPr/>
        </p:nvSpPr>
        <p:spPr>
          <a:xfrm rot="10800000">
            <a:off x="17910947" y="8225086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9" name="Google Shape;969;p31"/>
          <p:cNvSpPr/>
          <p:nvPr/>
        </p:nvSpPr>
        <p:spPr>
          <a:xfrm>
            <a:off x="10714437" y="-27663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0" name="Google Shape;970;p31"/>
          <p:cNvSpPr/>
          <p:nvPr/>
        </p:nvSpPr>
        <p:spPr>
          <a:xfrm>
            <a:off x="4200667" y="4727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1" name="Google Shape;971;p31"/>
          <p:cNvSpPr/>
          <p:nvPr/>
        </p:nvSpPr>
        <p:spPr>
          <a:xfrm>
            <a:off x="2516519" y="193042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2" name="Google Shape;972;p31"/>
          <p:cNvSpPr/>
          <p:nvPr/>
        </p:nvSpPr>
        <p:spPr>
          <a:xfrm rot="10800000">
            <a:off x="17678741" y="98099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3" name="Google Shape;973;p31"/>
          <p:cNvSpPr/>
          <p:nvPr/>
        </p:nvSpPr>
        <p:spPr>
          <a:xfrm rot="10800000">
            <a:off x="12796736" y="291713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4" name="Google Shape;974;p31"/>
          <p:cNvSpPr/>
          <p:nvPr/>
        </p:nvSpPr>
        <p:spPr>
          <a:xfrm rot="10800000">
            <a:off x="1304451" y="555331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5" name="Google Shape;975;p31"/>
          <p:cNvSpPr/>
          <p:nvPr/>
        </p:nvSpPr>
        <p:spPr>
          <a:xfrm rot="10800000">
            <a:off x="6711560" y="695973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6" name="Google Shape;976;p31"/>
          <p:cNvSpPr/>
          <p:nvPr/>
        </p:nvSpPr>
        <p:spPr>
          <a:xfrm rot="10800000">
            <a:off x="14127101" y="839105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7" name="Google Shape;977;p31"/>
          <p:cNvSpPr/>
          <p:nvPr/>
        </p:nvSpPr>
        <p:spPr>
          <a:xfrm>
            <a:off x="15533137" y="166908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8" name="Google Shape;978;p31"/>
          <p:cNvSpPr/>
          <p:nvPr/>
        </p:nvSpPr>
        <p:spPr>
          <a:xfrm>
            <a:off x="17606867" y="188979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79" name="Google Shape;979;p31"/>
          <p:cNvSpPr/>
          <p:nvPr/>
        </p:nvSpPr>
        <p:spPr>
          <a:xfrm>
            <a:off x="735417" y="1838292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919218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2"/>
          <p:cNvSpPr/>
          <p:nvPr/>
        </p:nvSpPr>
        <p:spPr>
          <a:xfrm>
            <a:off x="17188719" y="1579623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82" name="Google Shape;982;p32"/>
          <p:cNvSpPr/>
          <p:nvPr/>
        </p:nvSpPr>
        <p:spPr>
          <a:xfrm rot="10800000">
            <a:off x="17549292" y="6087889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83" name="Google Shape;983;p32"/>
          <p:cNvSpPr/>
          <p:nvPr/>
        </p:nvSpPr>
        <p:spPr>
          <a:xfrm rot="10800000">
            <a:off x="17218301" y="2831774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84" name="Google Shape;984;p32"/>
          <p:cNvSpPr/>
          <p:nvPr/>
        </p:nvSpPr>
        <p:spPr>
          <a:xfrm rot="10800000">
            <a:off x="17029107" y="878639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85" name="Google Shape;985;p32"/>
          <p:cNvSpPr/>
          <p:nvPr/>
        </p:nvSpPr>
        <p:spPr>
          <a:xfrm rot="10800000">
            <a:off x="17373616" y="3567149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86" name="Google Shape;986;p32"/>
          <p:cNvSpPr/>
          <p:nvPr/>
        </p:nvSpPr>
        <p:spPr>
          <a:xfrm>
            <a:off x="18045291" y="4309065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87" name="Google Shape;987;p32"/>
          <p:cNvSpPr/>
          <p:nvPr/>
        </p:nvSpPr>
        <p:spPr>
          <a:xfrm>
            <a:off x="17090597" y="7234144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88" name="Google Shape;988;p32"/>
          <p:cNvSpPr/>
          <p:nvPr/>
        </p:nvSpPr>
        <p:spPr>
          <a:xfrm>
            <a:off x="16960821" y="5681918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89" name="Google Shape;989;p32"/>
          <p:cNvSpPr/>
          <p:nvPr/>
        </p:nvSpPr>
        <p:spPr>
          <a:xfrm>
            <a:off x="16927999" y="807074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0" name="Google Shape;990;p32"/>
          <p:cNvSpPr/>
          <p:nvPr/>
        </p:nvSpPr>
        <p:spPr>
          <a:xfrm>
            <a:off x="17489219" y="7972423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1" name="Google Shape;991;p32"/>
          <p:cNvSpPr/>
          <p:nvPr/>
        </p:nvSpPr>
        <p:spPr>
          <a:xfrm rot="10800000">
            <a:off x="16320148" y="98692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2" name="Google Shape;992;p32"/>
          <p:cNvSpPr/>
          <p:nvPr/>
        </p:nvSpPr>
        <p:spPr>
          <a:xfrm>
            <a:off x="17662773" y="2531386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3" name="Google Shape;993;p32"/>
          <p:cNvSpPr/>
          <p:nvPr/>
        </p:nvSpPr>
        <p:spPr>
          <a:xfrm>
            <a:off x="17662770" y="1449317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4" name="Google Shape;994;p32"/>
          <p:cNvSpPr/>
          <p:nvPr/>
        </p:nvSpPr>
        <p:spPr>
          <a:xfrm>
            <a:off x="12709963" y="421458"/>
            <a:ext cx="304130" cy="401356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5" name="Google Shape;995;p32"/>
          <p:cNvSpPr/>
          <p:nvPr/>
        </p:nvSpPr>
        <p:spPr>
          <a:xfrm>
            <a:off x="2532105" y="663632"/>
            <a:ext cx="274346" cy="235188"/>
          </a:xfrm>
          <a:custGeom>
            <a:avLst/>
            <a:gdLst/>
            <a:ahLst/>
            <a:cxnLst/>
            <a:rect l="l" t="t" r="r" b="b"/>
            <a:pathLst>
              <a:path w="3482" h="2985" extrusionOk="0">
                <a:moveTo>
                  <a:pt x="756" y="0"/>
                </a:moveTo>
                <a:lnTo>
                  <a:pt x="0" y="2487"/>
                </a:lnTo>
                <a:lnTo>
                  <a:pt x="3481" y="2984"/>
                </a:lnTo>
                <a:lnTo>
                  <a:pt x="7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6" name="Google Shape;996;p32"/>
          <p:cNvSpPr/>
          <p:nvPr/>
        </p:nvSpPr>
        <p:spPr>
          <a:xfrm>
            <a:off x="15872603" y="34614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7" name="Google Shape;997;p32"/>
          <p:cNvSpPr/>
          <p:nvPr/>
        </p:nvSpPr>
        <p:spPr>
          <a:xfrm>
            <a:off x="539855" y="1712626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8" name="Google Shape;998;p32"/>
          <p:cNvSpPr/>
          <p:nvPr/>
        </p:nvSpPr>
        <p:spPr>
          <a:xfrm>
            <a:off x="7273161" y="30152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99" name="Google Shape;999;p32"/>
          <p:cNvSpPr/>
          <p:nvPr/>
        </p:nvSpPr>
        <p:spPr>
          <a:xfrm>
            <a:off x="11759703" y="14859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0" name="Google Shape;1000;p32"/>
          <p:cNvSpPr/>
          <p:nvPr/>
        </p:nvSpPr>
        <p:spPr>
          <a:xfrm>
            <a:off x="4454074" y="976485"/>
            <a:ext cx="421684" cy="283722"/>
          </a:xfrm>
          <a:custGeom>
            <a:avLst/>
            <a:gdLst/>
            <a:ahLst/>
            <a:cxnLst/>
            <a:rect l="l" t="t" r="r" b="b"/>
            <a:pathLst>
              <a:path w="5352" h="3601" extrusionOk="0">
                <a:moveTo>
                  <a:pt x="1" y="0"/>
                </a:moveTo>
                <a:lnTo>
                  <a:pt x="3860" y="3601"/>
                </a:lnTo>
                <a:lnTo>
                  <a:pt x="5352" y="111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1" name="Google Shape;1001;p32"/>
          <p:cNvSpPr/>
          <p:nvPr/>
        </p:nvSpPr>
        <p:spPr>
          <a:xfrm>
            <a:off x="982144" y="2739417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2" name="Google Shape;1002;p32"/>
          <p:cNvSpPr/>
          <p:nvPr/>
        </p:nvSpPr>
        <p:spPr>
          <a:xfrm>
            <a:off x="1589787" y="2186089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3" name="Google Shape;1003;p32"/>
          <p:cNvSpPr/>
          <p:nvPr/>
        </p:nvSpPr>
        <p:spPr>
          <a:xfrm rot="10800000">
            <a:off x="1279669" y="92842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4" name="Google Shape;1004;p32"/>
          <p:cNvSpPr/>
          <p:nvPr/>
        </p:nvSpPr>
        <p:spPr>
          <a:xfrm rot="10800000">
            <a:off x="15396275" y="279777"/>
            <a:ext cx="223186" cy="220706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5" name="Google Shape;1005;p32"/>
          <p:cNvSpPr/>
          <p:nvPr/>
        </p:nvSpPr>
        <p:spPr>
          <a:xfrm rot="10800000">
            <a:off x="8277919" y="82282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6" name="Google Shape;1006;p32"/>
          <p:cNvSpPr/>
          <p:nvPr/>
        </p:nvSpPr>
        <p:spPr>
          <a:xfrm>
            <a:off x="7169673" y="9248059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7" name="Google Shape;1007;p32"/>
          <p:cNvSpPr/>
          <p:nvPr/>
        </p:nvSpPr>
        <p:spPr>
          <a:xfrm rot="10800000">
            <a:off x="4739105" y="9871000"/>
            <a:ext cx="382526" cy="324536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8" name="Google Shape;1008;p32"/>
          <p:cNvSpPr/>
          <p:nvPr/>
        </p:nvSpPr>
        <p:spPr>
          <a:xfrm rot="10800000">
            <a:off x="17642371" y="10646025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09" name="Google Shape;1009;p32"/>
          <p:cNvSpPr/>
          <p:nvPr/>
        </p:nvSpPr>
        <p:spPr>
          <a:xfrm rot="10800000">
            <a:off x="15165826" y="9788839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0" name="Google Shape;1010;p32"/>
          <p:cNvSpPr/>
          <p:nvPr/>
        </p:nvSpPr>
        <p:spPr>
          <a:xfrm rot="10800000">
            <a:off x="974107" y="9314757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1" name="Google Shape;1011;p32"/>
          <p:cNvSpPr/>
          <p:nvPr/>
        </p:nvSpPr>
        <p:spPr>
          <a:xfrm rot="10800000">
            <a:off x="11033407" y="9223249"/>
            <a:ext cx="561142" cy="27285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2" name="Google Shape;1012;p32"/>
          <p:cNvSpPr/>
          <p:nvPr/>
        </p:nvSpPr>
        <p:spPr>
          <a:xfrm rot="10800000">
            <a:off x="15399357" y="8694233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3" name="Google Shape;1013;p32"/>
          <p:cNvSpPr/>
          <p:nvPr/>
        </p:nvSpPr>
        <p:spPr>
          <a:xfrm>
            <a:off x="2660475" y="9983918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4" name="Google Shape;1014;p32"/>
          <p:cNvSpPr/>
          <p:nvPr/>
        </p:nvSpPr>
        <p:spPr>
          <a:xfrm>
            <a:off x="17541275" y="9885294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5" name="Google Shape;1015;p32"/>
          <p:cNvSpPr/>
          <p:nvPr/>
        </p:nvSpPr>
        <p:spPr>
          <a:xfrm>
            <a:off x="492756" y="7291242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6" name="Google Shape;1016;p32"/>
          <p:cNvSpPr/>
          <p:nvPr/>
        </p:nvSpPr>
        <p:spPr>
          <a:xfrm rot="10800000">
            <a:off x="184495" y="753349"/>
            <a:ext cx="274346" cy="362118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7" name="Google Shape;1017;p32"/>
          <p:cNvSpPr/>
          <p:nvPr/>
        </p:nvSpPr>
        <p:spPr>
          <a:xfrm rot="10800000">
            <a:off x="366598" y="6084277"/>
            <a:ext cx="503152" cy="285298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8" name="Google Shape;1018;p32"/>
          <p:cNvSpPr/>
          <p:nvPr/>
        </p:nvSpPr>
        <p:spPr>
          <a:xfrm rot="10800000">
            <a:off x="941627" y="8902704"/>
            <a:ext cx="561222" cy="147416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9" name="Google Shape;1019;p32"/>
          <p:cNvSpPr/>
          <p:nvPr/>
        </p:nvSpPr>
        <p:spPr>
          <a:xfrm rot="10800000">
            <a:off x="581126" y="4171765"/>
            <a:ext cx="360544" cy="291602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20" name="Google Shape;1020;p32"/>
          <p:cNvSpPr/>
          <p:nvPr/>
        </p:nvSpPr>
        <p:spPr>
          <a:xfrm rot="10800000">
            <a:off x="806616" y="7808549"/>
            <a:ext cx="253940" cy="214782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21" name="Google Shape;1021;p32"/>
          <p:cNvSpPr/>
          <p:nvPr/>
        </p:nvSpPr>
        <p:spPr>
          <a:xfrm rot="10800000">
            <a:off x="325907" y="8292857"/>
            <a:ext cx="127010" cy="283802"/>
          </a:xfrm>
          <a:custGeom>
            <a:avLst/>
            <a:gdLst/>
            <a:ahLst/>
            <a:cxnLst/>
            <a:rect l="l" t="t" r="r" b="b"/>
            <a:pathLst>
              <a:path w="1612" h="3602" extrusionOk="0">
                <a:moveTo>
                  <a:pt x="995" y="1"/>
                </a:moveTo>
                <a:lnTo>
                  <a:pt x="0" y="3601"/>
                </a:lnTo>
                <a:lnTo>
                  <a:pt x="1612" y="3482"/>
                </a:lnTo>
                <a:lnTo>
                  <a:pt x="9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22" name="Google Shape;1022;p32"/>
          <p:cNvSpPr/>
          <p:nvPr/>
        </p:nvSpPr>
        <p:spPr>
          <a:xfrm>
            <a:off x="539847" y="9611135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23" name="Google Shape;1023;p32"/>
          <p:cNvSpPr/>
          <p:nvPr/>
        </p:nvSpPr>
        <p:spPr>
          <a:xfrm>
            <a:off x="351869" y="3380399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24" name="Google Shape;1024;p32"/>
          <p:cNvSpPr/>
          <p:nvPr/>
        </p:nvSpPr>
        <p:spPr>
          <a:xfrm>
            <a:off x="171671" y="4830418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25" name="Google Shape;1025;p32"/>
          <p:cNvSpPr/>
          <p:nvPr/>
        </p:nvSpPr>
        <p:spPr>
          <a:xfrm>
            <a:off x="600945" y="7562323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26" name="Google Shape;1026;p32"/>
          <p:cNvSpPr/>
          <p:nvPr/>
        </p:nvSpPr>
        <p:spPr>
          <a:xfrm>
            <a:off x="869771" y="2426168"/>
            <a:ext cx="127690" cy="124636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6845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12764175" y="3523320"/>
            <a:ext cx="5525718" cy="67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347194" y="4059349"/>
            <a:ext cx="2508776" cy="3978032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86876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14397" y="718343"/>
            <a:ext cx="16440150" cy="1491459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34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77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14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8287999" cy="10287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233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7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0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04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194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41" r:id="rId4"/>
    <p:sldLayoutId id="2147483942" r:id="rId5"/>
    <p:sldLayoutId id="2147483944" r:id="rId6"/>
    <p:sldLayoutId id="2147483945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6" r:id="rId13"/>
    <p:sldLayoutId id="2147483957" r:id="rId14"/>
    <p:sldLayoutId id="2147483958" r:id="rId15"/>
    <p:sldLayoutId id="2147483960" r:id="rId16"/>
    <p:sldLayoutId id="2147483961" r:id="rId17"/>
    <p:sldLayoutId id="2147483962" r:id="rId18"/>
    <p:sldLayoutId id="2147483964" r:id="rId19"/>
    <p:sldLayoutId id="2147483965" r:id="rId20"/>
    <p:sldLayoutId id="2147483966" r:id="rId21"/>
    <p:sldLayoutId id="2147483967" r:id="rId22"/>
    <p:sldLayoutId id="2147483968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6.xml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Relationship Id="rId4" Type="http://schemas.openxmlformats.org/officeDocument/2006/relationships/image" Target="file:///C:\Program%20Files\Inknoe%20ClassPoint\Images\word_count_without%20result_default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8.xml"/><Relationship Id="rId4" Type="http://schemas.openxmlformats.org/officeDocument/2006/relationships/image" Target="file:///C:\Program%20Files\Inknoe%20ClassPoint\Images\word_count_without%20result_default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file:///C:\Program%20Files\Inknoe%20ClassPoint\Images\short_answer_without%20result_default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Relationship Id="rId6" Type="http://schemas.openxmlformats.org/officeDocument/2006/relationships/image" Target="../media/image42.jpeg"/><Relationship Id="rId5" Type="http://schemas.openxmlformats.org/officeDocument/2006/relationships/image" Target="../media/image35.jpeg"/><Relationship Id="rId4" Type="http://schemas.openxmlformats.org/officeDocument/2006/relationships/image" Target="../media/image41.jpeg"/><Relationship Id="rId9" Type="http://schemas.openxmlformats.org/officeDocument/2006/relationships/image" Target="file:///C:\Program%20Files\Inknoe%20ClassPoint\Images\short_answer_without%20result_default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file:///C:\Program%20Files\Inknoe%20ClassPoint\Images\short_answer_without%20result_default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slide_annotate_without%20result_default.png" TargetMode="Externa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slide_annotate_without%20result_default.png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file:///C:\Program%20Files\Inknoe%20ClassPoint\Images\slide_annotate_without%20result_default.p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9.xml"/><Relationship Id="rId4" Type="http://schemas.openxmlformats.org/officeDocument/2006/relationships/slide" Target="slide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multiple_choice_without%20result_default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image" Target="../media/image32.png"/><Relationship Id="rId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6"/>
          <p:cNvSpPr/>
          <p:nvPr/>
        </p:nvSpPr>
        <p:spPr>
          <a:xfrm>
            <a:off x="4924853" y="8257400"/>
            <a:ext cx="8386390" cy="2399444"/>
          </a:xfrm>
          <a:custGeom>
            <a:avLst/>
            <a:gdLst/>
            <a:ahLst/>
            <a:cxnLst/>
            <a:rect l="l" t="t" r="r" b="b"/>
            <a:pathLst>
              <a:path w="83372" h="23375" extrusionOk="0">
                <a:moveTo>
                  <a:pt x="806" y="17898"/>
                </a:moveTo>
                <a:cubicBezTo>
                  <a:pt x="783" y="17920"/>
                  <a:pt x="760" y="17942"/>
                  <a:pt x="737" y="17964"/>
                </a:cubicBezTo>
                <a:cubicBezTo>
                  <a:pt x="498" y="18262"/>
                  <a:pt x="240" y="18580"/>
                  <a:pt x="1" y="18899"/>
                </a:cubicBezTo>
                <a:cubicBezTo>
                  <a:pt x="263" y="18561"/>
                  <a:pt x="532" y="18227"/>
                  <a:pt x="806" y="17898"/>
                </a:cubicBezTo>
                <a:close/>
                <a:moveTo>
                  <a:pt x="39130" y="0"/>
                </a:moveTo>
                <a:cubicBezTo>
                  <a:pt x="38414" y="199"/>
                  <a:pt x="37717" y="438"/>
                  <a:pt x="37021" y="677"/>
                </a:cubicBezTo>
                <a:cubicBezTo>
                  <a:pt x="32128" y="2388"/>
                  <a:pt x="27572" y="5073"/>
                  <a:pt x="23713" y="8534"/>
                </a:cubicBezTo>
                <a:cubicBezTo>
                  <a:pt x="23832" y="7699"/>
                  <a:pt x="23972" y="6824"/>
                  <a:pt x="24091" y="5968"/>
                </a:cubicBezTo>
                <a:lnTo>
                  <a:pt x="24091" y="5968"/>
                </a:lnTo>
                <a:cubicBezTo>
                  <a:pt x="23494" y="6127"/>
                  <a:pt x="22877" y="6306"/>
                  <a:pt x="22301" y="6505"/>
                </a:cubicBezTo>
                <a:cubicBezTo>
                  <a:pt x="21405" y="6804"/>
                  <a:pt x="20530" y="7122"/>
                  <a:pt x="19695" y="7500"/>
                </a:cubicBezTo>
                <a:cubicBezTo>
                  <a:pt x="18839" y="7858"/>
                  <a:pt x="18004" y="8296"/>
                  <a:pt x="17168" y="8753"/>
                </a:cubicBezTo>
                <a:cubicBezTo>
                  <a:pt x="16631" y="9052"/>
                  <a:pt x="16114" y="9410"/>
                  <a:pt x="15577" y="9748"/>
                </a:cubicBezTo>
                <a:cubicBezTo>
                  <a:pt x="15338" y="9927"/>
                  <a:pt x="15060" y="10106"/>
                  <a:pt x="14821" y="10285"/>
                </a:cubicBezTo>
                <a:cubicBezTo>
                  <a:pt x="14324" y="10643"/>
                  <a:pt x="13826" y="11021"/>
                  <a:pt x="13329" y="11419"/>
                </a:cubicBezTo>
                <a:cubicBezTo>
                  <a:pt x="12593" y="12016"/>
                  <a:pt x="11897" y="12672"/>
                  <a:pt x="11260" y="13329"/>
                </a:cubicBezTo>
                <a:cubicBezTo>
                  <a:pt x="11956" y="11479"/>
                  <a:pt x="12871" y="9708"/>
                  <a:pt x="13985" y="8057"/>
                </a:cubicBezTo>
                <a:lnTo>
                  <a:pt x="13985" y="8057"/>
                </a:lnTo>
                <a:cubicBezTo>
                  <a:pt x="11936" y="8932"/>
                  <a:pt x="9967" y="10006"/>
                  <a:pt x="8097" y="11280"/>
                </a:cubicBezTo>
                <a:cubicBezTo>
                  <a:pt x="7182" y="11896"/>
                  <a:pt x="6287" y="12573"/>
                  <a:pt x="5412" y="13289"/>
                </a:cubicBezTo>
                <a:cubicBezTo>
                  <a:pt x="3734" y="14684"/>
                  <a:pt x="2195" y="16232"/>
                  <a:pt x="806" y="17898"/>
                </a:cubicBezTo>
                <a:lnTo>
                  <a:pt x="806" y="17898"/>
                </a:lnTo>
                <a:cubicBezTo>
                  <a:pt x="3178" y="15656"/>
                  <a:pt x="5955" y="13591"/>
                  <a:pt x="8674" y="11936"/>
                </a:cubicBezTo>
                <a:lnTo>
                  <a:pt x="8674" y="11936"/>
                </a:lnTo>
                <a:cubicBezTo>
                  <a:pt x="7481" y="14104"/>
                  <a:pt x="6824" y="16551"/>
                  <a:pt x="6804" y="18998"/>
                </a:cubicBezTo>
                <a:cubicBezTo>
                  <a:pt x="10822" y="13925"/>
                  <a:pt x="16472" y="10126"/>
                  <a:pt x="22698" y="8276"/>
                </a:cubicBezTo>
                <a:lnTo>
                  <a:pt x="22698" y="8276"/>
                </a:lnTo>
                <a:cubicBezTo>
                  <a:pt x="21724" y="9708"/>
                  <a:pt x="21167" y="11399"/>
                  <a:pt x="21107" y="13090"/>
                </a:cubicBezTo>
                <a:cubicBezTo>
                  <a:pt x="24708" y="8753"/>
                  <a:pt x="29581" y="5511"/>
                  <a:pt x="34952" y="3840"/>
                </a:cubicBezTo>
                <a:lnTo>
                  <a:pt x="34952" y="3840"/>
                </a:lnTo>
                <a:cubicBezTo>
                  <a:pt x="34336" y="5292"/>
                  <a:pt x="33739" y="6784"/>
                  <a:pt x="33102" y="8256"/>
                </a:cubicBezTo>
                <a:cubicBezTo>
                  <a:pt x="37459" y="5809"/>
                  <a:pt x="42432" y="4476"/>
                  <a:pt x="47425" y="4417"/>
                </a:cubicBezTo>
                <a:lnTo>
                  <a:pt x="47425" y="4417"/>
                </a:lnTo>
                <a:cubicBezTo>
                  <a:pt x="45714" y="5650"/>
                  <a:pt x="44282" y="7261"/>
                  <a:pt x="43228" y="9131"/>
                </a:cubicBezTo>
                <a:cubicBezTo>
                  <a:pt x="46030" y="8028"/>
                  <a:pt x="49034" y="7472"/>
                  <a:pt x="52029" y="7472"/>
                </a:cubicBezTo>
                <a:cubicBezTo>
                  <a:pt x="53031" y="7472"/>
                  <a:pt x="54032" y="7534"/>
                  <a:pt x="55024" y="7659"/>
                </a:cubicBezTo>
                <a:cubicBezTo>
                  <a:pt x="54427" y="7997"/>
                  <a:pt x="53870" y="8395"/>
                  <a:pt x="53393" y="8892"/>
                </a:cubicBezTo>
                <a:cubicBezTo>
                  <a:pt x="53545" y="8867"/>
                  <a:pt x="53698" y="8855"/>
                  <a:pt x="53852" y="8855"/>
                </a:cubicBezTo>
                <a:cubicBezTo>
                  <a:pt x="54663" y="8855"/>
                  <a:pt x="55473" y="9196"/>
                  <a:pt x="56058" y="9748"/>
                </a:cubicBezTo>
                <a:cubicBezTo>
                  <a:pt x="54805" y="10424"/>
                  <a:pt x="53612" y="11240"/>
                  <a:pt x="52518" y="12195"/>
                </a:cubicBezTo>
                <a:cubicBezTo>
                  <a:pt x="57988" y="13289"/>
                  <a:pt x="63379" y="14880"/>
                  <a:pt x="68571" y="16949"/>
                </a:cubicBezTo>
                <a:cubicBezTo>
                  <a:pt x="67855" y="16760"/>
                  <a:pt x="67117" y="16667"/>
                  <a:pt x="66378" y="16667"/>
                </a:cubicBezTo>
                <a:cubicBezTo>
                  <a:pt x="64631" y="16667"/>
                  <a:pt x="62883" y="17184"/>
                  <a:pt x="61429" y="18162"/>
                </a:cubicBezTo>
                <a:cubicBezTo>
                  <a:pt x="69028" y="18680"/>
                  <a:pt x="76946" y="19296"/>
                  <a:pt x="83371" y="23374"/>
                </a:cubicBezTo>
                <a:cubicBezTo>
                  <a:pt x="83292" y="22738"/>
                  <a:pt x="83252" y="22081"/>
                  <a:pt x="83172" y="21445"/>
                </a:cubicBezTo>
                <a:cubicBezTo>
                  <a:pt x="83112" y="21047"/>
                  <a:pt x="83093" y="20649"/>
                  <a:pt x="82874" y="20331"/>
                </a:cubicBezTo>
                <a:cubicBezTo>
                  <a:pt x="82794" y="20231"/>
                  <a:pt x="82715" y="20132"/>
                  <a:pt x="82615" y="20052"/>
                </a:cubicBezTo>
                <a:cubicBezTo>
                  <a:pt x="82456" y="19893"/>
                  <a:pt x="82197" y="19794"/>
                  <a:pt x="81979" y="19694"/>
                </a:cubicBezTo>
                <a:cubicBezTo>
                  <a:pt x="81859" y="19654"/>
                  <a:pt x="81760" y="19595"/>
                  <a:pt x="81621" y="19575"/>
                </a:cubicBezTo>
                <a:cubicBezTo>
                  <a:pt x="78318" y="18401"/>
                  <a:pt x="75155" y="16869"/>
                  <a:pt x="72231" y="14980"/>
                </a:cubicBezTo>
                <a:cubicBezTo>
                  <a:pt x="73823" y="14582"/>
                  <a:pt x="75434" y="14204"/>
                  <a:pt x="77025" y="13806"/>
                </a:cubicBezTo>
                <a:cubicBezTo>
                  <a:pt x="74101" y="12394"/>
                  <a:pt x="70978" y="11319"/>
                  <a:pt x="67795" y="10643"/>
                </a:cubicBezTo>
                <a:cubicBezTo>
                  <a:pt x="67238" y="10524"/>
                  <a:pt x="66641" y="10424"/>
                  <a:pt x="66064" y="10325"/>
                </a:cubicBezTo>
                <a:cubicBezTo>
                  <a:pt x="65189" y="10185"/>
                  <a:pt x="64294" y="10046"/>
                  <a:pt x="63419" y="9987"/>
                </a:cubicBezTo>
                <a:cubicBezTo>
                  <a:pt x="64473" y="9390"/>
                  <a:pt x="65567" y="8932"/>
                  <a:pt x="66701" y="8594"/>
                </a:cubicBezTo>
                <a:cubicBezTo>
                  <a:pt x="67855" y="8256"/>
                  <a:pt x="69048" y="8057"/>
                  <a:pt x="70242" y="7997"/>
                </a:cubicBezTo>
                <a:cubicBezTo>
                  <a:pt x="69267" y="7619"/>
                  <a:pt x="68273" y="7321"/>
                  <a:pt x="67278" y="7042"/>
                </a:cubicBezTo>
                <a:lnTo>
                  <a:pt x="66681" y="6903"/>
                </a:lnTo>
                <a:cubicBezTo>
                  <a:pt x="66283" y="6804"/>
                  <a:pt x="65885" y="6724"/>
                  <a:pt x="65468" y="6625"/>
                </a:cubicBezTo>
                <a:cubicBezTo>
                  <a:pt x="65269" y="6565"/>
                  <a:pt x="65070" y="6545"/>
                  <a:pt x="64871" y="6505"/>
                </a:cubicBezTo>
                <a:cubicBezTo>
                  <a:pt x="64055" y="6346"/>
                  <a:pt x="63220" y="6227"/>
                  <a:pt x="62404" y="6147"/>
                </a:cubicBezTo>
                <a:cubicBezTo>
                  <a:pt x="61986" y="6107"/>
                  <a:pt x="61589" y="6048"/>
                  <a:pt x="61171" y="6028"/>
                </a:cubicBezTo>
                <a:cubicBezTo>
                  <a:pt x="60733" y="6008"/>
                  <a:pt x="60335" y="5948"/>
                  <a:pt x="59918" y="5928"/>
                </a:cubicBezTo>
                <a:cubicBezTo>
                  <a:pt x="59301" y="5869"/>
                  <a:pt x="58684" y="5849"/>
                  <a:pt x="58048" y="5829"/>
                </a:cubicBezTo>
                <a:cubicBezTo>
                  <a:pt x="57849" y="5829"/>
                  <a:pt x="57630" y="5809"/>
                  <a:pt x="57431" y="5809"/>
                </a:cubicBezTo>
                <a:cubicBezTo>
                  <a:pt x="57013" y="5809"/>
                  <a:pt x="56596" y="5769"/>
                  <a:pt x="56198" y="5769"/>
                </a:cubicBezTo>
                <a:lnTo>
                  <a:pt x="53671" y="5769"/>
                </a:lnTo>
                <a:cubicBezTo>
                  <a:pt x="52637" y="5809"/>
                  <a:pt x="51583" y="5809"/>
                  <a:pt x="50548" y="5829"/>
                </a:cubicBezTo>
                <a:cubicBezTo>
                  <a:pt x="51642" y="4834"/>
                  <a:pt x="52915" y="4039"/>
                  <a:pt x="54248" y="3442"/>
                </a:cubicBezTo>
                <a:cubicBezTo>
                  <a:pt x="51699" y="3062"/>
                  <a:pt x="49120" y="2872"/>
                  <a:pt x="46541" y="2872"/>
                </a:cubicBezTo>
                <a:cubicBezTo>
                  <a:pt x="43585" y="2872"/>
                  <a:pt x="40628" y="3122"/>
                  <a:pt x="37717" y="3621"/>
                </a:cubicBezTo>
                <a:cubicBezTo>
                  <a:pt x="38195" y="2427"/>
                  <a:pt x="38652" y="1194"/>
                  <a:pt x="391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74" name="Google Shape;1074;p36"/>
          <p:cNvSpPr/>
          <p:nvPr/>
        </p:nvSpPr>
        <p:spPr>
          <a:xfrm>
            <a:off x="4924853" y="8261650"/>
            <a:ext cx="8386390" cy="2399444"/>
          </a:xfrm>
          <a:custGeom>
            <a:avLst/>
            <a:gdLst/>
            <a:ahLst/>
            <a:cxnLst/>
            <a:rect l="l" t="t" r="r" b="b"/>
            <a:pathLst>
              <a:path w="83372" h="23375" extrusionOk="0">
                <a:moveTo>
                  <a:pt x="806" y="17898"/>
                </a:moveTo>
                <a:cubicBezTo>
                  <a:pt x="783" y="17920"/>
                  <a:pt x="760" y="17942"/>
                  <a:pt x="737" y="17964"/>
                </a:cubicBezTo>
                <a:cubicBezTo>
                  <a:pt x="498" y="18262"/>
                  <a:pt x="240" y="18580"/>
                  <a:pt x="1" y="18899"/>
                </a:cubicBezTo>
                <a:cubicBezTo>
                  <a:pt x="263" y="18561"/>
                  <a:pt x="532" y="18227"/>
                  <a:pt x="806" y="17898"/>
                </a:cubicBezTo>
                <a:close/>
                <a:moveTo>
                  <a:pt x="39130" y="0"/>
                </a:moveTo>
                <a:cubicBezTo>
                  <a:pt x="38414" y="199"/>
                  <a:pt x="37717" y="438"/>
                  <a:pt x="37021" y="677"/>
                </a:cubicBezTo>
                <a:cubicBezTo>
                  <a:pt x="32128" y="2388"/>
                  <a:pt x="27572" y="5073"/>
                  <a:pt x="23713" y="8534"/>
                </a:cubicBezTo>
                <a:cubicBezTo>
                  <a:pt x="23832" y="7699"/>
                  <a:pt x="23972" y="6824"/>
                  <a:pt x="24091" y="5968"/>
                </a:cubicBezTo>
                <a:lnTo>
                  <a:pt x="24091" y="5968"/>
                </a:lnTo>
                <a:cubicBezTo>
                  <a:pt x="23494" y="6127"/>
                  <a:pt x="22877" y="6306"/>
                  <a:pt x="22301" y="6505"/>
                </a:cubicBezTo>
                <a:cubicBezTo>
                  <a:pt x="21405" y="6804"/>
                  <a:pt x="20530" y="7122"/>
                  <a:pt x="19695" y="7500"/>
                </a:cubicBezTo>
                <a:cubicBezTo>
                  <a:pt x="18839" y="7858"/>
                  <a:pt x="18004" y="8296"/>
                  <a:pt x="17168" y="8753"/>
                </a:cubicBezTo>
                <a:cubicBezTo>
                  <a:pt x="16631" y="9052"/>
                  <a:pt x="16114" y="9410"/>
                  <a:pt x="15577" y="9748"/>
                </a:cubicBezTo>
                <a:cubicBezTo>
                  <a:pt x="15338" y="9927"/>
                  <a:pt x="15060" y="10106"/>
                  <a:pt x="14821" y="10285"/>
                </a:cubicBezTo>
                <a:cubicBezTo>
                  <a:pt x="14324" y="10643"/>
                  <a:pt x="13826" y="11021"/>
                  <a:pt x="13329" y="11419"/>
                </a:cubicBezTo>
                <a:cubicBezTo>
                  <a:pt x="12593" y="12016"/>
                  <a:pt x="11897" y="12672"/>
                  <a:pt x="11260" y="13329"/>
                </a:cubicBezTo>
                <a:cubicBezTo>
                  <a:pt x="11956" y="11479"/>
                  <a:pt x="12871" y="9708"/>
                  <a:pt x="13985" y="8057"/>
                </a:cubicBezTo>
                <a:lnTo>
                  <a:pt x="13985" y="8057"/>
                </a:lnTo>
                <a:cubicBezTo>
                  <a:pt x="11936" y="8932"/>
                  <a:pt x="9967" y="10006"/>
                  <a:pt x="8097" y="11280"/>
                </a:cubicBezTo>
                <a:cubicBezTo>
                  <a:pt x="7182" y="11896"/>
                  <a:pt x="6287" y="12573"/>
                  <a:pt x="5412" y="13289"/>
                </a:cubicBezTo>
                <a:cubicBezTo>
                  <a:pt x="3734" y="14684"/>
                  <a:pt x="2195" y="16232"/>
                  <a:pt x="806" y="17898"/>
                </a:cubicBezTo>
                <a:lnTo>
                  <a:pt x="806" y="17898"/>
                </a:lnTo>
                <a:cubicBezTo>
                  <a:pt x="3178" y="15656"/>
                  <a:pt x="5955" y="13591"/>
                  <a:pt x="8674" y="11936"/>
                </a:cubicBezTo>
                <a:lnTo>
                  <a:pt x="8674" y="11936"/>
                </a:lnTo>
                <a:cubicBezTo>
                  <a:pt x="7481" y="14104"/>
                  <a:pt x="6824" y="16551"/>
                  <a:pt x="6804" y="18998"/>
                </a:cubicBezTo>
                <a:cubicBezTo>
                  <a:pt x="10822" y="13925"/>
                  <a:pt x="16472" y="10126"/>
                  <a:pt x="22698" y="8276"/>
                </a:cubicBezTo>
                <a:lnTo>
                  <a:pt x="22698" y="8276"/>
                </a:lnTo>
                <a:cubicBezTo>
                  <a:pt x="21724" y="9708"/>
                  <a:pt x="21167" y="11399"/>
                  <a:pt x="21107" y="13090"/>
                </a:cubicBezTo>
                <a:cubicBezTo>
                  <a:pt x="24708" y="8753"/>
                  <a:pt x="29581" y="5511"/>
                  <a:pt x="34952" y="3840"/>
                </a:cubicBezTo>
                <a:lnTo>
                  <a:pt x="34952" y="3840"/>
                </a:lnTo>
                <a:cubicBezTo>
                  <a:pt x="34336" y="5292"/>
                  <a:pt x="33739" y="6784"/>
                  <a:pt x="33102" y="8256"/>
                </a:cubicBezTo>
                <a:cubicBezTo>
                  <a:pt x="37459" y="5809"/>
                  <a:pt x="42432" y="4476"/>
                  <a:pt x="47425" y="4417"/>
                </a:cubicBezTo>
                <a:lnTo>
                  <a:pt x="47425" y="4417"/>
                </a:lnTo>
                <a:cubicBezTo>
                  <a:pt x="45714" y="5650"/>
                  <a:pt x="44282" y="7261"/>
                  <a:pt x="43228" y="9131"/>
                </a:cubicBezTo>
                <a:cubicBezTo>
                  <a:pt x="46030" y="8028"/>
                  <a:pt x="49034" y="7472"/>
                  <a:pt x="52029" y="7472"/>
                </a:cubicBezTo>
                <a:cubicBezTo>
                  <a:pt x="53031" y="7472"/>
                  <a:pt x="54032" y="7534"/>
                  <a:pt x="55024" y="7659"/>
                </a:cubicBezTo>
                <a:cubicBezTo>
                  <a:pt x="54427" y="7997"/>
                  <a:pt x="53870" y="8395"/>
                  <a:pt x="53393" y="8892"/>
                </a:cubicBezTo>
                <a:cubicBezTo>
                  <a:pt x="53545" y="8867"/>
                  <a:pt x="53698" y="8855"/>
                  <a:pt x="53852" y="8855"/>
                </a:cubicBezTo>
                <a:cubicBezTo>
                  <a:pt x="54663" y="8855"/>
                  <a:pt x="55473" y="9196"/>
                  <a:pt x="56058" y="9748"/>
                </a:cubicBezTo>
                <a:cubicBezTo>
                  <a:pt x="54805" y="10424"/>
                  <a:pt x="53612" y="11240"/>
                  <a:pt x="52518" y="12195"/>
                </a:cubicBezTo>
                <a:cubicBezTo>
                  <a:pt x="57988" y="13289"/>
                  <a:pt x="63379" y="14880"/>
                  <a:pt x="68571" y="16949"/>
                </a:cubicBezTo>
                <a:cubicBezTo>
                  <a:pt x="67855" y="16760"/>
                  <a:pt x="67117" y="16667"/>
                  <a:pt x="66378" y="16667"/>
                </a:cubicBezTo>
                <a:cubicBezTo>
                  <a:pt x="64631" y="16667"/>
                  <a:pt x="62883" y="17184"/>
                  <a:pt x="61429" y="18162"/>
                </a:cubicBezTo>
                <a:cubicBezTo>
                  <a:pt x="69028" y="18680"/>
                  <a:pt x="76946" y="19296"/>
                  <a:pt x="83371" y="23374"/>
                </a:cubicBezTo>
                <a:cubicBezTo>
                  <a:pt x="83292" y="22738"/>
                  <a:pt x="83252" y="22081"/>
                  <a:pt x="83172" y="21445"/>
                </a:cubicBezTo>
                <a:cubicBezTo>
                  <a:pt x="83112" y="21047"/>
                  <a:pt x="83093" y="20649"/>
                  <a:pt x="82874" y="20331"/>
                </a:cubicBezTo>
                <a:cubicBezTo>
                  <a:pt x="82794" y="20231"/>
                  <a:pt x="82715" y="20132"/>
                  <a:pt x="82615" y="20052"/>
                </a:cubicBezTo>
                <a:cubicBezTo>
                  <a:pt x="82456" y="19893"/>
                  <a:pt x="82197" y="19794"/>
                  <a:pt x="81979" y="19694"/>
                </a:cubicBezTo>
                <a:cubicBezTo>
                  <a:pt x="81859" y="19654"/>
                  <a:pt x="81760" y="19595"/>
                  <a:pt x="81621" y="19575"/>
                </a:cubicBezTo>
                <a:cubicBezTo>
                  <a:pt x="78318" y="18401"/>
                  <a:pt x="75155" y="16869"/>
                  <a:pt x="72231" y="14980"/>
                </a:cubicBezTo>
                <a:cubicBezTo>
                  <a:pt x="73823" y="14582"/>
                  <a:pt x="75434" y="14204"/>
                  <a:pt x="77025" y="13806"/>
                </a:cubicBezTo>
                <a:cubicBezTo>
                  <a:pt x="74101" y="12394"/>
                  <a:pt x="70978" y="11319"/>
                  <a:pt x="67795" y="10643"/>
                </a:cubicBezTo>
                <a:cubicBezTo>
                  <a:pt x="67238" y="10524"/>
                  <a:pt x="66641" y="10424"/>
                  <a:pt x="66064" y="10325"/>
                </a:cubicBezTo>
                <a:cubicBezTo>
                  <a:pt x="65189" y="10185"/>
                  <a:pt x="64294" y="10046"/>
                  <a:pt x="63419" y="9987"/>
                </a:cubicBezTo>
                <a:cubicBezTo>
                  <a:pt x="64473" y="9390"/>
                  <a:pt x="65567" y="8932"/>
                  <a:pt x="66701" y="8594"/>
                </a:cubicBezTo>
                <a:cubicBezTo>
                  <a:pt x="67855" y="8256"/>
                  <a:pt x="69048" y="8057"/>
                  <a:pt x="70242" y="7997"/>
                </a:cubicBezTo>
                <a:cubicBezTo>
                  <a:pt x="69267" y="7619"/>
                  <a:pt x="68273" y="7321"/>
                  <a:pt x="67278" y="7042"/>
                </a:cubicBezTo>
                <a:lnTo>
                  <a:pt x="66681" y="6903"/>
                </a:lnTo>
                <a:cubicBezTo>
                  <a:pt x="66283" y="6804"/>
                  <a:pt x="65885" y="6724"/>
                  <a:pt x="65468" y="6625"/>
                </a:cubicBezTo>
                <a:cubicBezTo>
                  <a:pt x="65269" y="6565"/>
                  <a:pt x="65070" y="6545"/>
                  <a:pt x="64871" y="6505"/>
                </a:cubicBezTo>
                <a:cubicBezTo>
                  <a:pt x="64055" y="6346"/>
                  <a:pt x="63220" y="6227"/>
                  <a:pt x="62404" y="6147"/>
                </a:cubicBezTo>
                <a:cubicBezTo>
                  <a:pt x="61986" y="6107"/>
                  <a:pt x="61589" y="6048"/>
                  <a:pt x="61171" y="6028"/>
                </a:cubicBezTo>
                <a:cubicBezTo>
                  <a:pt x="60733" y="6008"/>
                  <a:pt x="60335" y="5948"/>
                  <a:pt x="59918" y="5928"/>
                </a:cubicBezTo>
                <a:cubicBezTo>
                  <a:pt x="59301" y="5869"/>
                  <a:pt x="58684" y="5849"/>
                  <a:pt x="58048" y="5829"/>
                </a:cubicBezTo>
                <a:cubicBezTo>
                  <a:pt x="57849" y="5829"/>
                  <a:pt x="57630" y="5809"/>
                  <a:pt x="57431" y="5809"/>
                </a:cubicBezTo>
                <a:cubicBezTo>
                  <a:pt x="57013" y="5809"/>
                  <a:pt x="56596" y="5769"/>
                  <a:pt x="56198" y="5769"/>
                </a:cubicBezTo>
                <a:lnTo>
                  <a:pt x="53671" y="5769"/>
                </a:lnTo>
                <a:cubicBezTo>
                  <a:pt x="52637" y="5809"/>
                  <a:pt x="51583" y="5809"/>
                  <a:pt x="50548" y="5829"/>
                </a:cubicBezTo>
                <a:cubicBezTo>
                  <a:pt x="51642" y="4834"/>
                  <a:pt x="52915" y="4039"/>
                  <a:pt x="54248" y="3442"/>
                </a:cubicBezTo>
                <a:cubicBezTo>
                  <a:pt x="51699" y="3062"/>
                  <a:pt x="49120" y="2872"/>
                  <a:pt x="46541" y="2872"/>
                </a:cubicBezTo>
                <a:cubicBezTo>
                  <a:pt x="43585" y="2872"/>
                  <a:pt x="40628" y="3122"/>
                  <a:pt x="37717" y="3621"/>
                </a:cubicBezTo>
                <a:cubicBezTo>
                  <a:pt x="38195" y="2427"/>
                  <a:pt x="38652" y="1194"/>
                  <a:pt x="39130" y="0"/>
                </a:cubicBezTo>
                <a:close/>
              </a:path>
            </a:pathLst>
          </a:custGeom>
          <a:solidFill>
            <a:srgbClr val="3049B5">
              <a:alpha val="15629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75" name="Google Shape;1075;p36"/>
          <p:cNvSpPr txBox="1">
            <a:spLocks noGrp="1"/>
          </p:cNvSpPr>
          <p:nvPr>
            <p:ph type="ctrTitle"/>
          </p:nvPr>
        </p:nvSpPr>
        <p:spPr>
          <a:xfrm>
            <a:off x="4128250" y="1804150"/>
            <a:ext cx="10031400" cy="4105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9600" b="1" dirty="0"/>
              <a:t>Year-End Exam Revision</a:t>
            </a:r>
            <a:endParaRPr sz="9600" b="1" dirty="0">
              <a:solidFill>
                <a:schemeClr val="accent1"/>
              </a:solidFill>
            </a:endParaRPr>
          </a:p>
        </p:txBody>
      </p:sp>
      <p:grpSp>
        <p:nvGrpSpPr>
          <p:cNvPr id="1077" name="Google Shape;1077;p36"/>
          <p:cNvGrpSpPr/>
          <p:nvPr/>
        </p:nvGrpSpPr>
        <p:grpSpPr>
          <a:xfrm>
            <a:off x="-4458399" y="-579849"/>
            <a:ext cx="7037458" cy="6881250"/>
            <a:chOff x="-2229200" y="-289925"/>
            <a:chExt cx="3518729" cy="3440625"/>
          </a:xfrm>
        </p:grpSpPr>
        <p:sp>
          <p:nvSpPr>
            <p:cNvPr id="1078" name="Google Shape;1078;p36"/>
            <p:cNvSpPr/>
            <p:nvPr/>
          </p:nvSpPr>
          <p:spPr>
            <a:xfrm>
              <a:off x="968874" y="2131669"/>
              <a:ext cx="320654" cy="342658"/>
            </a:xfrm>
            <a:custGeom>
              <a:avLst/>
              <a:gdLst/>
              <a:ahLst/>
              <a:cxnLst/>
              <a:rect l="l" t="t" r="r" b="b"/>
              <a:pathLst>
                <a:path w="4338" h="4636" extrusionOk="0">
                  <a:moveTo>
                    <a:pt x="1" y="1"/>
                  </a:moveTo>
                  <a:lnTo>
                    <a:pt x="239" y="4636"/>
                  </a:lnTo>
                  <a:lnTo>
                    <a:pt x="4337" y="12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778726" y="2396172"/>
              <a:ext cx="414751" cy="358845"/>
            </a:xfrm>
            <a:custGeom>
              <a:avLst/>
              <a:gdLst/>
              <a:ahLst/>
              <a:cxnLst/>
              <a:rect l="l" t="t" r="r" b="b"/>
              <a:pathLst>
                <a:path w="5611" h="4855" extrusionOk="0">
                  <a:moveTo>
                    <a:pt x="3044" y="1"/>
                  </a:moveTo>
                  <a:lnTo>
                    <a:pt x="0" y="4855"/>
                  </a:lnTo>
                  <a:lnTo>
                    <a:pt x="5610" y="4238"/>
                  </a:lnTo>
                  <a:lnTo>
                    <a:pt x="30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592491" y="2788898"/>
              <a:ext cx="425026" cy="361802"/>
            </a:xfrm>
            <a:custGeom>
              <a:avLst/>
              <a:gdLst/>
              <a:ahLst/>
              <a:cxnLst/>
              <a:rect l="l" t="t" r="r" b="b"/>
              <a:pathLst>
                <a:path w="5750" h="4895" extrusionOk="0">
                  <a:moveTo>
                    <a:pt x="3839" y="1"/>
                  </a:moveTo>
                  <a:lnTo>
                    <a:pt x="0" y="3084"/>
                  </a:lnTo>
                  <a:lnTo>
                    <a:pt x="5749" y="489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-2229200" y="-289925"/>
              <a:ext cx="3373151" cy="3348458"/>
            </a:xfrm>
            <a:custGeom>
              <a:avLst/>
              <a:gdLst/>
              <a:ahLst/>
              <a:cxnLst/>
              <a:rect l="l" t="t" r="r" b="b"/>
              <a:pathLst>
                <a:path w="45634" h="45303" extrusionOk="0">
                  <a:moveTo>
                    <a:pt x="8614" y="0"/>
                  </a:moveTo>
                  <a:cubicBezTo>
                    <a:pt x="8614" y="0"/>
                    <a:pt x="0" y="10046"/>
                    <a:pt x="6923" y="27771"/>
                  </a:cubicBezTo>
                  <a:cubicBezTo>
                    <a:pt x="8534" y="31928"/>
                    <a:pt x="12194" y="35827"/>
                    <a:pt x="16591" y="38891"/>
                  </a:cubicBezTo>
                  <a:cubicBezTo>
                    <a:pt x="22156" y="42770"/>
                    <a:pt x="28865" y="45302"/>
                    <a:pt x="34105" y="45302"/>
                  </a:cubicBezTo>
                  <a:cubicBezTo>
                    <a:pt x="35233" y="45302"/>
                    <a:pt x="36293" y="45185"/>
                    <a:pt x="37259" y="44938"/>
                  </a:cubicBezTo>
                  <a:cubicBezTo>
                    <a:pt x="38353" y="44660"/>
                    <a:pt x="39348" y="44182"/>
                    <a:pt x="40163" y="43526"/>
                  </a:cubicBezTo>
                  <a:cubicBezTo>
                    <a:pt x="41834" y="42193"/>
                    <a:pt x="42948" y="40681"/>
                    <a:pt x="43545" y="39129"/>
                  </a:cubicBezTo>
                  <a:cubicBezTo>
                    <a:pt x="45634" y="33858"/>
                    <a:pt x="42073" y="28228"/>
                    <a:pt x="37040" y="27771"/>
                  </a:cubicBezTo>
                  <a:cubicBezTo>
                    <a:pt x="30516" y="27154"/>
                    <a:pt x="11697" y="23792"/>
                    <a:pt x="15477" y="6784"/>
                  </a:cubicBezTo>
                  <a:lnTo>
                    <a:pt x="12174" y="3502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-2229200" y="-289925"/>
              <a:ext cx="3218811" cy="3348458"/>
            </a:xfrm>
            <a:custGeom>
              <a:avLst/>
              <a:gdLst/>
              <a:ahLst/>
              <a:cxnLst/>
              <a:rect l="l" t="t" r="r" b="b"/>
              <a:pathLst>
                <a:path w="43546" h="45303" extrusionOk="0">
                  <a:moveTo>
                    <a:pt x="8614" y="0"/>
                  </a:moveTo>
                  <a:cubicBezTo>
                    <a:pt x="8614" y="0"/>
                    <a:pt x="0" y="10046"/>
                    <a:pt x="6923" y="27771"/>
                  </a:cubicBezTo>
                  <a:cubicBezTo>
                    <a:pt x="8534" y="31928"/>
                    <a:pt x="12194" y="35827"/>
                    <a:pt x="16591" y="38891"/>
                  </a:cubicBezTo>
                  <a:cubicBezTo>
                    <a:pt x="22156" y="42770"/>
                    <a:pt x="28865" y="45302"/>
                    <a:pt x="34105" y="45302"/>
                  </a:cubicBezTo>
                  <a:cubicBezTo>
                    <a:pt x="35233" y="45302"/>
                    <a:pt x="36293" y="45185"/>
                    <a:pt x="37259" y="44938"/>
                  </a:cubicBezTo>
                  <a:cubicBezTo>
                    <a:pt x="38353" y="44660"/>
                    <a:pt x="39348" y="44182"/>
                    <a:pt x="40163" y="43526"/>
                  </a:cubicBezTo>
                  <a:cubicBezTo>
                    <a:pt x="41834" y="42193"/>
                    <a:pt x="42948" y="40681"/>
                    <a:pt x="43545" y="39129"/>
                  </a:cubicBezTo>
                  <a:lnTo>
                    <a:pt x="43545" y="39129"/>
                  </a:lnTo>
                  <a:cubicBezTo>
                    <a:pt x="43267" y="39269"/>
                    <a:pt x="43028" y="39388"/>
                    <a:pt x="42809" y="39488"/>
                  </a:cubicBezTo>
                  <a:cubicBezTo>
                    <a:pt x="41391" y="40146"/>
                    <a:pt x="39918" y="40426"/>
                    <a:pt x="38422" y="40426"/>
                  </a:cubicBezTo>
                  <a:cubicBezTo>
                    <a:pt x="34044" y="40426"/>
                    <a:pt x="29477" y="38021"/>
                    <a:pt x="25562" y="35648"/>
                  </a:cubicBezTo>
                  <a:cubicBezTo>
                    <a:pt x="19853" y="32227"/>
                    <a:pt x="13726" y="28169"/>
                    <a:pt x="11896" y="21763"/>
                  </a:cubicBezTo>
                  <a:cubicBezTo>
                    <a:pt x="11001" y="18660"/>
                    <a:pt x="11220" y="15417"/>
                    <a:pt x="11478" y="12195"/>
                  </a:cubicBezTo>
                  <a:cubicBezTo>
                    <a:pt x="11677" y="9251"/>
                    <a:pt x="11976" y="6366"/>
                    <a:pt x="12174" y="3502"/>
                  </a:cubicBezTo>
                  <a:lnTo>
                    <a:pt x="8614" y="0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  <p:grpSp>
        <p:nvGrpSpPr>
          <p:cNvPr id="1083" name="Google Shape;1083;p36"/>
          <p:cNvGrpSpPr/>
          <p:nvPr/>
        </p:nvGrpSpPr>
        <p:grpSpPr>
          <a:xfrm>
            <a:off x="15401699" y="799753"/>
            <a:ext cx="5456742" cy="5341962"/>
            <a:chOff x="7700849" y="399876"/>
            <a:chExt cx="2728371" cy="2670981"/>
          </a:xfrm>
        </p:grpSpPr>
        <p:sp>
          <p:nvSpPr>
            <p:cNvPr id="1084" name="Google Shape;1084;p36"/>
            <p:cNvSpPr/>
            <p:nvPr/>
          </p:nvSpPr>
          <p:spPr>
            <a:xfrm>
              <a:off x="7749746" y="2280908"/>
              <a:ext cx="248410" cy="266640"/>
            </a:xfrm>
            <a:custGeom>
              <a:avLst/>
              <a:gdLst/>
              <a:ahLst/>
              <a:cxnLst/>
              <a:rect l="l" t="t" r="r" b="b"/>
              <a:pathLst>
                <a:path w="3541" h="3801" extrusionOk="0">
                  <a:moveTo>
                    <a:pt x="3541" y="1"/>
                  </a:moveTo>
                  <a:lnTo>
                    <a:pt x="0" y="1055"/>
                  </a:lnTo>
                  <a:lnTo>
                    <a:pt x="3342" y="3800"/>
                  </a:lnTo>
                  <a:lnTo>
                    <a:pt x="3541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7748343" y="2512609"/>
              <a:ext cx="321018" cy="277724"/>
            </a:xfrm>
            <a:custGeom>
              <a:avLst/>
              <a:gdLst/>
              <a:ahLst/>
              <a:cxnLst/>
              <a:rect l="l" t="t" r="r" b="b"/>
              <a:pathLst>
                <a:path w="4576" h="3959" extrusionOk="0">
                  <a:moveTo>
                    <a:pt x="2089" y="0"/>
                  </a:moveTo>
                  <a:lnTo>
                    <a:pt x="0" y="3461"/>
                  </a:lnTo>
                  <a:lnTo>
                    <a:pt x="4575" y="3959"/>
                  </a:lnTo>
                  <a:lnTo>
                    <a:pt x="4575" y="3959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7960417" y="2790257"/>
              <a:ext cx="328033" cy="280600"/>
            </a:xfrm>
            <a:custGeom>
              <a:avLst/>
              <a:gdLst/>
              <a:ahLst/>
              <a:cxnLst/>
              <a:rect l="l" t="t" r="r" b="b"/>
              <a:pathLst>
                <a:path w="4676" h="4000" extrusionOk="0">
                  <a:moveTo>
                    <a:pt x="1552" y="1"/>
                  </a:moveTo>
                  <a:lnTo>
                    <a:pt x="1" y="3999"/>
                  </a:lnTo>
                  <a:lnTo>
                    <a:pt x="4676" y="2547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7700849" y="399876"/>
              <a:ext cx="2728371" cy="2597514"/>
            </a:xfrm>
            <a:custGeom>
              <a:avLst/>
              <a:gdLst/>
              <a:ahLst/>
              <a:cxnLst/>
              <a:rect l="l" t="t" r="r" b="b"/>
              <a:pathLst>
                <a:path w="38892" h="37028" extrusionOk="0">
                  <a:moveTo>
                    <a:pt x="31849" y="1"/>
                  </a:moveTo>
                  <a:lnTo>
                    <a:pt x="26239" y="5551"/>
                  </a:lnTo>
                  <a:cubicBezTo>
                    <a:pt x="26458" y="6525"/>
                    <a:pt x="26577" y="7440"/>
                    <a:pt x="26637" y="8316"/>
                  </a:cubicBezTo>
                  <a:cubicBezTo>
                    <a:pt x="27234" y="19834"/>
                    <a:pt x="13588" y="22221"/>
                    <a:pt x="8634" y="22678"/>
                  </a:cubicBezTo>
                  <a:cubicBezTo>
                    <a:pt x="3283" y="23215"/>
                    <a:pt x="1" y="30794"/>
                    <a:pt x="6068" y="35589"/>
                  </a:cubicBezTo>
                  <a:cubicBezTo>
                    <a:pt x="6744" y="36146"/>
                    <a:pt x="7560" y="36504"/>
                    <a:pt x="8455" y="36742"/>
                  </a:cubicBezTo>
                  <a:cubicBezTo>
                    <a:pt x="9260" y="36934"/>
                    <a:pt x="10130" y="37027"/>
                    <a:pt x="11056" y="37027"/>
                  </a:cubicBezTo>
                  <a:cubicBezTo>
                    <a:pt x="11572" y="37027"/>
                    <a:pt x="12104" y="36998"/>
                    <a:pt x="12653" y="36941"/>
                  </a:cubicBezTo>
                  <a:cubicBezTo>
                    <a:pt x="16631" y="36484"/>
                    <a:pt x="21366" y="34574"/>
                    <a:pt x="25344" y="31789"/>
                  </a:cubicBezTo>
                  <a:cubicBezTo>
                    <a:pt x="28945" y="29303"/>
                    <a:pt x="31929" y="26120"/>
                    <a:pt x="33242" y="22718"/>
                  </a:cubicBezTo>
                  <a:cubicBezTo>
                    <a:pt x="38891" y="8216"/>
                    <a:pt x="31849" y="40"/>
                    <a:pt x="3184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7700849" y="983161"/>
              <a:ext cx="2126883" cy="2014778"/>
            </a:xfrm>
            <a:custGeom>
              <a:avLst/>
              <a:gdLst/>
              <a:ahLst/>
              <a:cxnLst/>
              <a:rect l="l" t="t" r="r" b="b"/>
              <a:pathLst>
                <a:path w="30318" h="28721" extrusionOk="0">
                  <a:moveTo>
                    <a:pt x="26637" y="1"/>
                  </a:moveTo>
                  <a:lnTo>
                    <a:pt x="26637" y="1"/>
                  </a:lnTo>
                  <a:cubicBezTo>
                    <a:pt x="27234" y="11519"/>
                    <a:pt x="13588" y="13906"/>
                    <a:pt x="8634" y="14383"/>
                  </a:cubicBezTo>
                  <a:cubicBezTo>
                    <a:pt x="3283" y="14900"/>
                    <a:pt x="1" y="22479"/>
                    <a:pt x="6068" y="27274"/>
                  </a:cubicBezTo>
                  <a:cubicBezTo>
                    <a:pt x="6744" y="27831"/>
                    <a:pt x="7560" y="28209"/>
                    <a:pt x="8455" y="28427"/>
                  </a:cubicBezTo>
                  <a:cubicBezTo>
                    <a:pt x="9262" y="28620"/>
                    <a:pt x="10136" y="28721"/>
                    <a:pt x="11064" y="28721"/>
                  </a:cubicBezTo>
                  <a:cubicBezTo>
                    <a:pt x="11577" y="28721"/>
                    <a:pt x="12107" y="28690"/>
                    <a:pt x="12653" y="28626"/>
                  </a:cubicBezTo>
                  <a:cubicBezTo>
                    <a:pt x="4755" y="23673"/>
                    <a:pt x="9410" y="18222"/>
                    <a:pt x="19476" y="13428"/>
                  </a:cubicBezTo>
                  <a:cubicBezTo>
                    <a:pt x="30317" y="8256"/>
                    <a:pt x="26836" y="200"/>
                    <a:pt x="26836" y="180"/>
                  </a:cubicBezTo>
                  <a:lnTo>
                    <a:pt x="26637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  <p:sp>
        <p:nvSpPr>
          <p:cNvPr id="1089" name="Google Shape;1089;p36"/>
          <p:cNvSpPr/>
          <p:nvPr/>
        </p:nvSpPr>
        <p:spPr>
          <a:xfrm>
            <a:off x="4693848" y="8666299"/>
            <a:ext cx="8622324" cy="3010254"/>
          </a:xfrm>
          <a:custGeom>
            <a:avLst/>
            <a:gdLst/>
            <a:ahLst/>
            <a:cxnLst/>
            <a:rect l="l" t="t" r="r" b="b"/>
            <a:pathLst>
              <a:path w="86435" h="29684" extrusionOk="0">
                <a:moveTo>
                  <a:pt x="37697" y="1"/>
                </a:moveTo>
                <a:cubicBezTo>
                  <a:pt x="32326" y="1672"/>
                  <a:pt x="27453" y="4914"/>
                  <a:pt x="23832" y="9251"/>
                </a:cubicBezTo>
                <a:cubicBezTo>
                  <a:pt x="23912" y="7540"/>
                  <a:pt x="24469" y="5849"/>
                  <a:pt x="25424" y="4437"/>
                </a:cubicBezTo>
                <a:lnTo>
                  <a:pt x="25424" y="4437"/>
                </a:lnTo>
                <a:cubicBezTo>
                  <a:pt x="19217" y="6287"/>
                  <a:pt x="13587" y="10086"/>
                  <a:pt x="9549" y="15159"/>
                </a:cubicBezTo>
                <a:cubicBezTo>
                  <a:pt x="9569" y="12712"/>
                  <a:pt x="10246" y="10265"/>
                  <a:pt x="11399" y="8097"/>
                </a:cubicBezTo>
                <a:lnTo>
                  <a:pt x="11399" y="8097"/>
                </a:lnTo>
                <a:cubicBezTo>
                  <a:pt x="8674" y="9768"/>
                  <a:pt x="5869" y="11857"/>
                  <a:pt x="3402" y="14204"/>
                </a:cubicBezTo>
                <a:cubicBezTo>
                  <a:pt x="3144" y="14522"/>
                  <a:pt x="2905" y="14821"/>
                  <a:pt x="2647" y="15139"/>
                </a:cubicBezTo>
                <a:cubicBezTo>
                  <a:pt x="1" y="18600"/>
                  <a:pt x="3283" y="21465"/>
                  <a:pt x="6187" y="23295"/>
                </a:cubicBezTo>
                <a:cubicBezTo>
                  <a:pt x="8515" y="24767"/>
                  <a:pt x="10882" y="26259"/>
                  <a:pt x="13428" y="27333"/>
                </a:cubicBezTo>
                <a:cubicBezTo>
                  <a:pt x="17996" y="29227"/>
                  <a:pt x="22943" y="29684"/>
                  <a:pt x="27935" y="29684"/>
                </a:cubicBezTo>
                <a:cubicBezTo>
                  <a:pt x="30443" y="29684"/>
                  <a:pt x="32962" y="29568"/>
                  <a:pt x="35450" y="29462"/>
                </a:cubicBezTo>
                <a:cubicBezTo>
                  <a:pt x="49553" y="28845"/>
                  <a:pt x="63757" y="28587"/>
                  <a:pt x="77622" y="25901"/>
                </a:cubicBezTo>
                <a:cubicBezTo>
                  <a:pt x="80168" y="25404"/>
                  <a:pt x="82695" y="24847"/>
                  <a:pt x="85102" y="23952"/>
                </a:cubicBezTo>
                <a:cubicBezTo>
                  <a:pt x="85500" y="23792"/>
                  <a:pt x="85957" y="23613"/>
                  <a:pt x="86176" y="23255"/>
                </a:cubicBezTo>
                <a:cubicBezTo>
                  <a:pt x="86434" y="22838"/>
                  <a:pt x="86395" y="22340"/>
                  <a:pt x="86355" y="21903"/>
                </a:cubicBezTo>
                <a:cubicBezTo>
                  <a:pt x="86275" y="21107"/>
                  <a:pt x="86196" y="20331"/>
                  <a:pt x="86116" y="19535"/>
                </a:cubicBezTo>
                <a:cubicBezTo>
                  <a:pt x="79691" y="15457"/>
                  <a:pt x="71754" y="14841"/>
                  <a:pt x="64175" y="14323"/>
                </a:cubicBezTo>
                <a:cubicBezTo>
                  <a:pt x="65627" y="13346"/>
                  <a:pt x="67363" y="12819"/>
                  <a:pt x="69109" y="12819"/>
                </a:cubicBezTo>
                <a:cubicBezTo>
                  <a:pt x="69850" y="12819"/>
                  <a:pt x="70593" y="12914"/>
                  <a:pt x="71316" y="13110"/>
                </a:cubicBezTo>
                <a:cubicBezTo>
                  <a:pt x="66104" y="11041"/>
                  <a:pt x="60733" y="9450"/>
                  <a:pt x="55243" y="8356"/>
                </a:cubicBezTo>
                <a:cubicBezTo>
                  <a:pt x="56337" y="7401"/>
                  <a:pt x="57530" y="6585"/>
                  <a:pt x="58804" y="5909"/>
                </a:cubicBezTo>
                <a:cubicBezTo>
                  <a:pt x="58218" y="5357"/>
                  <a:pt x="57422" y="5016"/>
                  <a:pt x="56604" y="5016"/>
                </a:cubicBezTo>
                <a:cubicBezTo>
                  <a:pt x="56449" y="5016"/>
                  <a:pt x="56293" y="5028"/>
                  <a:pt x="56138" y="5053"/>
                </a:cubicBezTo>
                <a:cubicBezTo>
                  <a:pt x="56615" y="4556"/>
                  <a:pt x="57133" y="4119"/>
                  <a:pt x="57749" y="3820"/>
                </a:cubicBezTo>
                <a:cubicBezTo>
                  <a:pt x="56752" y="3695"/>
                  <a:pt x="55749" y="3633"/>
                  <a:pt x="54746" y="3633"/>
                </a:cubicBezTo>
                <a:cubicBezTo>
                  <a:pt x="51749" y="3633"/>
                  <a:pt x="48760" y="4189"/>
                  <a:pt x="45973" y="5292"/>
                </a:cubicBezTo>
                <a:cubicBezTo>
                  <a:pt x="47007" y="3422"/>
                  <a:pt x="48459" y="1811"/>
                  <a:pt x="50170" y="578"/>
                </a:cubicBezTo>
                <a:lnTo>
                  <a:pt x="50170" y="578"/>
                </a:lnTo>
                <a:cubicBezTo>
                  <a:pt x="45177" y="617"/>
                  <a:pt x="40204" y="1970"/>
                  <a:pt x="35847" y="4417"/>
                </a:cubicBezTo>
                <a:cubicBezTo>
                  <a:pt x="36464" y="2965"/>
                  <a:pt x="37061" y="1473"/>
                  <a:pt x="37697" y="1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0" name="Google Shape;1090;p36"/>
          <p:cNvSpPr/>
          <p:nvPr/>
        </p:nvSpPr>
        <p:spPr>
          <a:xfrm>
            <a:off x="10851855" y="7666849"/>
            <a:ext cx="1538926" cy="1947886"/>
          </a:xfrm>
          <a:custGeom>
            <a:avLst/>
            <a:gdLst/>
            <a:ahLst/>
            <a:cxnLst/>
            <a:rect l="l" t="t" r="r" b="b"/>
            <a:pathLst>
              <a:path w="15299" h="18976" extrusionOk="0">
                <a:moveTo>
                  <a:pt x="9913" y="0"/>
                </a:moveTo>
                <a:cubicBezTo>
                  <a:pt x="8843" y="0"/>
                  <a:pt x="8455" y="1457"/>
                  <a:pt x="8455" y="1457"/>
                </a:cubicBezTo>
                <a:cubicBezTo>
                  <a:pt x="7302" y="5893"/>
                  <a:pt x="1" y="12974"/>
                  <a:pt x="1" y="12974"/>
                </a:cubicBezTo>
                <a:cubicBezTo>
                  <a:pt x="1876" y="18181"/>
                  <a:pt x="6085" y="18976"/>
                  <a:pt x="8423" y="18976"/>
                </a:cubicBezTo>
                <a:cubicBezTo>
                  <a:pt x="9408" y="18976"/>
                  <a:pt x="10061" y="18835"/>
                  <a:pt x="10067" y="18823"/>
                </a:cubicBezTo>
                <a:cubicBezTo>
                  <a:pt x="15298" y="13671"/>
                  <a:pt x="12414" y="1218"/>
                  <a:pt x="10723" y="243"/>
                </a:cubicBezTo>
                <a:cubicBezTo>
                  <a:pt x="10418" y="71"/>
                  <a:pt x="10149" y="0"/>
                  <a:pt x="9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1" name="Google Shape;1091;p36"/>
          <p:cNvSpPr/>
          <p:nvPr/>
        </p:nvSpPr>
        <p:spPr>
          <a:xfrm>
            <a:off x="11016019" y="8690278"/>
            <a:ext cx="1050562" cy="765872"/>
          </a:xfrm>
          <a:custGeom>
            <a:avLst/>
            <a:gdLst/>
            <a:ahLst/>
            <a:cxnLst/>
            <a:rect l="l" t="t" r="r" b="b"/>
            <a:pathLst>
              <a:path w="10444" h="7461" extrusionOk="0">
                <a:moveTo>
                  <a:pt x="1234" y="1"/>
                </a:moveTo>
                <a:cubicBezTo>
                  <a:pt x="776" y="498"/>
                  <a:pt x="378" y="936"/>
                  <a:pt x="0" y="1333"/>
                </a:cubicBezTo>
                <a:cubicBezTo>
                  <a:pt x="1094" y="3024"/>
                  <a:pt x="3879" y="6287"/>
                  <a:pt x="9588" y="7460"/>
                </a:cubicBezTo>
                <a:cubicBezTo>
                  <a:pt x="9927" y="6903"/>
                  <a:pt x="10225" y="6307"/>
                  <a:pt x="10444" y="5690"/>
                </a:cubicBezTo>
                <a:cubicBezTo>
                  <a:pt x="7957" y="5093"/>
                  <a:pt x="4058" y="3621"/>
                  <a:pt x="1234" y="1"/>
                </a:cubicBezTo>
                <a:close/>
              </a:path>
            </a:pathLst>
          </a:custGeom>
          <a:solidFill>
            <a:srgbClr val="3049B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2" name="Google Shape;1092;p36"/>
          <p:cNvSpPr/>
          <p:nvPr/>
        </p:nvSpPr>
        <p:spPr>
          <a:xfrm>
            <a:off x="11306120" y="8328845"/>
            <a:ext cx="854512" cy="633146"/>
          </a:xfrm>
          <a:custGeom>
            <a:avLst/>
            <a:gdLst/>
            <a:ahLst/>
            <a:cxnLst/>
            <a:rect l="l" t="t" r="r" b="b"/>
            <a:pathLst>
              <a:path w="8495" h="6168" extrusionOk="0">
                <a:moveTo>
                  <a:pt x="1194" y="1"/>
                </a:moveTo>
                <a:cubicBezTo>
                  <a:pt x="796" y="538"/>
                  <a:pt x="398" y="1055"/>
                  <a:pt x="1" y="1552"/>
                </a:cubicBezTo>
                <a:cubicBezTo>
                  <a:pt x="1493" y="3223"/>
                  <a:pt x="4079" y="5272"/>
                  <a:pt x="8316" y="6167"/>
                </a:cubicBezTo>
                <a:cubicBezTo>
                  <a:pt x="8415" y="5531"/>
                  <a:pt x="8455" y="4874"/>
                  <a:pt x="8495" y="4218"/>
                </a:cubicBezTo>
                <a:cubicBezTo>
                  <a:pt x="6366" y="3621"/>
                  <a:pt x="3561" y="2428"/>
                  <a:pt x="1194" y="1"/>
                </a:cubicBezTo>
                <a:close/>
              </a:path>
            </a:pathLst>
          </a:custGeom>
          <a:solidFill>
            <a:srgbClr val="3049B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3" name="Google Shape;1093;p36"/>
          <p:cNvSpPr/>
          <p:nvPr/>
        </p:nvSpPr>
        <p:spPr>
          <a:xfrm>
            <a:off x="11554279" y="7957248"/>
            <a:ext cx="598410" cy="459564"/>
          </a:xfrm>
          <a:custGeom>
            <a:avLst/>
            <a:gdLst/>
            <a:ahLst/>
            <a:cxnLst/>
            <a:rect l="l" t="t" r="r" b="b"/>
            <a:pathLst>
              <a:path w="5949" h="4477" extrusionOk="0">
                <a:moveTo>
                  <a:pt x="975" y="0"/>
                </a:moveTo>
                <a:cubicBezTo>
                  <a:pt x="697" y="577"/>
                  <a:pt x="378" y="1194"/>
                  <a:pt x="0" y="1791"/>
                </a:cubicBezTo>
                <a:cubicBezTo>
                  <a:pt x="1413" y="2865"/>
                  <a:pt x="3362" y="3899"/>
                  <a:pt x="5948" y="4476"/>
                </a:cubicBezTo>
                <a:cubicBezTo>
                  <a:pt x="5869" y="3720"/>
                  <a:pt x="5769" y="2984"/>
                  <a:pt x="5630" y="2288"/>
                </a:cubicBezTo>
                <a:cubicBezTo>
                  <a:pt x="4158" y="1830"/>
                  <a:pt x="2507" y="1114"/>
                  <a:pt x="975" y="0"/>
                </a:cubicBezTo>
                <a:close/>
              </a:path>
            </a:pathLst>
          </a:custGeom>
          <a:solidFill>
            <a:srgbClr val="3049B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4" name="Google Shape;1094;p36"/>
          <p:cNvSpPr/>
          <p:nvPr/>
        </p:nvSpPr>
        <p:spPr>
          <a:xfrm>
            <a:off x="10613757" y="9001721"/>
            <a:ext cx="1388846" cy="919334"/>
          </a:xfrm>
          <a:custGeom>
            <a:avLst/>
            <a:gdLst/>
            <a:ahLst/>
            <a:cxnLst/>
            <a:rect l="l" t="t" r="r" b="b"/>
            <a:pathLst>
              <a:path w="13807" h="8956" extrusionOk="0">
                <a:moveTo>
                  <a:pt x="1857" y="0"/>
                </a:moveTo>
                <a:cubicBezTo>
                  <a:pt x="1767" y="0"/>
                  <a:pt x="1679" y="3"/>
                  <a:pt x="1592" y="10"/>
                </a:cubicBezTo>
                <a:cubicBezTo>
                  <a:pt x="1" y="169"/>
                  <a:pt x="558" y="2000"/>
                  <a:pt x="1155" y="2994"/>
                </a:cubicBezTo>
                <a:cubicBezTo>
                  <a:pt x="1692" y="3969"/>
                  <a:pt x="2547" y="4725"/>
                  <a:pt x="3422" y="5421"/>
                </a:cubicBezTo>
                <a:cubicBezTo>
                  <a:pt x="4715" y="6456"/>
                  <a:pt x="6068" y="7470"/>
                  <a:pt x="7600" y="8146"/>
                </a:cubicBezTo>
                <a:cubicBezTo>
                  <a:pt x="8707" y="8642"/>
                  <a:pt x="9920" y="8955"/>
                  <a:pt x="11138" y="8955"/>
                </a:cubicBezTo>
                <a:cubicBezTo>
                  <a:pt x="11584" y="8955"/>
                  <a:pt x="12031" y="8913"/>
                  <a:pt x="12473" y="8823"/>
                </a:cubicBezTo>
                <a:cubicBezTo>
                  <a:pt x="13090" y="8664"/>
                  <a:pt x="13806" y="8306"/>
                  <a:pt x="13786" y="7649"/>
                </a:cubicBezTo>
                <a:cubicBezTo>
                  <a:pt x="12135" y="6913"/>
                  <a:pt x="10425" y="6416"/>
                  <a:pt x="8654" y="6117"/>
                </a:cubicBezTo>
                <a:cubicBezTo>
                  <a:pt x="9748" y="5879"/>
                  <a:pt x="10802" y="5580"/>
                  <a:pt x="11837" y="5222"/>
                </a:cubicBezTo>
                <a:cubicBezTo>
                  <a:pt x="9131" y="4148"/>
                  <a:pt x="6347" y="3293"/>
                  <a:pt x="3482" y="2736"/>
                </a:cubicBezTo>
                <a:cubicBezTo>
                  <a:pt x="4178" y="1880"/>
                  <a:pt x="5153" y="1283"/>
                  <a:pt x="6227" y="1045"/>
                </a:cubicBezTo>
                <a:lnTo>
                  <a:pt x="6227" y="1045"/>
                </a:lnTo>
                <a:cubicBezTo>
                  <a:pt x="6197" y="1051"/>
                  <a:pt x="6163" y="1054"/>
                  <a:pt x="6125" y="1054"/>
                </a:cubicBezTo>
                <a:cubicBezTo>
                  <a:pt x="5599" y="1054"/>
                  <a:pt x="4424" y="441"/>
                  <a:pt x="3959" y="348"/>
                </a:cubicBezTo>
                <a:cubicBezTo>
                  <a:pt x="3325" y="190"/>
                  <a:pt x="2551" y="0"/>
                  <a:pt x="18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5" name="Google Shape;1095;p36"/>
          <p:cNvSpPr/>
          <p:nvPr/>
        </p:nvSpPr>
        <p:spPr>
          <a:xfrm>
            <a:off x="5879357" y="7702469"/>
            <a:ext cx="1538926" cy="1946450"/>
          </a:xfrm>
          <a:custGeom>
            <a:avLst/>
            <a:gdLst/>
            <a:ahLst/>
            <a:cxnLst/>
            <a:rect l="l" t="t" r="r" b="b"/>
            <a:pathLst>
              <a:path w="15299" h="18962" extrusionOk="0">
                <a:moveTo>
                  <a:pt x="5374" y="0"/>
                </a:moveTo>
                <a:cubicBezTo>
                  <a:pt x="5141" y="0"/>
                  <a:pt x="4876" y="68"/>
                  <a:pt x="4576" y="234"/>
                </a:cubicBezTo>
                <a:cubicBezTo>
                  <a:pt x="2885" y="1209"/>
                  <a:pt x="1" y="13662"/>
                  <a:pt x="5213" y="18814"/>
                </a:cubicBezTo>
                <a:cubicBezTo>
                  <a:pt x="5224" y="18820"/>
                  <a:pt x="5888" y="18962"/>
                  <a:pt x="6885" y="18962"/>
                </a:cubicBezTo>
                <a:cubicBezTo>
                  <a:pt x="9233" y="18962"/>
                  <a:pt x="13427" y="18174"/>
                  <a:pt x="15298" y="12966"/>
                </a:cubicBezTo>
                <a:cubicBezTo>
                  <a:pt x="15298" y="12966"/>
                  <a:pt x="7978" y="5884"/>
                  <a:pt x="6844" y="1468"/>
                </a:cubicBezTo>
                <a:cubicBezTo>
                  <a:pt x="6844" y="1468"/>
                  <a:pt x="6453" y="0"/>
                  <a:pt x="5374" y="0"/>
                </a:cubicBezTo>
                <a:close/>
              </a:path>
            </a:pathLst>
          </a:custGeom>
          <a:solidFill>
            <a:srgbClr val="00D9E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6" name="Google Shape;1096;p36"/>
          <p:cNvSpPr/>
          <p:nvPr/>
        </p:nvSpPr>
        <p:spPr>
          <a:xfrm>
            <a:off x="6201549" y="8724974"/>
            <a:ext cx="1050662" cy="765872"/>
          </a:xfrm>
          <a:custGeom>
            <a:avLst/>
            <a:gdLst/>
            <a:ahLst/>
            <a:cxnLst/>
            <a:rect l="l" t="t" r="r" b="b"/>
            <a:pathLst>
              <a:path w="10445" h="7461" extrusionOk="0">
                <a:moveTo>
                  <a:pt x="9231" y="1"/>
                </a:moveTo>
                <a:cubicBezTo>
                  <a:pt x="6386" y="3601"/>
                  <a:pt x="2487" y="5093"/>
                  <a:pt x="0" y="5690"/>
                </a:cubicBezTo>
                <a:cubicBezTo>
                  <a:pt x="219" y="6327"/>
                  <a:pt x="518" y="6924"/>
                  <a:pt x="876" y="7461"/>
                </a:cubicBezTo>
                <a:cubicBezTo>
                  <a:pt x="6565" y="6287"/>
                  <a:pt x="9350" y="3044"/>
                  <a:pt x="10444" y="1354"/>
                </a:cubicBezTo>
                <a:cubicBezTo>
                  <a:pt x="10066" y="956"/>
                  <a:pt x="9668" y="498"/>
                  <a:pt x="9231" y="1"/>
                </a:cubicBezTo>
                <a:close/>
              </a:path>
            </a:pathLst>
          </a:custGeom>
          <a:solidFill>
            <a:srgbClr val="3049B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7" name="Google Shape;1097;p36"/>
          <p:cNvSpPr/>
          <p:nvPr/>
        </p:nvSpPr>
        <p:spPr>
          <a:xfrm>
            <a:off x="6109508" y="8365593"/>
            <a:ext cx="852500" cy="633146"/>
          </a:xfrm>
          <a:custGeom>
            <a:avLst/>
            <a:gdLst/>
            <a:ahLst/>
            <a:cxnLst/>
            <a:rect l="l" t="t" r="r" b="b"/>
            <a:pathLst>
              <a:path w="8475" h="6168" extrusionOk="0">
                <a:moveTo>
                  <a:pt x="7281" y="1"/>
                </a:moveTo>
                <a:cubicBezTo>
                  <a:pt x="4914" y="2388"/>
                  <a:pt x="2109" y="3601"/>
                  <a:pt x="0" y="4198"/>
                </a:cubicBezTo>
                <a:cubicBezTo>
                  <a:pt x="20" y="4874"/>
                  <a:pt x="80" y="5511"/>
                  <a:pt x="179" y="6167"/>
                </a:cubicBezTo>
                <a:cubicBezTo>
                  <a:pt x="4397" y="5272"/>
                  <a:pt x="6983" y="3203"/>
                  <a:pt x="8475" y="1532"/>
                </a:cubicBezTo>
                <a:cubicBezTo>
                  <a:pt x="8077" y="1035"/>
                  <a:pt x="7679" y="518"/>
                  <a:pt x="7281" y="1"/>
                </a:cubicBezTo>
                <a:close/>
              </a:path>
            </a:pathLst>
          </a:custGeom>
          <a:solidFill>
            <a:srgbClr val="3049B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8" name="Google Shape;1098;p36"/>
          <p:cNvSpPr/>
          <p:nvPr/>
        </p:nvSpPr>
        <p:spPr>
          <a:xfrm>
            <a:off x="6117455" y="7991944"/>
            <a:ext cx="596398" cy="459564"/>
          </a:xfrm>
          <a:custGeom>
            <a:avLst/>
            <a:gdLst/>
            <a:ahLst/>
            <a:cxnLst/>
            <a:rect l="l" t="t" r="r" b="b"/>
            <a:pathLst>
              <a:path w="5929" h="4477" extrusionOk="0">
                <a:moveTo>
                  <a:pt x="4974" y="0"/>
                </a:moveTo>
                <a:cubicBezTo>
                  <a:pt x="3422" y="1134"/>
                  <a:pt x="1791" y="1850"/>
                  <a:pt x="319" y="2288"/>
                </a:cubicBezTo>
                <a:cubicBezTo>
                  <a:pt x="180" y="2984"/>
                  <a:pt x="61" y="3740"/>
                  <a:pt x="1" y="4476"/>
                </a:cubicBezTo>
                <a:cubicBezTo>
                  <a:pt x="2587" y="3919"/>
                  <a:pt x="4517" y="2865"/>
                  <a:pt x="5929" y="1791"/>
                </a:cubicBezTo>
                <a:cubicBezTo>
                  <a:pt x="5571" y="1194"/>
                  <a:pt x="5233" y="577"/>
                  <a:pt x="4974" y="0"/>
                </a:cubicBezTo>
                <a:close/>
              </a:path>
            </a:pathLst>
          </a:custGeom>
          <a:solidFill>
            <a:srgbClr val="3049B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099" name="Google Shape;1099;p36"/>
          <p:cNvSpPr/>
          <p:nvPr/>
        </p:nvSpPr>
        <p:spPr>
          <a:xfrm>
            <a:off x="9145032" y="11616544"/>
            <a:ext cx="400148" cy="18374"/>
          </a:xfrm>
          <a:custGeom>
            <a:avLst/>
            <a:gdLst/>
            <a:ahLst/>
            <a:cxnLst/>
            <a:rect l="l" t="t" r="r" b="b"/>
            <a:pathLst>
              <a:path w="3978" h="179" extrusionOk="0">
                <a:moveTo>
                  <a:pt x="3977" y="0"/>
                </a:moveTo>
                <a:cubicBezTo>
                  <a:pt x="2665" y="60"/>
                  <a:pt x="1333" y="139"/>
                  <a:pt x="1" y="179"/>
                </a:cubicBezTo>
                <a:cubicBezTo>
                  <a:pt x="1353" y="139"/>
                  <a:pt x="2665" y="60"/>
                  <a:pt x="3977" y="0"/>
                </a:cubicBezTo>
                <a:close/>
              </a:path>
            </a:pathLst>
          </a:custGeom>
          <a:solidFill>
            <a:srgbClr val="2345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0" name="Google Shape;1100;p36"/>
          <p:cNvSpPr/>
          <p:nvPr/>
        </p:nvSpPr>
        <p:spPr>
          <a:xfrm>
            <a:off x="8878869" y="11634816"/>
            <a:ext cx="266262" cy="10368"/>
          </a:xfrm>
          <a:custGeom>
            <a:avLst/>
            <a:gdLst/>
            <a:ahLst/>
            <a:cxnLst/>
            <a:rect l="l" t="t" r="r" b="b"/>
            <a:pathLst>
              <a:path w="2647" h="101" extrusionOk="0">
                <a:moveTo>
                  <a:pt x="2647" y="1"/>
                </a:moveTo>
                <a:cubicBezTo>
                  <a:pt x="1751" y="21"/>
                  <a:pt x="896" y="81"/>
                  <a:pt x="1" y="100"/>
                </a:cubicBezTo>
                <a:cubicBezTo>
                  <a:pt x="896" y="81"/>
                  <a:pt x="1791" y="21"/>
                  <a:pt x="2647" y="1"/>
                </a:cubicBezTo>
                <a:close/>
              </a:path>
            </a:pathLst>
          </a:custGeom>
          <a:solidFill>
            <a:srgbClr val="2345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1" name="Google Shape;1101;p36"/>
          <p:cNvSpPr/>
          <p:nvPr/>
        </p:nvSpPr>
        <p:spPr>
          <a:xfrm>
            <a:off x="8114481" y="10227885"/>
            <a:ext cx="1781046" cy="443346"/>
          </a:xfrm>
          <a:custGeom>
            <a:avLst/>
            <a:gdLst/>
            <a:ahLst/>
            <a:cxnLst/>
            <a:rect l="l" t="t" r="r" b="b"/>
            <a:pathLst>
              <a:path w="17706" h="4319" extrusionOk="0">
                <a:moveTo>
                  <a:pt x="17705" y="1"/>
                </a:moveTo>
                <a:cubicBezTo>
                  <a:pt x="17703" y="3"/>
                  <a:pt x="17702" y="5"/>
                  <a:pt x="17700" y="7"/>
                </a:cubicBezTo>
                <a:lnTo>
                  <a:pt x="17700" y="7"/>
                </a:lnTo>
                <a:cubicBezTo>
                  <a:pt x="17702" y="5"/>
                  <a:pt x="17704" y="3"/>
                  <a:pt x="17705" y="1"/>
                </a:cubicBezTo>
                <a:close/>
                <a:moveTo>
                  <a:pt x="17700" y="7"/>
                </a:moveTo>
                <a:lnTo>
                  <a:pt x="17700" y="7"/>
                </a:lnTo>
                <a:cubicBezTo>
                  <a:pt x="17622" y="82"/>
                  <a:pt x="17185" y="102"/>
                  <a:pt x="17069" y="160"/>
                </a:cubicBezTo>
                <a:cubicBezTo>
                  <a:pt x="16890" y="240"/>
                  <a:pt x="16770" y="339"/>
                  <a:pt x="16611" y="439"/>
                </a:cubicBezTo>
                <a:cubicBezTo>
                  <a:pt x="16273" y="657"/>
                  <a:pt x="15855" y="797"/>
                  <a:pt x="15477" y="996"/>
                </a:cubicBezTo>
                <a:cubicBezTo>
                  <a:pt x="14005" y="1751"/>
                  <a:pt x="12314" y="1990"/>
                  <a:pt x="10683" y="2070"/>
                </a:cubicBezTo>
                <a:cubicBezTo>
                  <a:pt x="10202" y="2096"/>
                  <a:pt x="9719" y="2108"/>
                  <a:pt x="9236" y="2108"/>
                </a:cubicBezTo>
                <a:cubicBezTo>
                  <a:pt x="7863" y="2108"/>
                  <a:pt x="6487" y="2008"/>
                  <a:pt x="5133" y="1831"/>
                </a:cubicBezTo>
                <a:cubicBezTo>
                  <a:pt x="4337" y="1692"/>
                  <a:pt x="3562" y="1652"/>
                  <a:pt x="2865" y="1254"/>
                </a:cubicBezTo>
                <a:cubicBezTo>
                  <a:pt x="2547" y="1075"/>
                  <a:pt x="2189" y="936"/>
                  <a:pt x="1851" y="777"/>
                </a:cubicBezTo>
                <a:cubicBezTo>
                  <a:pt x="1611" y="684"/>
                  <a:pt x="1063" y="353"/>
                  <a:pt x="794" y="353"/>
                </a:cubicBezTo>
                <a:cubicBezTo>
                  <a:pt x="773" y="353"/>
                  <a:pt x="754" y="355"/>
                  <a:pt x="737" y="359"/>
                </a:cubicBezTo>
                <a:cubicBezTo>
                  <a:pt x="1" y="498"/>
                  <a:pt x="1194" y="1155"/>
                  <a:pt x="1393" y="1274"/>
                </a:cubicBezTo>
                <a:cubicBezTo>
                  <a:pt x="1891" y="1592"/>
                  <a:pt x="2448" y="1851"/>
                  <a:pt x="2985" y="2070"/>
                </a:cubicBezTo>
                <a:cubicBezTo>
                  <a:pt x="4138" y="2547"/>
                  <a:pt x="5332" y="2826"/>
                  <a:pt x="6526" y="3025"/>
                </a:cubicBezTo>
                <a:cubicBezTo>
                  <a:pt x="7242" y="3064"/>
                  <a:pt x="7938" y="3144"/>
                  <a:pt x="8634" y="3184"/>
                </a:cubicBezTo>
                <a:cubicBezTo>
                  <a:pt x="8992" y="3214"/>
                  <a:pt x="9360" y="3228"/>
                  <a:pt x="9728" y="3228"/>
                </a:cubicBezTo>
                <a:cubicBezTo>
                  <a:pt x="10096" y="3228"/>
                  <a:pt x="10464" y="3214"/>
                  <a:pt x="10822" y="3184"/>
                </a:cubicBezTo>
                <a:cubicBezTo>
                  <a:pt x="11439" y="3144"/>
                  <a:pt x="12076" y="3005"/>
                  <a:pt x="12672" y="2925"/>
                </a:cubicBezTo>
                <a:cubicBezTo>
                  <a:pt x="12728" y="2907"/>
                  <a:pt x="12796" y="2893"/>
                  <a:pt x="12863" y="2893"/>
                </a:cubicBezTo>
                <a:cubicBezTo>
                  <a:pt x="12941" y="2893"/>
                  <a:pt x="13017" y="2912"/>
                  <a:pt x="13070" y="2965"/>
                </a:cubicBezTo>
                <a:cubicBezTo>
                  <a:pt x="13130" y="3025"/>
                  <a:pt x="13170" y="3124"/>
                  <a:pt x="13190" y="3184"/>
                </a:cubicBezTo>
                <a:cubicBezTo>
                  <a:pt x="13309" y="3562"/>
                  <a:pt x="13408" y="3940"/>
                  <a:pt x="13468" y="4318"/>
                </a:cubicBezTo>
                <a:cubicBezTo>
                  <a:pt x="13478" y="4318"/>
                  <a:pt x="13488" y="4318"/>
                  <a:pt x="13497" y="4318"/>
                </a:cubicBezTo>
                <a:cubicBezTo>
                  <a:pt x="14135" y="4318"/>
                  <a:pt x="14487" y="3674"/>
                  <a:pt x="14781" y="3224"/>
                </a:cubicBezTo>
                <a:cubicBezTo>
                  <a:pt x="15179" y="2587"/>
                  <a:pt x="15597" y="2050"/>
                  <a:pt x="15855" y="1354"/>
                </a:cubicBezTo>
                <a:cubicBezTo>
                  <a:pt x="16549" y="1036"/>
                  <a:pt x="17184" y="581"/>
                  <a:pt x="17700" y="7"/>
                </a:cubicBezTo>
                <a:close/>
              </a:path>
            </a:pathLst>
          </a:custGeom>
          <a:solidFill>
            <a:srgbClr val="00D9E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2" name="Google Shape;1102;p36"/>
          <p:cNvSpPr/>
          <p:nvPr/>
        </p:nvSpPr>
        <p:spPr>
          <a:xfrm>
            <a:off x="7620278" y="9106219"/>
            <a:ext cx="1072592" cy="1025678"/>
          </a:xfrm>
          <a:custGeom>
            <a:avLst/>
            <a:gdLst/>
            <a:ahLst/>
            <a:cxnLst/>
            <a:rect l="l" t="t" r="r" b="b"/>
            <a:pathLst>
              <a:path w="10663" h="9992" extrusionOk="0">
                <a:moveTo>
                  <a:pt x="5831" y="0"/>
                </a:moveTo>
                <a:cubicBezTo>
                  <a:pt x="4788" y="0"/>
                  <a:pt x="3722" y="751"/>
                  <a:pt x="3024" y="1379"/>
                </a:cubicBezTo>
                <a:cubicBezTo>
                  <a:pt x="1870" y="2434"/>
                  <a:pt x="796" y="3667"/>
                  <a:pt x="398" y="5199"/>
                </a:cubicBezTo>
                <a:cubicBezTo>
                  <a:pt x="0" y="6711"/>
                  <a:pt x="418" y="8521"/>
                  <a:pt x="1711" y="9396"/>
                </a:cubicBezTo>
                <a:cubicBezTo>
                  <a:pt x="2411" y="9859"/>
                  <a:pt x="3253" y="9991"/>
                  <a:pt x="4118" y="9991"/>
                </a:cubicBezTo>
                <a:cubicBezTo>
                  <a:pt x="4629" y="9991"/>
                  <a:pt x="5148" y="9945"/>
                  <a:pt x="5650" y="9893"/>
                </a:cubicBezTo>
                <a:cubicBezTo>
                  <a:pt x="6684" y="9754"/>
                  <a:pt x="7739" y="9635"/>
                  <a:pt x="8753" y="9396"/>
                </a:cubicBezTo>
                <a:cubicBezTo>
                  <a:pt x="9051" y="9336"/>
                  <a:pt x="9330" y="9257"/>
                  <a:pt x="9549" y="9058"/>
                </a:cubicBezTo>
                <a:cubicBezTo>
                  <a:pt x="10046" y="8620"/>
                  <a:pt x="9927" y="7825"/>
                  <a:pt x="9768" y="7168"/>
                </a:cubicBezTo>
                <a:cubicBezTo>
                  <a:pt x="10026" y="7168"/>
                  <a:pt x="10285" y="7208"/>
                  <a:pt x="10543" y="7208"/>
                </a:cubicBezTo>
                <a:cubicBezTo>
                  <a:pt x="10444" y="6611"/>
                  <a:pt x="10225" y="6014"/>
                  <a:pt x="9927" y="5477"/>
                </a:cubicBezTo>
                <a:cubicBezTo>
                  <a:pt x="10165" y="5477"/>
                  <a:pt x="10424" y="5517"/>
                  <a:pt x="10663" y="5517"/>
                </a:cubicBezTo>
                <a:cubicBezTo>
                  <a:pt x="10563" y="4264"/>
                  <a:pt x="9947" y="3110"/>
                  <a:pt x="9091" y="2175"/>
                </a:cubicBezTo>
                <a:cubicBezTo>
                  <a:pt x="8435" y="1439"/>
                  <a:pt x="7281" y="265"/>
                  <a:pt x="6266" y="47"/>
                </a:cubicBezTo>
                <a:cubicBezTo>
                  <a:pt x="6123" y="15"/>
                  <a:pt x="5977" y="0"/>
                  <a:pt x="5831" y="0"/>
                </a:cubicBezTo>
                <a:close/>
              </a:path>
            </a:pathLst>
          </a:custGeom>
          <a:solidFill>
            <a:srgbClr val="00D9E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3" name="Google Shape;1103;p36"/>
          <p:cNvSpPr/>
          <p:nvPr/>
        </p:nvSpPr>
        <p:spPr>
          <a:xfrm>
            <a:off x="7400186" y="8994433"/>
            <a:ext cx="1132644" cy="1109030"/>
          </a:xfrm>
          <a:custGeom>
            <a:avLst/>
            <a:gdLst/>
            <a:ahLst/>
            <a:cxnLst/>
            <a:rect l="l" t="t" r="r" b="b"/>
            <a:pathLst>
              <a:path w="11260" h="10804" extrusionOk="0">
                <a:moveTo>
                  <a:pt x="5975" y="1"/>
                </a:moveTo>
                <a:cubicBezTo>
                  <a:pt x="4962" y="1"/>
                  <a:pt x="3954" y="308"/>
                  <a:pt x="3123" y="877"/>
                </a:cubicBezTo>
                <a:cubicBezTo>
                  <a:pt x="577" y="2707"/>
                  <a:pt x="0" y="6845"/>
                  <a:pt x="398" y="9709"/>
                </a:cubicBezTo>
                <a:cubicBezTo>
                  <a:pt x="1979" y="10455"/>
                  <a:pt x="3745" y="10803"/>
                  <a:pt x="5523" y="10803"/>
                </a:cubicBezTo>
                <a:cubicBezTo>
                  <a:pt x="7301" y="10803"/>
                  <a:pt x="9091" y="10455"/>
                  <a:pt x="10722" y="9809"/>
                </a:cubicBezTo>
                <a:cubicBezTo>
                  <a:pt x="10881" y="9769"/>
                  <a:pt x="11060" y="9670"/>
                  <a:pt x="11160" y="9510"/>
                </a:cubicBezTo>
                <a:cubicBezTo>
                  <a:pt x="11259" y="9371"/>
                  <a:pt x="11259" y="9212"/>
                  <a:pt x="11259" y="9033"/>
                </a:cubicBezTo>
                <a:cubicBezTo>
                  <a:pt x="11259" y="8118"/>
                  <a:pt x="11239" y="7203"/>
                  <a:pt x="11160" y="6288"/>
                </a:cubicBezTo>
                <a:cubicBezTo>
                  <a:pt x="11060" y="4856"/>
                  <a:pt x="10842" y="3403"/>
                  <a:pt x="10046" y="2210"/>
                </a:cubicBezTo>
                <a:cubicBezTo>
                  <a:pt x="9330" y="1116"/>
                  <a:pt x="8156" y="340"/>
                  <a:pt x="6863" y="81"/>
                </a:cubicBezTo>
                <a:cubicBezTo>
                  <a:pt x="6570" y="27"/>
                  <a:pt x="6272" y="1"/>
                  <a:pt x="59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4" name="Google Shape;1104;p36"/>
          <p:cNvSpPr/>
          <p:nvPr/>
        </p:nvSpPr>
        <p:spPr>
          <a:xfrm>
            <a:off x="7536184" y="8994432"/>
            <a:ext cx="982664" cy="854048"/>
          </a:xfrm>
          <a:custGeom>
            <a:avLst/>
            <a:gdLst/>
            <a:ahLst/>
            <a:cxnLst/>
            <a:rect l="l" t="t" r="r" b="b"/>
            <a:pathLst>
              <a:path w="9769" h="8320" extrusionOk="0">
                <a:moveTo>
                  <a:pt x="4643" y="1"/>
                </a:moveTo>
                <a:cubicBezTo>
                  <a:pt x="3631" y="1"/>
                  <a:pt x="2626" y="308"/>
                  <a:pt x="1811" y="877"/>
                </a:cubicBezTo>
                <a:cubicBezTo>
                  <a:pt x="1035" y="1434"/>
                  <a:pt x="438" y="2210"/>
                  <a:pt x="1" y="3065"/>
                </a:cubicBezTo>
                <a:cubicBezTo>
                  <a:pt x="41" y="4000"/>
                  <a:pt x="240" y="4856"/>
                  <a:pt x="617" y="5592"/>
                </a:cubicBezTo>
                <a:cubicBezTo>
                  <a:pt x="1453" y="7183"/>
                  <a:pt x="3204" y="8277"/>
                  <a:pt x="5014" y="8317"/>
                </a:cubicBezTo>
                <a:cubicBezTo>
                  <a:pt x="5066" y="8319"/>
                  <a:pt x="5119" y="8319"/>
                  <a:pt x="5171" y="8319"/>
                </a:cubicBezTo>
                <a:cubicBezTo>
                  <a:pt x="6927" y="8319"/>
                  <a:pt x="8642" y="7357"/>
                  <a:pt x="9569" y="5850"/>
                </a:cubicBezTo>
                <a:cubicBezTo>
                  <a:pt x="9629" y="5731"/>
                  <a:pt x="9689" y="5631"/>
                  <a:pt x="9768" y="5512"/>
                </a:cubicBezTo>
                <a:cubicBezTo>
                  <a:pt x="9609" y="4338"/>
                  <a:pt x="9370" y="3165"/>
                  <a:pt x="8714" y="2210"/>
                </a:cubicBezTo>
                <a:cubicBezTo>
                  <a:pt x="7978" y="1116"/>
                  <a:pt x="6804" y="340"/>
                  <a:pt x="5531" y="81"/>
                </a:cubicBezTo>
                <a:cubicBezTo>
                  <a:pt x="5237" y="27"/>
                  <a:pt x="4940" y="1"/>
                  <a:pt x="4643" y="1"/>
                </a:cubicBezTo>
                <a:close/>
              </a:path>
            </a:pathLst>
          </a:custGeom>
          <a:solidFill>
            <a:srgbClr val="14144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5" name="Google Shape;1105;p36"/>
          <p:cNvSpPr/>
          <p:nvPr/>
        </p:nvSpPr>
        <p:spPr>
          <a:xfrm>
            <a:off x="9455152" y="9106219"/>
            <a:ext cx="1074704" cy="1025678"/>
          </a:xfrm>
          <a:custGeom>
            <a:avLst/>
            <a:gdLst/>
            <a:ahLst/>
            <a:cxnLst/>
            <a:rect l="l" t="t" r="r" b="b"/>
            <a:pathLst>
              <a:path w="10684" h="9992" extrusionOk="0">
                <a:moveTo>
                  <a:pt x="4846" y="0"/>
                </a:moveTo>
                <a:cubicBezTo>
                  <a:pt x="4702" y="0"/>
                  <a:pt x="4559" y="15"/>
                  <a:pt x="4417" y="47"/>
                </a:cubicBezTo>
                <a:cubicBezTo>
                  <a:pt x="3383" y="265"/>
                  <a:pt x="2249" y="1439"/>
                  <a:pt x="1572" y="2175"/>
                </a:cubicBezTo>
                <a:cubicBezTo>
                  <a:pt x="737" y="3110"/>
                  <a:pt x="100" y="4264"/>
                  <a:pt x="1" y="5517"/>
                </a:cubicBezTo>
                <a:cubicBezTo>
                  <a:pt x="259" y="5517"/>
                  <a:pt x="498" y="5477"/>
                  <a:pt x="757" y="5477"/>
                </a:cubicBezTo>
                <a:cubicBezTo>
                  <a:pt x="458" y="6014"/>
                  <a:pt x="240" y="6611"/>
                  <a:pt x="140" y="7208"/>
                </a:cubicBezTo>
                <a:cubicBezTo>
                  <a:pt x="379" y="7208"/>
                  <a:pt x="657" y="7168"/>
                  <a:pt x="896" y="7168"/>
                </a:cubicBezTo>
                <a:cubicBezTo>
                  <a:pt x="757" y="7825"/>
                  <a:pt x="637" y="8620"/>
                  <a:pt x="1135" y="9058"/>
                </a:cubicBezTo>
                <a:cubicBezTo>
                  <a:pt x="1354" y="9257"/>
                  <a:pt x="1632" y="9336"/>
                  <a:pt x="1930" y="9396"/>
                </a:cubicBezTo>
                <a:cubicBezTo>
                  <a:pt x="2945" y="9635"/>
                  <a:pt x="3979" y="9754"/>
                  <a:pt x="5034" y="9893"/>
                </a:cubicBezTo>
                <a:cubicBezTo>
                  <a:pt x="5529" y="9945"/>
                  <a:pt x="6043" y="9991"/>
                  <a:pt x="6551" y="9991"/>
                </a:cubicBezTo>
                <a:cubicBezTo>
                  <a:pt x="7410" y="9991"/>
                  <a:pt x="8252" y="9859"/>
                  <a:pt x="8953" y="9396"/>
                </a:cubicBezTo>
                <a:cubicBezTo>
                  <a:pt x="10266" y="8521"/>
                  <a:pt x="10683" y="6711"/>
                  <a:pt x="10285" y="5199"/>
                </a:cubicBezTo>
                <a:cubicBezTo>
                  <a:pt x="9888" y="3667"/>
                  <a:pt x="8813" y="2434"/>
                  <a:pt x="7640" y="1379"/>
                </a:cubicBezTo>
                <a:cubicBezTo>
                  <a:pt x="6942" y="751"/>
                  <a:pt x="5876" y="0"/>
                  <a:pt x="4846" y="0"/>
                </a:cubicBezTo>
                <a:close/>
              </a:path>
            </a:pathLst>
          </a:custGeom>
          <a:solidFill>
            <a:srgbClr val="00D9E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6" name="Google Shape;1106;p36"/>
          <p:cNvSpPr/>
          <p:nvPr/>
        </p:nvSpPr>
        <p:spPr>
          <a:xfrm>
            <a:off x="9643256" y="8994433"/>
            <a:ext cx="1132744" cy="1109030"/>
          </a:xfrm>
          <a:custGeom>
            <a:avLst/>
            <a:gdLst/>
            <a:ahLst/>
            <a:cxnLst/>
            <a:rect l="l" t="t" r="r" b="b"/>
            <a:pathLst>
              <a:path w="11261" h="10804" extrusionOk="0">
                <a:moveTo>
                  <a:pt x="5285" y="1"/>
                </a:moveTo>
                <a:cubicBezTo>
                  <a:pt x="4988" y="1"/>
                  <a:pt x="4691" y="27"/>
                  <a:pt x="4397" y="81"/>
                </a:cubicBezTo>
                <a:cubicBezTo>
                  <a:pt x="3104" y="340"/>
                  <a:pt x="1950" y="1116"/>
                  <a:pt x="1214" y="2210"/>
                </a:cubicBezTo>
                <a:cubicBezTo>
                  <a:pt x="419" y="3403"/>
                  <a:pt x="200" y="4856"/>
                  <a:pt x="100" y="6288"/>
                </a:cubicBezTo>
                <a:cubicBezTo>
                  <a:pt x="21" y="7203"/>
                  <a:pt x="1" y="8118"/>
                  <a:pt x="1" y="9033"/>
                </a:cubicBezTo>
                <a:cubicBezTo>
                  <a:pt x="1" y="9212"/>
                  <a:pt x="1" y="9371"/>
                  <a:pt x="100" y="9510"/>
                </a:cubicBezTo>
                <a:cubicBezTo>
                  <a:pt x="200" y="9670"/>
                  <a:pt x="379" y="9769"/>
                  <a:pt x="558" y="9809"/>
                </a:cubicBezTo>
                <a:cubicBezTo>
                  <a:pt x="2179" y="10455"/>
                  <a:pt x="3969" y="10803"/>
                  <a:pt x="5747" y="10803"/>
                </a:cubicBezTo>
                <a:cubicBezTo>
                  <a:pt x="7525" y="10803"/>
                  <a:pt x="9291" y="10455"/>
                  <a:pt x="10862" y="9709"/>
                </a:cubicBezTo>
                <a:cubicBezTo>
                  <a:pt x="11260" y="6845"/>
                  <a:pt x="10703" y="2707"/>
                  <a:pt x="8137" y="877"/>
                </a:cubicBezTo>
                <a:cubicBezTo>
                  <a:pt x="7307" y="308"/>
                  <a:pt x="6298" y="1"/>
                  <a:pt x="52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7" name="Google Shape;1107;p36"/>
          <p:cNvSpPr/>
          <p:nvPr/>
        </p:nvSpPr>
        <p:spPr>
          <a:xfrm>
            <a:off x="9661262" y="8994432"/>
            <a:ext cx="982664" cy="854048"/>
          </a:xfrm>
          <a:custGeom>
            <a:avLst/>
            <a:gdLst/>
            <a:ahLst/>
            <a:cxnLst/>
            <a:rect l="l" t="t" r="r" b="b"/>
            <a:pathLst>
              <a:path w="9769" h="8320" extrusionOk="0">
                <a:moveTo>
                  <a:pt x="5106" y="1"/>
                </a:moveTo>
                <a:cubicBezTo>
                  <a:pt x="4809" y="1"/>
                  <a:pt x="4512" y="27"/>
                  <a:pt x="4218" y="81"/>
                </a:cubicBezTo>
                <a:cubicBezTo>
                  <a:pt x="2925" y="340"/>
                  <a:pt x="1771" y="1116"/>
                  <a:pt x="1035" y="2210"/>
                </a:cubicBezTo>
                <a:cubicBezTo>
                  <a:pt x="399" y="3165"/>
                  <a:pt x="140" y="4338"/>
                  <a:pt x="1" y="5512"/>
                </a:cubicBezTo>
                <a:cubicBezTo>
                  <a:pt x="80" y="5631"/>
                  <a:pt x="120" y="5731"/>
                  <a:pt x="200" y="5850"/>
                </a:cubicBezTo>
                <a:cubicBezTo>
                  <a:pt x="1108" y="7357"/>
                  <a:pt x="2822" y="8319"/>
                  <a:pt x="4596" y="8319"/>
                </a:cubicBezTo>
                <a:cubicBezTo>
                  <a:pt x="4649" y="8319"/>
                  <a:pt x="4702" y="8319"/>
                  <a:pt x="4755" y="8317"/>
                </a:cubicBezTo>
                <a:cubicBezTo>
                  <a:pt x="6565" y="8277"/>
                  <a:pt x="8296" y="7183"/>
                  <a:pt x="9151" y="5592"/>
                </a:cubicBezTo>
                <a:cubicBezTo>
                  <a:pt x="9529" y="4856"/>
                  <a:pt x="9728" y="4000"/>
                  <a:pt x="9768" y="3065"/>
                </a:cubicBezTo>
                <a:cubicBezTo>
                  <a:pt x="9331" y="2210"/>
                  <a:pt x="8734" y="1434"/>
                  <a:pt x="7958" y="877"/>
                </a:cubicBezTo>
                <a:cubicBezTo>
                  <a:pt x="7128" y="308"/>
                  <a:pt x="6119" y="1"/>
                  <a:pt x="5106" y="1"/>
                </a:cubicBezTo>
                <a:close/>
              </a:path>
            </a:pathLst>
          </a:custGeom>
          <a:solidFill>
            <a:srgbClr val="14144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8" name="Google Shape;1108;p36"/>
          <p:cNvSpPr/>
          <p:nvPr/>
        </p:nvSpPr>
        <p:spPr>
          <a:xfrm>
            <a:off x="9465213" y="10332074"/>
            <a:ext cx="226226" cy="320678"/>
          </a:xfrm>
          <a:custGeom>
            <a:avLst/>
            <a:gdLst/>
            <a:ahLst/>
            <a:cxnLst/>
            <a:rect l="l" t="t" r="r" b="b"/>
            <a:pathLst>
              <a:path w="2249" h="3124" extrusionOk="0">
                <a:moveTo>
                  <a:pt x="2248" y="0"/>
                </a:moveTo>
                <a:lnTo>
                  <a:pt x="0" y="816"/>
                </a:lnTo>
                <a:lnTo>
                  <a:pt x="577" y="3124"/>
                </a:lnTo>
                <a:cubicBezTo>
                  <a:pt x="577" y="3124"/>
                  <a:pt x="1751" y="2467"/>
                  <a:pt x="2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09" name="Google Shape;1109;p36"/>
          <p:cNvSpPr/>
          <p:nvPr/>
        </p:nvSpPr>
        <p:spPr>
          <a:xfrm>
            <a:off x="8102511" y="10189492"/>
            <a:ext cx="1867050" cy="291732"/>
          </a:xfrm>
          <a:custGeom>
            <a:avLst/>
            <a:gdLst/>
            <a:ahLst/>
            <a:cxnLst/>
            <a:rect l="l" t="t" r="r" b="b"/>
            <a:pathLst>
              <a:path w="18561" h="2842" extrusionOk="0">
                <a:moveTo>
                  <a:pt x="18424" y="0"/>
                </a:moveTo>
                <a:cubicBezTo>
                  <a:pt x="18408" y="0"/>
                  <a:pt x="18393" y="5"/>
                  <a:pt x="18381" y="17"/>
                </a:cubicBezTo>
                <a:cubicBezTo>
                  <a:pt x="16969" y="653"/>
                  <a:pt x="15477" y="1171"/>
                  <a:pt x="13945" y="1549"/>
                </a:cubicBezTo>
                <a:cubicBezTo>
                  <a:pt x="12433" y="1887"/>
                  <a:pt x="10902" y="2086"/>
                  <a:pt x="9330" y="2125"/>
                </a:cubicBezTo>
                <a:cubicBezTo>
                  <a:pt x="9252" y="2126"/>
                  <a:pt x="9173" y="2127"/>
                  <a:pt x="9095" y="2127"/>
                </a:cubicBezTo>
                <a:cubicBezTo>
                  <a:pt x="7622" y="2127"/>
                  <a:pt x="6149" y="1951"/>
                  <a:pt x="4695" y="1668"/>
                </a:cubicBezTo>
                <a:cubicBezTo>
                  <a:pt x="3939" y="1509"/>
                  <a:pt x="3183" y="1330"/>
                  <a:pt x="2447" y="1071"/>
                </a:cubicBezTo>
                <a:cubicBezTo>
                  <a:pt x="1691" y="852"/>
                  <a:pt x="955" y="574"/>
                  <a:pt x="259" y="256"/>
                </a:cubicBezTo>
                <a:cubicBezTo>
                  <a:pt x="238" y="250"/>
                  <a:pt x="215" y="248"/>
                  <a:pt x="193" y="248"/>
                </a:cubicBezTo>
                <a:cubicBezTo>
                  <a:pt x="132" y="248"/>
                  <a:pt x="75" y="266"/>
                  <a:pt x="60" y="295"/>
                </a:cubicBezTo>
                <a:cubicBezTo>
                  <a:pt x="0" y="375"/>
                  <a:pt x="20" y="454"/>
                  <a:pt x="100" y="494"/>
                </a:cubicBezTo>
                <a:cubicBezTo>
                  <a:pt x="1472" y="1350"/>
                  <a:pt x="2984" y="1927"/>
                  <a:pt x="4556" y="2304"/>
                </a:cubicBezTo>
                <a:cubicBezTo>
                  <a:pt x="5332" y="2503"/>
                  <a:pt x="6127" y="2623"/>
                  <a:pt x="6923" y="2722"/>
                </a:cubicBezTo>
                <a:cubicBezTo>
                  <a:pt x="7719" y="2822"/>
                  <a:pt x="8534" y="2842"/>
                  <a:pt x="9330" y="2842"/>
                </a:cubicBezTo>
                <a:cubicBezTo>
                  <a:pt x="10941" y="2822"/>
                  <a:pt x="12553" y="2563"/>
                  <a:pt x="14104" y="2125"/>
                </a:cubicBezTo>
                <a:cubicBezTo>
                  <a:pt x="15636" y="1668"/>
                  <a:pt x="17108" y="1031"/>
                  <a:pt x="18481" y="216"/>
                </a:cubicBezTo>
                <a:cubicBezTo>
                  <a:pt x="18521" y="156"/>
                  <a:pt x="18560" y="116"/>
                  <a:pt x="18521" y="57"/>
                </a:cubicBezTo>
                <a:cubicBezTo>
                  <a:pt x="18506" y="28"/>
                  <a:pt x="18463" y="0"/>
                  <a:pt x="18424" y="0"/>
                </a:cubicBezTo>
                <a:close/>
              </a:path>
            </a:pathLst>
          </a:custGeom>
          <a:solidFill>
            <a:srgbClr val="14144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0" name="Google Shape;1110;p36"/>
          <p:cNvSpPr/>
          <p:nvPr/>
        </p:nvSpPr>
        <p:spPr>
          <a:xfrm>
            <a:off x="10319629" y="9862960"/>
            <a:ext cx="650414" cy="490564"/>
          </a:xfrm>
          <a:custGeom>
            <a:avLst/>
            <a:gdLst/>
            <a:ahLst/>
            <a:cxnLst/>
            <a:rect l="l" t="t" r="r" b="b"/>
            <a:pathLst>
              <a:path w="6466" h="4779" extrusionOk="0">
                <a:moveTo>
                  <a:pt x="3944" y="0"/>
                </a:moveTo>
                <a:cubicBezTo>
                  <a:pt x="3539" y="0"/>
                  <a:pt x="3129" y="84"/>
                  <a:pt x="2746" y="234"/>
                </a:cubicBezTo>
                <a:cubicBezTo>
                  <a:pt x="1851" y="572"/>
                  <a:pt x="1134" y="1268"/>
                  <a:pt x="538" y="2044"/>
                </a:cubicBezTo>
                <a:cubicBezTo>
                  <a:pt x="339" y="2323"/>
                  <a:pt x="180" y="2581"/>
                  <a:pt x="1" y="2860"/>
                </a:cubicBezTo>
                <a:lnTo>
                  <a:pt x="359" y="3417"/>
                </a:lnTo>
                <a:cubicBezTo>
                  <a:pt x="1075" y="4335"/>
                  <a:pt x="2283" y="4779"/>
                  <a:pt x="3435" y="4779"/>
                </a:cubicBezTo>
                <a:cubicBezTo>
                  <a:pt x="3531" y="4779"/>
                  <a:pt x="3626" y="4775"/>
                  <a:pt x="3720" y="4769"/>
                </a:cubicBezTo>
                <a:cubicBezTo>
                  <a:pt x="4118" y="4749"/>
                  <a:pt x="4516" y="4710"/>
                  <a:pt x="4894" y="4531"/>
                </a:cubicBezTo>
                <a:cubicBezTo>
                  <a:pt x="5650" y="4212"/>
                  <a:pt x="6207" y="3476"/>
                  <a:pt x="6326" y="2681"/>
                </a:cubicBezTo>
                <a:cubicBezTo>
                  <a:pt x="6466" y="1885"/>
                  <a:pt x="6167" y="1030"/>
                  <a:pt x="5511" y="532"/>
                </a:cubicBezTo>
                <a:cubicBezTo>
                  <a:pt x="5060" y="162"/>
                  <a:pt x="4507" y="0"/>
                  <a:pt x="39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1" name="Google Shape;1111;p36"/>
          <p:cNvSpPr/>
          <p:nvPr/>
        </p:nvSpPr>
        <p:spPr>
          <a:xfrm>
            <a:off x="10343671" y="9743988"/>
            <a:ext cx="622350" cy="379908"/>
          </a:xfrm>
          <a:custGeom>
            <a:avLst/>
            <a:gdLst/>
            <a:ahLst/>
            <a:cxnLst/>
            <a:rect l="l" t="t" r="r" b="b"/>
            <a:pathLst>
              <a:path w="6187" h="3701" fill="none" extrusionOk="0">
                <a:moveTo>
                  <a:pt x="0" y="3700"/>
                </a:moveTo>
                <a:cubicBezTo>
                  <a:pt x="0" y="3700"/>
                  <a:pt x="1791" y="0"/>
                  <a:pt x="6187" y="1472"/>
                </a:cubicBezTo>
              </a:path>
            </a:pathLst>
          </a:custGeom>
          <a:noFill/>
          <a:ln w="6475" cap="flat" cmpd="sng">
            <a:solidFill>
              <a:srgbClr val="00D9E2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2" name="Google Shape;1112;p36"/>
          <p:cNvSpPr/>
          <p:nvPr/>
        </p:nvSpPr>
        <p:spPr>
          <a:xfrm>
            <a:off x="7248095" y="9862960"/>
            <a:ext cx="650414" cy="490564"/>
          </a:xfrm>
          <a:custGeom>
            <a:avLst/>
            <a:gdLst/>
            <a:ahLst/>
            <a:cxnLst/>
            <a:rect l="l" t="t" r="r" b="b"/>
            <a:pathLst>
              <a:path w="6466" h="4779" extrusionOk="0">
                <a:moveTo>
                  <a:pt x="2510" y="0"/>
                </a:moveTo>
                <a:cubicBezTo>
                  <a:pt x="1945" y="0"/>
                  <a:pt x="1386" y="162"/>
                  <a:pt x="935" y="532"/>
                </a:cubicBezTo>
                <a:cubicBezTo>
                  <a:pt x="299" y="1030"/>
                  <a:pt x="0" y="1885"/>
                  <a:pt x="120" y="2681"/>
                </a:cubicBezTo>
                <a:cubicBezTo>
                  <a:pt x="239" y="3476"/>
                  <a:pt x="816" y="4212"/>
                  <a:pt x="1552" y="4531"/>
                </a:cubicBezTo>
                <a:cubicBezTo>
                  <a:pt x="1930" y="4710"/>
                  <a:pt x="2328" y="4749"/>
                  <a:pt x="2726" y="4769"/>
                </a:cubicBezTo>
                <a:cubicBezTo>
                  <a:pt x="2822" y="4775"/>
                  <a:pt x="2918" y="4779"/>
                  <a:pt x="3015" y="4779"/>
                </a:cubicBezTo>
                <a:cubicBezTo>
                  <a:pt x="4180" y="4779"/>
                  <a:pt x="5371" y="4335"/>
                  <a:pt x="6087" y="3417"/>
                </a:cubicBezTo>
                <a:lnTo>
                  <a:pt x="6465" y="2860"/>
                </a:lnTo>
                <a:cubicBezTo>
                  <a:pt x="6286" y="2581"/>
                  <a:pt x="6107" y="2323"/>
                  <a:pt x="5908" y="2044"/>
                </a:cubicBezTo>
                <a:cubicBezTo>
                  <a:pt x="5312" y="1268"/>
                  <a:pt x="4595" y="572"/>
                  <a:pt x="3700" y="234"/>
                </a:cubicBezTo>
                <a:cubicBezTo>
                  <a:pt x="3326" y="84"/>
                  <a:pt x="2916" y="0"/>
                  <a:pt x="25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3" name="Google Shape;1113;p36"/>
          <p:cNvSpPr/>
          <p:nvPr/>
        </p:nvSpPr>
        <p:spPr>
          <a:xfrm>
            <a:off x="7252117" y="9743988"/>
            <a:ext cx="622350" cy="379908"/>
          </a:xfrm>
          <a:custGeom>
            <a:avLst/>
            <a:gdLst/>
            <a:ahLst/>
            <a:cxnLst/>
            <a:rect l="l" t="t" r="r" b="b"/>
            <a:pathLst>
              <a:path w="6187" h="3701" fill="none" extrusionOk="0">
                <a:moveTo>
                  <a:pt x="6187" y="3700"/>
                </a:moveTo>
                <a:cubicBezTo>
                  <a:pt x="6187" y="3700"/>
                  <a:pt x="4396" y="0"/>
                  <a:pt x="0" y="1472"/>
                </a:cubicBezTo>
              </a:path>
            </a:pathLst>
          </a:custGeom>
          <a:noFill/>
          <a:ln w="6475" cap="flat" cmpd="sng">
            <a:solidFill>
              <a:srgbClr val="00D9E2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4" name="Google Shape;1114;p36"/>
          <p:cNvSpPr/>
          <p:nvPr/>
        </p:nvSpPr>
        <p:spPr>
          <a:xfrm>
            <a:off x="9883366" y="9068546"/>
            <a:ext cx="368360" cy="315444"/>
          </a:xfrm>
          <a:custGeom>
            <a:avLst/>
            <a:gdLst/>
            <a:ahLst/>
            <a:cxnLst/>
            <a:rect l="l" t="t" r="r" b="b"/>
            <a:pathLst>
              <a:path w="3662" h="3073" extrusionOk="0">
                <a:moveTo>
                  <a:pt x="2097" y="1"/>
                </a:moveTo>
                <a:cubicBezTo>
                  <a:pt x="1185" y="1"/>
                  <a:pt x="394" y="640"/>
                  <a:pt x="100" y="1587"/>
                </a:cubicBezTo>
                <a:cubicBezTo>
                  <a:pt x="1" y="1906"/>
                  <a:pt x="1" y="2283"/>
                  <a:pt x="180" y="2582"/>
                </a:cubicBezTo>
                <a:cubicBezTo>
                  <a:pt x="319" y="2801"/>
                  <a:pt x="578" y="2920"/>
                  <a:pt x="856" y="3000"/>
                </a:cubicBezTo>
                <a:cubicBezTo>
                  <a:pt x="1030" y="3049"/>
                  <a:pt x="1209" y="3072"/>
                  <a:pt x="1387" y="3072"/>
                </a:cubicBezTo>
                <a:cubicBezTo>
                  <a:pt x="2294" y="3072"/>
                  <a:pt x="3210" y="2474"/>
                  <a:pt x="3542" y="1627"/>
                </a:cubicBezTo>
                <a:cubicBezTo>
                  <a:pt x="3602" y="1428"/>
                  <a:pt x="3661" y="1229"/>
                  <a:pt x="3641" y="1010"/>
                </a:cubicBezTo>
                <a:cubicBezTo>
                  <a:pt x="3562" y="553"/>
                  <a:pt x="3164" y="215"/>
                  <a:pt x="2706" y="95"/>
                </a:cubicBezTo>
                <a:cubicBezTo>
                  <a:pt x="2500" y="31"/>
                  <a:pt x="2295" y="1"/>
                  <a:pt x="20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5" name="Google Shape;1115;p36"/>
          <p:cNvSpPr/>
          <p:nvPr/>
        </p:nvSpPr>
        <p:spPr>
          <a:xfrm>
            <a:off x="10171559" y="9304131"/>
            <a:ext cx="142134" cy="121230"/>
          </a:xfrm>
          <a:custGeom>
            <a:avLst/>
            <a:gdLst/>
            <a:ahLst/>
            <a:cxnLst/>
            <a:rect l="l" t="t" r="r" b="b"/>
            <a:pathLst>
              <a:path w="1413" h="1181" extrusionOk="0">
                <a:moveTo>
                  <a:pt x="843" y="1"/>
                </a:moveTo>
                <a:cubicBezTo>
                  <a:pt x="473" y="1"/>
                  <a:pt x="158" y="256"/>
                  <a:pt x="40" y="625"/>
                </a:cubicBezTo>
                <a:cubicBezTo>
                  <a:pt x="20" y="744"/>
                  <a:pt x="0" y="904"/>
                  <a:pt x="80" y="1003"/>
                </a:cubicBezTo>
                <a:cubicBezTo>
                  <a:pt x="120" y="1083"/>
                  <a:pt x="219" y="1122"/>
                  <a:pt x="319" y="1142"/>
                </a:cubicBezTo>
                <a:cubicBezTo>
                  <a:pt x="397" y="1168"/>
                  <a:pt x="476" y="1180"/>
                  <a:pt x="556" y="1180"/>
                </a:cubicBezTo>
                <a:cubicBezTo>
                  <a:pt x="903" y="1180"/>
                  <a:pt x="1244" y="949"/>
                  <a:pt x="1373" y="625"/>
                </a:cubicBezTo>
                <a:cubicBezTo>
                  <a:pt x="1393" y="545"/>
                  <a:pt x="1413" y="486"/>
                  <a:pt x="1393" y="386"/>
                </a:cubicBezTo>
                <a:cubicBezTo>
                  <a:pt x="1373" y="207"/>
                  <a:pt x="1214" y="88"/>
                  <a:pt x="1055" y="28"/>
                </a:cubicBezTo>
                <a:cubicBezTo>
                  <a:pt x="983" y="9"/>
                  <a:pt x="912" y="1"/>
                  <a:pt x="8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6" name="Google Shape;1116;p36"/>
          <p:cNvSpPr/>
          <p:nvPr/>
        </p:nvSpPr>
        <p:spPr>
          <a:xfrm>
            <a:off x="7990452" y="9068546"/>
            <a:ext cx="368260" cy="315444"/>
          </a:xfrm>
          <a:custGeom>
            <a:avLst/>
            <a:gdLst/>
            <a:ahLst/>
            <a:cxnLst/>
            <a:rect l="l" t="t" r="r" b="b"/>
            <a:pathLst>
              <a:path w="3661" h="3073" extrusionOk="0">
                <a:moveTo>
                  <a:pt x="1565" y="1"/>
                </a:moveTo>
                <a:cubicBezTo>
                  <a:pt x="1366" y="1"/>
                  <a:pt x="1162" y="31"/>
                  <a:pt x="955" y="95"/>
                </a:cubicBezTo>
                <a:cubicBezTo>
                  <a:pt x="498" y="215"/>
                  <a:pt x="100" y="553"/>
                  <a:pt x="20" y="1010"/>
                </a:cubicBezTo>
                <a:cubicBezTo>
                  <a:pt x="0" y="1229"/>
                  <a:pt x="40" y="1428"/>
                  <a:pt x="120" y="1627"/>
                </a:cubicBezTo>
                <a:cubicBezTo>
                  <a:pt x="452" y="2474"/>
                  <a:pt x="1353" y="3072"/>
                  <a:pt x="2267" y="3072"/>
                </a:cubicBezTo>
                <a:cubicBezTo>
                  <a:pt x="2448" y="3072"/>
                  <a:pt x="2628" y="3049"/>
                  <a:pt x="2805" y="3000"/>
                </a:cubicBezTo>
                <a:cubicBezTo>
                  <a:pt x="3084" y="2920"/>
                  <a:pt x="3323" y="2801"/>
                  <a:pt x="3482" y="2582"/>
                </a:cubicBezTo>
                <a:cubicBezTo>
                  <a:pt x="3661" y="2283"/>
                  <a:pt x="3661" y="1906"/>
                  <a:pt x="3561" y="1587"/>
                </a:cubicBezTo>
                <a:cubicBezTo>
                  <a:pt x="3267" y="640"/>
                  <a:pt x="2477" y="1"/>
                  <a:pt x="15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7" name="Google Shape;1117;p36"/>
          <p:cNvSpPr/>
          <p:nvPr/>
        </p:nvSpPr>
        <p:spPr>
          <a:xfrm>
            <a:off x="7928389" y="9304131"/>
            <a:ext cx="142234" cy="121230"/>
          </a:xfrm>
          <a:custGeom>
            <a:avLst/>
            <a:gdLst/>
            <a:ahLst/>
            <a:cxnLst/>
            <a:rect l="l" t="t" r="r" b="b"/>
            <a:pathLst>
              <a:path w="1414" h="1181" extrusionOk="0">
                <a:moveTo>
                  <a:pt x="571" y="1"/>
                </a:moveTo>
                <a:cubicBezTo>
                  <a:pt x="502" y="1"/>
                  <a:pt x="431" y="9"/>
                  <a:pt x="359" y="28"/>
                </a:cubicBezTo>
                <a:cubicBezTo>
                  <a:pt x="200" y="88"/>
                  <a:pt x="41" y="207"/>
                  <a:pt x="21" y="386"/>
                </a:cubicBezTo>
                <a:cubicBezTo>
                  <a:pt x="1" y="486"/>
                  <a:pt x="21" y="545"/>
                  <a:pt x="41" y="625"/>
                </a:cubicBezTo>
                <a:cubicBezTo>
                  <a:pt x="170" y="949"/>
                  <a:pt x="497" y="1180"/>
                  <a:pt x="850" y="1180"/>
                </a:cubicBezTo>
                <a:cubicBezTo>
                  <a:pt x="931" y="1180"/>
                  <a:pt x="1013" y="1168"/>
                  <a:pt x="1095" y="1142"/>
                </a:cubicBezTo>
                <a:cubicBezTo>
                  <a:pt x="1194" y="1122"/>
                  <a:pt x="1294" y="1083"/>
                  <a:pt x="1334" y="1003"/>
                </a:cubicBezTo>
                <a:cubicBezTo>
                  <a:pt x="1413" y="904"/>
                  <a:pt x="1393" y="744"/>
                  <a:pt x="1353" y="625"/>
                </a:cubicBezTo>
                <a:cubicBezTo>
                  <a:pt x="1253" y="256"/>
                  <a:pt x="941" y="1"/>
                  <a:pt x="5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8" name="Google Shape;1118;p36"/>
          <p:cNvSpPr/>
          <p:nvPr/>
        </p:nvSpPr>
        <p:spPr>
          <a:xfrm>
            <a:off x="9958323" y="8858733"/>
            <a:ext cx="788526" cy="428974"/>
          </a:xfrm>
          <a:custGeom>
            <a:avLst/>
            <a:gdLst/>
            <a:ahLst/>
            <a:cxnLst/>
            <a:rect l="l" t="t" r="r" b="b"/>
            <a:pathLst>
              <a:path w="7839" h="4179" extrusionOk="0">
                <a:moveTo>
                  <a:pt x="978" y="0"/>
                </a:moveTo>
                <a:cubicBezTo>
                  <a:pt x="759" y="0"/>
                  <a:pt x="532" y="10"/>
                  <a:pt x="299" y="33"/>
                </a:cubicBezTo>
                <a:cubicBezTo>
                  <a:pt x="120" y="73"/>
                  <a:pt x="1" y="212"/>
                  <a:pt x="21" y="391"/>
                </a:cubicBezTo>
                <a:cubicBezTo>
                  <a:pt x="21" y="520"/>
                  <a:pt x="157" y="632"/>
                  <a:pt x="320" y="632"/>
                </a:cubicBezTo>
                <a:cubicBezTo>
                  <a:pt x="333" y="632"/>
                  <a:pt x="346" y="631"/>
                  <a:pt x="359" y="630"/>
                </a:cubicBezTo>
                <a:lnTo>
                  <a:pt x="379" y="630"/>
                </a:lnTo>
                <a:cubicBezTo>
                  <a:pt x="684" y="585"/>
                  <a:pt x="1000" y="565"/>
                  <a:pt x="1320" y="565"/>
                </a:cubicBezTo>
                <a:cubicBezTo>
                  <a:pt x="1710" y="565"/>
                  <a:pt x="2105" y="595"/>
                  <a:pt x="2488" y="650"/>
                </a:cubicBezTo>
                <a:cubicBezTo>
                  <a:pt x="3184" y="749"/>
                  <a:pt x="3880" y="948"/>
                  <a:pt x="4536" y="1247"/>
                </a:cubicBezTo>
                <a:cubicBezTo>
                  <a:pt x="4875" y="1406"/>
                  <a:pt x="5173" y="1605"/>
                  <a:pt x="5471" y="1784"/>
                </a:cubicBezTo>
                <a:cubicBezTo>
                  <a:pt x="5770" y="2003"/>
                  <a:pt x="6068" y="2201"/>
                  <a:pt x="6327" y="2440"/>
                </a:cubicBezTo>
                <a:cubicBezTo>
                  <a:pt x="6446" y="2579"/>
                  <a:pt x="6585" y="2679"/>
                  <a:pt x="6685" y="2818"/>
                </a:cubicBezTo>
                <a:lnTo>
                  <a:pt x="7043" y="3236"/>
                </a:lnTo>
                <a:cubicBezTo>
                  <a:pt x="7162" y="3395"/>
                  <a:pt x="7262" y="3534"/>
                  <a:pt x="7361" y="3693"/>
                </a:cubicBezTo>
                <a:lnTo>
                  <a:pt x="7660" y="4131"/>
                </a:lnTo>
                <a:cubicBezTo>
                  <a:pt x="7674" y="4160"/>
                  <a:pt x="7710" y="4179"/>
                  <a:pt x="7744" y="4179"/>
                </a:cubicBezTo>
                <a:cubicBezTo>
                  <a:pt x="7756" y="4179"/>
                  <a:pt x="7768" y="4176"/>
                  <a:pt x="7779" y="4171"/>
                </a:cubicBezTo>
                <a:cubicBezTo>
                  <a:pt x="7819" y="4131"/>
                  <a:pt x="7839" y="4091"/>
                  <a:pt x="7819" y="4032"/>
                </a:cubicBezTo>
                <a:lnTo>
                  <a:pt x="7540" y="3574"/>
                </a:lnTo>
                <a:cubicBezTo>
                  <a:pt x="7441" y="3395"/>
                  <a:pt x="7361" y="3236"/>
                  <a:pt x="7242" y="3097"/>
                </a:cubicBezTo>
                <a:lnTo>
                  <a:pt x="6884" y="2639"/>
                </a:lnTo>
                <a:cubicBezTo>
                  <a:pt x="6784" y="2480"/>
                  <a:pt x="6645" y="2380"/>
                  <a:pt x="6506" y="2221"/>
                </a:cubicBezTo>
                <a:cubicBezTo>
                  <a:pt x="6267" y="1943"/>
                  <a:pt x="5969" y="1724"/>
                  <a:pt x="5670" y="1485"/>
                </a:cubicBezTo>
                <a:cubicBezTo>
                  <a:pt x="5352" y="1247"/>
                  <a:pt x="5054" y="1028"/>
                  <a:pt x="4696" y="889"/>
                </a:cubicBezTo>
                <a:cubicBezTo>
                  <a:pt x="4019" y="570"/>
                  <a:pt x="3303" y="312"/>
                  <a:pt x="2567" y="172"/>
                </a:cubicBezTo>
                <a:cubicBezTo>
                  <a:pt x="2388" y="113"/>
                  <a:pt x="2209" y="93"/>
                  <a:pt x="2010" y="73"/>
                </a:cubicBezTo>
                <a:cubicBezTo>
                  <a:pt x="1811" y="33"/>
                  <a:pt x="1632" y="13"/>
                  <a:pt x="1433" y="13"/>
                </a:cubicBezTo>
                <a:cubicBezTo>
                  <a:pt x="1285" y="5"/>
                  <a:pt x="1133" y="0"/>
                  <a:pt x="978" y="0"/>
                </a:cubicBezTo>
                <a:close/>
              </a:path>
            </a:pathLst>
          </a:custGeom>
          <a:solidFill>
            <a:srgbClr val="14144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19" name="Google Shape;1119;p36"/>
          <p:cNvSpPr/>
          <p:nvPr/>
        </p:nvSpPr>
        <p:spPr>
          <a:xfrm>
            <a:off x="7400177" y="8858482"/>
            <a:ext cx="786514" cy="429488"/>
          </a:xfrm>
          <a:custGeom>
            <a:avLst/>
            <a:gdLst/>
            <a:ahLst/>
            <a:cxnLst/>
            <a:rect l="l" t="t" r="r" b="b"/>
            <a:pathLst>
              <a:path w="7819" h="4184" extrusionOk="0">
                <a:moveTo>
                  <a:pt x="6807" y="0"/>
                </a:moveTo>
                <a:cubicBezTo>
                  <a:pt x="6671" y="0"/>
                  <a:pt x="6537" y="5"/>
                  <a:pt x="6406" y="12"/>
                </a:cubicBezTo>
                <a:cubicBezTo>
                  <a:pt x="6207" y="12"/>
                  <a:pt x="6028" y="52"/>
                  <a:pt x="5829" y="72"/>
                </a:cubicBezTo>
                <a:cubicBezTo>
                  <a:pt x="5650" y="92"/>
                  <a:pt x="5451" y="152"/>
                  <a:pt x="5272" y="172"/>
                </a:cubicBezTo>
                <a:cubicBezTo>
                  <a:pt x="4536" y="291"/>
                  <a:pt x="3820" y="549"/>
                  <a:pt x="3144" y="888"/>
                </a:cubicBezTo>
                <a:cubicBezTo>
                  <a:pt x="2786" y="1067"/>
                  <a:pt x="2487" y="1286"/>
                  <a:pt x="2169" y="1484"/>
                </a:cubicBezTo>
                <a:cubicBezTo>
                  <a:pt x="1871" y="1743"/>
                  <a:pt x="1572" y="1962"/>
                  <a:pt x="1334" y="2240"/>
                </a:cubicBezTo>
                <a:cubicBezTo>
                  <a:pt x="1194" y="2380"/>
                  <a:pt x="1055" y="2499"/>
                  <a:pt x="956" y="2658"/>
                </a:cubicBezTo>
                <a:lnTo>
                  <a:pt x="617" y="3096"/>
                </a:lnTo>
                <a:cubicBezTo>
                  <a:pt x="478" y="3255"/>
                  <a:pt x="399" y="3434"/>
                  <a:pt x="299" y="3573"/>
                </a:cubicBezTo>
                <a:lnTo>
                  <a:pt x="41" y="4051"/>
                </a:lnTo>
                <a:cubicBezTo>
                  <a:pt x="1" y="4090"/>
                  <a:pt x="1" y="4150"/>
                  <a:pt x="60" y="4170"/>
                </a:cubicBezTo>
                <a:cubicBezTo>
                  <a:pt x="85" y="4178"/>
                  <a:pt x="107" y="4183"/>
                  <a:pt x="124" y="4183"/>
                </a:cubicBezTo>
                <a:cubicBezTo>
                  <a:pt x="150" y="4183"/>
                  <a:pt x="168" y="4173"/>
                  <a:pt x="180" y="4150"/>
                </a:cubicBezTo>
                <a:lnTo>
                  <a:pt x="478" y="3693"/>
                </a:lnTo>
                <a:cubicBezTo>
                  <a:pt x="578" y="3553"/>
                  <a:pt x="677" y="3374"/>
                  <a:pt x="797" y="3255"/>
                </a:cubicBezTo>
                <a:lnTo>
                  <a:pt x="1155" y="2837"/>
                </a:lnTo>
                <a:cubicBezTo>
                  <a:pt x="1254" y="2678"/>
                  <a:pt x="1393" y="2579"/>
                  <a:pt x="1533" y="2459"/>
                </a:cubicBezTo>
                <a:cubicBezTo>
                  <a:pt x="1771" y="2201"/>
                  <a:pt x="2090" y="2002"/>
                  <a:pt x="2368" y="1783"/>
                </a:cubicBezTo>
                <a:cubicBezTo>
                  <a:pt x="2686" y="1584"/>
                  <a:pt x="2985" y="1385"/>
                  <a:pt x="3323" y="1266"/>
                </a:cubicBezTo>
                <a:cubicBezTo>
                  <a:pt x="3959" y="967"/>
                  <a:pt x="4656" y="768"/>
                  <a:pt x="5352" y="669"/>
                </a:cubicBezTo>
                <a:cubicBezTo>
                  <a:pt x="5745" y="614"/>
                  <a:pt x="6145" y="584"/>
                  <a:pt x="6534" y="584"/>
                </a:cubicBezTo>
                <a:cubicBezTo>
                  <a:pt x="6853" y="584"/>
                  <a:pt x="7165" y="604"/>
                  <a:pt x="7461" y="649"/>
                </a:cubicBezTo>
                <a:cubicBezTo>
                  <a:pt x="7480" y="659"/>
                  <a:pt x="7490" y="664"/>
                  <a:pt x="7495" y="664"/>
                </a:cubicBezTo>
                <a:cubicBezTo>
                  <a:pt x="7500" y="664"/>
                  <a:pt x="7500" y="659"/>
                  <a:pt x="7500" y="649"/>
                </a:cubicBezTo>
                <a:cubicBezTo>
                  <a:pt x="7660" y="649"/>
                  <a:pt x="7819" y="549"/>
                  <a:pt x="7819" y="370"/>
                </a:cubicBezTo>
                <a:cubicBezTo>
                  <a:pt x="7819" y="191"/>
                  <a:pt x="7719" y="72"/>
                  <a:pt x="7540" y="52"/>
                </a:cubicBezTo>
                <a:cubicBezTo>
                  <a:pt x="7288" y="14"/>
                  <a:pt x="7044" y="0"/>
                  <a:pt x="6807" y="0"/>
                </a:cubicBezTo>
                <a:close/>
              </a:path>
            </a:pathLst>
          </a:custGeom>
          <a:solidFill>
            <a:srgbClr val="141447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0" name="Google Shape;1120;p36"/>
          <p:cNvSpPr/>
          <p:nvPr/>
        </p:nvSpPr>
        <p:spPr>
          <a:xfrm>
            <a:off x="2277719" y="2041579"/>
            <a:ext cx="60090" cy="60090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1" name="Google Shape;1121;p36"/>
          <p:cNvSpPr/>
          <p:nvPr/>
        </p:nvSpPr>
        <p:spPr>
          <a:xfrm>
            <a:off x="2450155" y="1080002"/>
            <a:ext cx="128914" cy="126052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2" name="Google Shape;1122;p36"/>
          <p:cNvSpPr/>
          <p:nvPr/>
        </p:nvSpPr>
        <p:spPr>
          <a:xfrm>
            <a:off x="15888788" y="1522551"/>
            <a:ext cx="284784" cy="281622"/>
          </a:xfrm>
          <a:custGeom>
            <a:avLst/>
            <a:gdLst/>
            <a:ahLst/>
            <a:cxnLst/>
            <a:rect l="l" t="t" r="r" b="b"/>
            <a:pathLst>
              <a:path w="1891" h="1870" extrusionOk="0">
                <a:moveTo>
                  <a:pt x="95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52"/>
                  <a:pt x="418" y="1870"/>
                  <a:pt x="955" y="1870"/>
                </a:cubicBezTo>
                <a:cubicBezTo>
                  <a:pt x="1472" y="1870"/>
                  <a:pt x="1890" y="1452"/>
                  <a:pt x="1890" y="935"/>
                </a:cubicBezTo>
                <a:cubicBezTo>
                  <a:pt x="1890" y="418"/>
                  <a:pt x="1472" y="0"/>
                  <a:pt x="9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3" name="Google Shape;1123;p36"/>
          <p:cNvSpPr/>
          <p:nvPr/>
        </p:nvSpPr>
        <p:spPr>
          <a:xfrm>
            <a:off x="2165350" y="2418492"/>
            <a:ext cx="284784" cy="284784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4" name="Google Shape;1124;p36"/>
          <p:cNvSpPr/>
          <p:nvPr/>
        </p:nvSpPr>
        <p:spPr>
          <a:xfrm>
            <a:off x="15478912" y="6609846"/>
            <a:ext cx="40720" cy="40584"/>
          </a:xfrm>
          <a:custGeom>
            <a:avLst/>
            <a:gdLst/>
            <a:ahLst/>
            <a:cxnLst/>
            <a:rect l="l" t="t" r="r" b="b"/>
            <a:pathLst>
              <a:path w="300" h="299" extrusionOk="0">
                <a:moveTo>
                  <a:pt x="160" y="0"/>
                </a:moveTo>
                <a:cubicBezTo>
                  <a:pt x="80" y="0"/>
                  <a:pt x="1" y="60"/>
                  <a:pt x="1" y="139"/>
                </a:cubicBezTo>
                <a:cubicBezTo>
                  <a:pt x="1" y="219"/>
                  <a:pt x="80" y="299"/>
                  <a:pt x="160" y="299"/>
                </a:cubicBezTo>
                <a:cubicBezTo>
                  <a:pt x="220" y="299"/>
                  <a:pt x="299" y="219"/>
                  <a:pt x="299" y="139"/>
                </a:cubicBezTo>
                <a:cubicBezTo>
                  <a:pt x="299" y="60"/>
                  <a:pt x="220" y="0"/>
                  <a:pt x="16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5" name="Google Shape;1125;p36"/>
          <p:cNvSpPr/>
          <p:nvPr/>
        </p:nvSpPr>
        <p:spPr>
          <a:xfrm>
            <a:off x="14420471" y="4360617"/>
            <a:ext cx="256674" cy="256674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6" y="1"/>
                </a:moveTo>
                <a:cubicBezTo>
                  <a:pt x="419" y="1"/>
                  <a:pt x="1" y="438"/>
                  <a:pt x="1" y="955"/>
                </a:cubicBezTo>
                <a:cubicBezTo>
                  <a:pt x="1" y="1473"/>
                  <a:pt x="419" y="1890"/>
                  <a:pt x="936" y="1890"/>
                </a:cubicBezTo>
                <a:cubicBezTo>
                  <a:pt x="1453" y="1890"/>
                  <a:pt x="1891" y="1473"/>
                  <a:pt x="1891" y="955"/>
                </a:cubicBezTo>
                <a:cubicBezTo>
                  <a:pt x="1891" y="438"/>
                  <a:pt x="1453" y="1"/>
                  <a:pt x="936" y="1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6" name="Google Shape;1126;p36"/>
          <p:cNvSpPr/>
          <p:nvPr/>
        </p:nvSpPr>
        <p:spPr>
          <a:xfrm>
            <a:off x="14884947" y="4149961"/>
            <a:ext cx="116190" cy="113610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0" y="160"/>
                  <a:pt x="0" y="419"/>
                </a:cubicBezTo>
                <a:cubicBezTo>
                  <a:pt x="0" y="637"/>
                  <a:pt x="179" y="836"/>
                  <a:pt x="418" y="836"/>
                </a:cubicBezTo>
                <a:cubicBezTo>
                  <a:pt x="657" y="836"/>
                  <a:pt x="856" y="657"/>
                  <a:pt x="856" y="419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7" name="Google Shape;1127;p36"/>
          <p:cNvSpPr/>
          <p:nvPr/>
        </p:nvSpPr>
        <p:spPr>
          <a:xfrm>
            <a:off x="13405327" y="7098485"/>
            <a:ext cx="54158" cy="54158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319"/>
                  <a:pt x="80" y="399"/>
                  <a:pt x="199" y="399"/>
                </a:cubicBezTo>
                <a:cubicBezTo>
                  <a:pt x="299" y="399"/>
                  <a:pt x="398" y="319"/>
                  <a:pt x="398" y="200"/>
                </a:cubicBezTo>
                <a:cubicBezTo>
                  <a:pt x="398" y="80"/>
                  <a:pt x="299" y="1"/>
                  <a:pt x="199" y="1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8" name="Google Shape;1128;p36"/>
          <p:cNvSpPr/>
          <p:nvPr/>
        </p:nvSpPr>
        <p:spPr>
          <a:xfrm>
            <a:off x="15211657" y="8351299"/>
            <a:ext cx="54158" cy="54158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199" y="1"/>
                </a:moveTo>
                <a:cubicBezTo>
                  <a:pt x="100" y="1"/>
                  <a:pt x="0" y="81"/>
                  <a:pt x="0" y="200"/>
                </a:cubicBezTo>
                <a:cubicBezTo>
                  <a:pt x="0" y="299"/>
                  <a:pt x="100" y="399"/>
                  <a:pt x="199" y="399"/>
                </a:cubicBezTo>
                <a:cubicBezTo>
                  <a:pt x="319" y="399"/>
                  <a:pt x="398" y="299"/>
                  <a:pt x="398" y="200"/>
                </a:cubicBezTo>
                <a:cubicBezTo>
                  <a:pt x="398" y="81"/>
                  <a:pt x="319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29" name="Google Shape;1129;p36"/>
          <p:cNvSpPr/>
          <p:nvPr/>
        </p:nvSpPr>
        <p:spPr>
          <a:xfrm>
            <a:off x="13934549" y="3923151"/>
            <a:ext cx="54158" cy="54158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9" y="399"/>
                  <a:pt x="398" y="299"/>
                  <a:pt x="398" y="200"/>
                </a:cubicBezTo>
                <a:cubicBezTo>
                  <a:pt x="398" y="80"/>
                  <a:pt x="299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0" name="Google Shape;1130;p36"/>
          <p:cNvSpPr/>
          <p:nvPr/>
        </p:nvSpPr>
        <p:spPr>
          <a:xfrm>
            <a:off x="13316151" y="7503375"/>
            <a:ext cx="113610" cy="113746"/>
          </a:xfrm>
          <a:custGeom>
            <a:avLst/>
            <a:gdLst/>
            <a:ahLst/>
            <a:cxnLst/>
            <a:rect l="l" t="t" r="r" b="b"/>
            <a:pathLst>
              <a:path w="837" h="838" extrusionOk="0">
                <a:moveTo>
                  <a:pt x="449" y="0"/>
                </a:moveTo>
                <a:cubicBezTo>
                  <a:pt x="439" y="0"/>
                  <a:pt x="429" y="1"/>
                  <a:pt x="419" y="2"/>
                </a:cubicBezTo>
                <a:cubicBezTo>
                  <a:pt x="200" y="2"/>
                  <a:pt x="1" y="181"/>
                  <a:pt x="1" y="419"/>
                </a:cubicBezTo>
                <a:cubicBezTo>
                  <a:pt x="1" y="638"/>
                  <a:pt x="180" y="837"/>
                  <a:pt x="419" y="837"/>
                </a:cubicBezTo>
                <a:cubicBezTo>
                  <a:pt x="657" y="837"/>
                  <a:pt x="836" y="678"/>
                  <a:pt x="836" y="419"/>
                </a:cubicBezTo>
                <a:cubicBezTo>
                  <a:pt x="836" y="192"/>
                  <a:pt x="655" y="0"/>
                  <a:pt x="4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1" name="Google Shape;1131;p36"/>
          <p:cNvSpPr/>
          <p:nvPr/>
        </p:nvSpPr>
        <p:spPr>
          <a:xfrm>
            <a:off x="15341281" y="8691581"/>
            <a:ext cx="256674" cy="256674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3"/>
                  <a:pt x="418" y="1890"/>
                  <a:pt x="935" y="1890"/>
                </a:cubicBezTo>
                <a:cubicBezTo>
                  <a:pt x="1472" y="1890"/>
                  <a:pt x="1890" y="1473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2" name="Google Shape;1132;p36"/>
          <p:cNvSpPr/>
          <p:nvPr/>
        </p:nvSpPr>
        <p:spPr>
          <a:xfrm>
            <a:off x="4419468" y="8664946"/>
            <a:ext cx="44732" cy="4473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3" name="Google Shape;1133;p36"/>
          <p:cNvSpPr/>
          <p:nvPr/>
        </p:nvSpPr>
        <p:spPr>
          <a:xfrm>
            <a:off x="3730320" y="8145314"/>
            <a:ext cx="44732" cy="4473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100" y="0"/>
                  <a:pt x="1" y="80"/>
                  <a:pt x="1" y="199"/>
                </a:cubicBezTo>
                <a:cubicBezTo>
                  <a:pt x="1" y="299"/>
                  <a:pt x="100" y="398"/>
                  <a:pt x="200" y="398"/>
                </a:cubicBezTo>
                <a:cubicBezTo>
                  <a:pt x="319" y="398"/>
                  <a:pt x="399" y="299"/>
                  <a:pt x="399" y="199"/>
                </a:cubicBezTo>
                <a:cubicBezTo>
                  <a:pt x="399" y="80"/>
                  <a:pt x="319" y="0"/>
                  <a:pt x="20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4" name="Google Shape;1134;p36"/>
          <p:cNvSpPr/>
          <p:nvPr/>
        </p:nvSpPr>
        <p:spPr>
          <a:xfrm>
            <a:off x="1939568" y="8903518"/>
            <a:ext cx="44620" cy="44732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5" name="Google Shape;1135;p36"/>
          <p:cNvSpPr/>
          <p:nvPr/>
        </p:nvSpPr>
        <p:spPr>
          <a:xfrm>
            <a:off x="1440000" y="8629297"/>
            <a:ext cx="93724" cy="95966"/>
          </a:xfrm>
          <a:custGeom>
            <a:avLst/>
            <a:gdLst/>
            <a:ahLst/>
            <a:cxnLst/>
            <a:rect l="l" t="t" r="r" b="b"/>
            <a:pathLst>
              <a:path w="836" h="856" extrusionOk="0">
                <a:moveTo>
                  <a:pt x="418" y="0"/>
                </a:moveTo>
                <a:cubicBezTo>
                  <a:pt x="199" y="0"/>
                  <a:pt x="0" y="179"/>
                  <a:pt x="0" y="418"/>
                </a:cubicBezTo>
                <a:cubicBezTo>
                  <a:pt x="0" y="657"/>
                  <a:pt x="159" y="855"/>
                  <a:pt x="418" y="855"/>
                </a:cubicBezTo>
                <a:cubicBezTo>
                  <a:pt x="637" y="855"/>
                  <a:pt x="836" y="676"/>
                  <a:pt x="836" y="418"/>
                </a:cubicBezTo>
                <a:cubicBezTo>
                  <a:pt x="836" y="199"/>
                  <a:pt x="637" y="0"/>
                  <a:pt x="418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6" name="Google Shape;1136;p36"/>
          <p:cNvSpPr/>
          <p:nvPr/>
        </p:nvSpPr>
        <p:spPr>
          <a:xfrm>
            <a:off x="3884248" y="7469401"/>
            <a:ext cx="93724" cy="96190"/>
          </a:xfrm>
          <a:custGeom>
            <a:avLst/>
            <a:gdLst/>
            <a:ahLst/>
            <a:cxnLst/>
            <a:rect l="l" t="t" r="r" b="b"/>
            <a:pathLst>
              <a:path w="836" h="858" extrusionOk="0">
                <a:moveTo>
                  <a:pt x="449" y="0"/>
                </a:moveTo>
                <a:cubicBezTo>
                  <a:pt x="438" y="0"/>
                  <a:pt x="428" y="1"/>
                  <a:pt x="418" y="2"/>
                </a:cubicBezTo>
                <a:cubicBezTo>
                  <a:pt x="199" y="2"/>
                  <a:pt x="0" y="181"/>
                  <a:pt x="0" y="420"/>
                </a:cubicBezTo>
                <a:cubicBezTo>
                  <a:pt x="0" y="658"/>
                  <a:pt x="180" y="857"/>
                  <a:pt x="418" y="857"/>
                </a:cubicBezTo>
                <a:cubicBezTo>
                  <a:pt x="657" y="857"/>
                  <a:pt x="836" y="678"/>
                  <a:pt x="836" y="420"/>
                </a:cubicBezTo>
                <a:cubicBezTo>
                  <a:pt x="836" y="192"/>
                  <a:pt x="655" y="0"/>
                  <a:pt x="4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7" name="Google Shape;1137;p36"/>
          <p:cNvSpPr/>
          <p:nvPr/>
        </p:nvSpPr>
        <p:spPr>
          <a:xfrm>
            <a:off x="1658505" y="8292516"/>
            <a:ext cx="95966" cy="93724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8" name="Google Shape;1138;p36"/>
          <p:cNvSpPr/>
          <p:nvPr/>
        </p:nvSpPr>
        <p:spPr>
          <a:xfrm>
            <a:off x="13137515" y="4836381"/>
            <a:ext cx="589834" cy="500418"/>
          </a:xfrm>
          <a:custGeom>
            <a:avLst/>
            <a:gdLst/>
            <a:ahLst/>
            <a:cxnLst/>
            <a:rect l="l" t="t" r="r" b="b"/>
            <a:pathLst>
              <a:path w="4855" h="4119" extrusionOk="0">
                <a:moveTo>
                  <a:pt x="2984" y="0"/>
                </a:moveTo>
                <a:lnTo>
                  <a:pt x="0" y="4118"/>
                </a:lnTo>
                <a:lnTo>
                  <a:pt x="4854" y="3979"/>
                </a:lnTo>
                <a:lnTo>
                  <a:pt x="2984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39" name="Google Shape;1139;p36"/>
          <p:cNvSpPr/>
          <p:nvPr/>
        </p:nvSpPr>
        <p:spPr>
          <a:xfrm>
            <a:off x="13226930" y="4263553"/>
            <a:ext cx="468952" cy="618870"/>
          </a:xfrm>
          <a:custGeom>
            <a:avLst/>
            <a:gdLst/>
            <a:ahLst/>
            <a:cxnLst/>
            <a:rect l="l" t="t" r="r" b="b"/>
            <a:pathLst>
              <a:path w="3860" h="5094" extrusionOk="0">
                <a:moveTo>
                  <a:pt x="1632" y="1"/>
                </a:moveTo>
                <a:lnTo>
                  <a:pt x="0" y="5093"/>
                </a:lnTo>
                <a:lnTo>
                  <a:pt x="3860" y="876"/>
                </a:lnTo>
                <a:lnTo>
                  <a:pt x="1632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40" name="Google Shape;1140;p36"/>
          <p:cNvSpPr/>
          <p:nvPr/>
        </p:nvSpPr>
        <p:spPr>
          <a:xfrm>
            <a:off x="3884250" y="1780660"/>
            <a:ext cx="775836" cy="439916"/>
          </a:xfrm>
          <a:custGeom>
            <a:avLst/>
            <a:gdLst/>
            <a:ahLst/>
            <a:cxnLst/>
            <a:rect l="l" t="t" r="r" b="b"/>
            <a:pathLst>
              <a:path w="6386" h="3621" extrusionOk="0">
                <a:moveTo>
                  <a:pt x="0" y="0"/>
                </a:moveTo>
                <a:lnTo>
                  <a:pt x="617" y="3621"/>
                </a:lnTo>
                <a:lnTo>
                  <a:pt x="6386" y="2129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41" name="Google Shape;1141;p36"/>
          <p:cNvSpPr/>
          <p:nvPr/>
        </p:nvSpPr>
        <p:spPr>
          <a:xfrm>
            <a:off x="13459484" y="1271878"/>
            <a:ext cx="865252" cy="420720"/>
          </a:xfrm>
          <a:custGeom>
            <a:avLst/>
            <a:gdLst/>
            <a:ahLst/>
            <a:cxnLst/>
            <a:rect l="l" t="t" r="r" b="b"/>
            <a:pathLst>
              <a:path w="7122" h="3463" extrusionOk="0">
                <a:moveTo>
                  <a:pt x="6306" y="1"/>
                </a:moveTo>
                <a:lnTo>
                  <a:pt x="0" y="3462"/>
                </a:lnTo>
                <a:lnTo>
                  <a:pt x="7122" y="2209"/>
                </a:lnTo>
                <a:lnTo>
                  <a:pt x="63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42" name="Google Shape;1142;p36"/>
          <p:cNvSpPr/>
          <p:nvPr/>
        </p:nvSpPr>
        <p:spPr>
          <a:xfrm>
            <a:off x="13901711" y="1704506"/>
            <a:ext cx="865374" cy="227308"/>
          </a:xfrm>
          <a:custGeom>
            <a:avLst/>
            <a:gdLst/>
            <a:ahLst/>
            <a:cxnLst/>
            <a:rect l="l" t="t" r="r" b="b"/>
            <a:pathLst>
              <a:path w="7123" h="1871" extrusionOk="0">
                <a:moveTo>
                  <a:pt x="7122" y="0"/>
                </a:moveTo>
                <a:lnTo>
                  <a:pt x="1" y="538"/>
                </a:lnTo>
                <a:lnTo>
                  <a:pt x="7043" y="1870"/>
                </a:lnTo>
                <a:lnTo>
                  <a:pt x="7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43" name="Google Shape;1143;p36"/>
          <p:cNvSpPr/>
          <p:nvPr/>
        </p:nvSpPr>
        <p:spPr>
          <a:xfrm>
            <a:off x="4063085" y="1415705"/>
            <a:ext cx="555938" cy="449634"/>
          </a:xfrm>
          <a:custGeom>
            <a:avLst/>
            <a:gdLst/>
            <a:ahLst/>
            <a:cxnLst/>
            <a:rect l="l" t="t" r="r" b="b"/>
            <a:pathLst>
              <a:path w="4576" h="3701" extrusionOk="0">
                <a:moveTo>
                  <a:pt x="199" y="0"/>
                </a:moveTo>
                <a:lnTo>
                  <a:pt x="0" y="1512"/>
                </a:lnTo>
                <a:lnTo>
                  <a:pt x="4575" y="3700"/>
                </a:lnTo>
                <a:lnTo>
                  <a:pt x="1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44" name="Google Shape;1144;p36"/>
          <p:cNvSpPr/>
          <p:nvPr/>
        </p:nvSpPr>
        <p:spPr>
          <a:xfrm>
            <a:off x="3749626" y="3932950"/>
            <a:ext cx="487640" cy="412444"/>
          </a:xfrm>
          <a:custGeom>
            <a:avLst/>
            <a:gdLst/>
            <a:ahLst/>
            <a:cxnLst/>
            <a:rect l="l" t="t" r="r" b="b"/>
            <a:pathLst>
              <a:path w="3223" h="2726" extrusionOk="0">
                <a:moveTo>
                  <a:pt x="3223" y="1"/>
                </a:moveTo>
                <a:lnTo>
                  <a:pt x="0" y="120"/>
                </a:lnTo>
                <a:lnTo>
                  <a:pt x="358" y="2726"/>
                </a:lnTo>
                <a:lnTo>
                  <a:pt x="3223" y="1"/>
                </a:ln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45" name="Google Shape;1145;p36"/>
          <p:cNvSpPr/>
          <p:nvPr/>
        </p:nvSpPr>
        <p:spPr>
          <a:xfrm>
            <a:off x="4405673" y="5061665"/>
            <a:ext cx="526826" cy="695374"/>
          </a:xfrm>
          <a:custGeom>
            <a:avLst/>
            <a:gdLst/>
            <a:ahLst/>
            <a:cxnLst/>
            <a:rect l="l" t="t" r="r" b="b"/>
            <a:pathLst>
              <a:path w="3482" h="4596" extrusionOk="0">
                <a:moveTo>
                  <a:pt x="3482" y="0"/>
                </a:moveTo>
                <a:lnTo>
                  <a:pt x="1" y="2845"/>
                </a:lnTo>
                <a:lnTo>
                  <a:pt x="2627" y="4596"/>
                </a:lnTo>
                <a:lnTo>
                  <a:pt x="348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46" name="Google Shape;1146;p36"/>
          <p:cNvSpPr/>
          <p:nvPr/>
        </p:nvSpPr>
        <p:spPr>
          <a:xfrm>
            <a:off x="10613757" y="9001721"/>
            <a:ext cx="1388846" cy="919334"/>
          </a:xfrm>
          <a:custGeom>
            <a:avLst/>
            <a:gdLst/>
            <a:ahLst/>
            <a:cxnLst/>
            <a:rect l="l" t="t" r="r" b="b"/>
            <a:pathLst>
              <a:path w="13807" h="8956" extrusionOk="0">
                <a:moveTo>
                  <a:pt x="1857" y="0"/>
                </a:moveTo>
                <a:cubicBezTo>
                  <a:pt x="1767" y="0"/>
                  <a:pt x="1679" y="3"/>
                  <a:pt x="1592" y="10"/>
                </a:cubicBezTo>
                <a:cubicBezTo>
                  <a:pt x="1" y="169"/>
                  <a:pt x="558" y="2000"/>
                  <a:pt x="1155" y="2994"/>
                </a:cubicBezTo>
                <a:cubicBezTo>
                  <a:pt x="1692" y="3969"/>
                  <a:pt x="2547" y="4725"/>
                  <a:pt x="3422" y="5421"/>
                </a:cubicBezTo>
                <a:cubicBezTo>
                  <a:pt x="4715" y="6456"/>
                  <a:pt x="6068" y="7470"/>
                  <a:pt x="7600" y="8146"/>
                </a:cubicBezTo>
                <a:cubicBezTo>
                  <a:pt x="8707" y="8642"/>
                  <a:pt x="9920" y="8955"/>
                  <a:pt x="11138" y="8955"/>
                </a:cubicBezTo>
                <a:cubicBezTo>
                  <a:pt x="11584" y="8955"/>
                  <a:pt x="12031" y="8913"/>
                  <a:pt x="12473" y="8823"/>
                </a:cubicBezTo>
                <a:cubicBezTo>
                  <a:pt x="13090" y="8664"/>
                  <a:pt x="13806" y="8306"/>
                  <a:pt x="13786" y="7649"/>
                </a:cubicBezTo>
                <a:cubicBezTo>
                  <a:pt x="12135" y="6913"/>
                  <a:pt x="10425" y="6416"/>
                  <a:pt x="8654" y="6117"/>
                </a:cubicBezTo>
                <a:cubicBezTo>
                  <a:pt x="9748" y="5879"/>
                  <a:pt x="10802" y="5580"/>
                  <a:pt x="11837" y="5222"/>
                </a:cubicBezTo>
                <a:cubicBezTo>
                  <a:pt x="9131" y="4148"/>
                  <a:pt x="6347" y="3293"/>
                  <a:pt x="3482" y="2736"/>
                </a:cubicBezTo>
                <a:cubicBezTo>
                  <a:pt x="4178" y="1880"/>
                  <a:pt x="5153" y="1283"/>
                  <a:pt x="6227" y="1045"/>
                </a:cubicBezTo>
                <a:lnTo>
                  <a:pt x="6227" y="1045"/>
                </a:lnTo>
                <a:cubicBezTo>
                  <a:pt x="6197" y="1051"/>
                  <a:pt x="6163" y="1054"/>
                  <a:pt x="6125" y="1054"/>
                </a:cubicBezTo>
                <a:cubicBezTo>
                  <a:pt x="5599" y="1054"/>
                  <a:pt x="4424" y="441"/>
                  <a:pt x="3959" y="348"/>
                </a:cubicBezTo>
                <a:cubicBezTo>
                  <a:pt x="3325" y="190"/>
                  <a:pt x="2551" y="0"/>
                  <a:pt x="1857" y="0"/>
                </a:cubicBezTo>
                <a:close/>
              </a:path>
            </a:pathLst>
          </a:custGeom>
          <a:solidFill>
            <a:srgbClr val="3049B5">
              <a:alpha val="15629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87849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0"/>
          <p:cNvSpPr txBox="1">
            <a:spLocks noGrp="1"/>
          </p:cNvSpPr>
          <p:nvPr>
            <p:ph type="title"/>
          </p:nvPr>
        </p:nvSpPr>
        <p:spPr>
          <a:xfrm>
            <a:off x="1431598" y="4173950"/>
            <a:ext cx="7712400" cy="2738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/>
              <a:t>Division</a:t>
            </a:r>
            <a:endParaRPr dirty="0"/>
          </a:p>
        </p:txBody>
      </p:sp>
      <p:sp>
        <p:nvSpPr>
          <p:cNvPr id="1191" name="Google Shape;1191;p40"/>
          <p:cNvSpPr txBox="1">
            <a:spLocks noGrp="1"/>
          </p:cNvSpPr>
          <p:nvPr>
            <p:ph type="title" idx="2"/>
          </p:nvPr>
        </p:nvSpPr>
        <p:spPr>
          <a:xfrm>
            <a:off x="2589126" y="2658950"/>
            <a:ext cx="5397600" cy="1683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192" name="Google Shape;1192;p40"/>
          <p:cNvSpPr/>
          <p:nvPr/>
        </p:nvSpPr>
        <p:spPr>
          <a:xfrm>
            <a:off x="8076958" y="3051804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3" name="Google Shape;1193;p40"/>
          <p:cNvSpPr/>
          <p:nvPr/>
        </p:nvSpPr>
        <p:spPr>
          <a:xfrm>
            <a:off x="7376526" y="128701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100" y="0"/>
                  <a:pt x="1" y="80"/>
                  <a:pt x="1" y="199"/>
                </a:cubicBezTo>
                <a:cubicBezTo>
                  <a:pt x="1" y="299"/>
                  <a:pt x="100" y="398"/>
                  <a:pt x="200" y="398"/>
                </a:cubicBezTo>
                <a:cubicBezTo>
                  <a:pt x="319" y="398"/>
                  <a:pt x="399" y="299"/>
                  <a:pt x="399" y="199"/>
                </a:cubicBezTo>
                <a:cubicBezTo>
                  <a:pt x="399" y="80"/>
                  <a:pt x="319" y="0"/>
                  <a:pt x="20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4" name="Google Shape;1194;p40"/>
          <p:cNvSpPr/>
          <p:nvPr/>
        </p:nvSpPr>
        <p:spPr>
          <a:xfrm>
            <a:off x="1865625" y="159019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5" name="Google Shape;1195;p40"/>
          <p:cNvSpPr/>
          <p:nvPr/>
        </p:nvSpPr>
        <p:spPr>
          <a:xfrm>
            <a:off x="16622773" y="227676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6" name="Google Shape;1196;p40"/>
          <p:cNvSpPr/>
          <p:nvPr/>
        </p:nvSpPr>
        <p:spPr>
          <a:xfrm>
            <a:off x="9801544" y="6865258"/>
            <a:ext cx="47000" cy="47092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7" name="Google Shape;1197;p40"/>
          <p:cNvSpPr/>
          <p:nvPr/>
        </p:nvSpPr>
        <p:spPr>
          <a:xfrm>
            <a:off x="9307300" y="9769523"/>
            <a:ext cx="98724" cy="101030"/>
          </a:xfrm>
          <a:custGeom>
            <a:avLst/>
            <a:gdLst/>
            <a:ahLst/>
            <a:cxnLst/>
            <a:rect l="l" t="t" r="r" b="b"/>
            <a:pathLst>
              <a:path w="836" h="856" extrusionOk="0">
                <a:moveTo>
                  <a:pt x="418" y="0"/>
                </a:moveTo>
                <a:cubicBezTo>
                  <a:pt x="199" y="0"/>
                  <a:pt x="0" y="179"/>
                  <a:pt x="0" y="418"/>
                </a:cubicBezTo>
                <a:cubicBezTo>
                  <a:pt x="0" y="657"/>
                  <a:pt x="159" y="855"/>
                  <a:pt x="418" y="855"/>
                </a:cubicBezTo>
                <a:cubicBezTo>
                  <a:pt x="637" y="855"/>
                  <a:pt x="836" y="676"/>
                  <a:pt x="836" y="418"/>
                </a:cubicBezTo>
                <a:cubicBezTo>
                  <a:pt x="836" y="199"/>
                  <a:pt x="637" y="0"/>
                  <a:pt x="418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8" name="Google Shape;1198;p40"/>
          <p:cNvSpPr/>
          <p:nvPr/>
        </p:nvSpPr>
        <p:spPr>
          <a:xfrm>
            <a:off x="10071753" y="4729980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9" name="Google Shape;1199;p40"/>
          <p:cNvSpPr/>
          <p:nvPr/>
        </p:nvSpPr>
        <p:spPr>
          <a:xfrm>
            <a:off x="7777730" y="857003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9994927" y="2080527"/>
            <a:ext cx="6246354" cy="7190910"/>
            <a:chOff x="4997463" y="1040263"/>
            <a:chExt cx="3123177" cy="3595455"/>
          </a:xfrm>
        </p:grpSpPr>
        <p:sp>
          <p:nvSpPr>
            <p:cNvPr id="1201" name="Google Shape;1201;p40"/>
            <p:cNvSpPr/>
            <p:nvPr/>
          </p:nvSpPr>
          <p:spPr>
            <a:xfrm>
              <a:off x="8009046" y="1040263"/>
              <a:ext cx="111593" cy="110353"/>
            </a:xfrm>
            <a:custGeom>
              <a:avLst/>
              <a:gdLst/>
              <a:ahLst/>
              <a:cxnLst/>
              <a:rect l="l" t="t" r="r" b="b"/>
              <a:pathLst>
                <a:path w="1891" h="1870" extrusionOk="0">
                  <a:moveTo>
                    <a:pt x="955" y="0"/>
                  </a:moveTo>
                  <a:cubicBezTo>
                    <a:pt x="418" y="0"/>
                    <a:pt x="0" y="418"/>
                    <a:pt x="0" y="935"/>
                  </a:cubicBezTo>
                  <a:cubicBezTo>
                    <a:pt x="0" y="1452"/>
                    <a:pt x="418" y="1870"/>
                    <a:pt x="955" y="1870"/>
                  </a:cubicBezTo>
                  <a:cubicBezTo>
                    <a:pt x="1472" y="1870"/>
                    <a:pt x="1890" y="1452"/>
                    <a:pt x="1890" y="935"/>
                  </a:cubicBezTo>
                  <a:cubicBezTo>
                    <a:pt x="1890" y="418"/>
                    <a:pt x="1472" y="0"/>
                    <a:pt x="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6930697" y="1093035"/>
              <a:ext cx="491595" cy="831986"/>
            </a:xfrm>
            <a:custGeom>
              <a:avLst/>
              <a:gdLst/>
              <a:ahLst/>
              <a:cxnLst/>
              <a:rect l="l" t="t" r="r" b="b"/>
              <a:pathLst>
                <a:path w="7481" h="12661" extrusionOk="0">
                  <a:moveTo>
                    <a:pt x="2030" y="1"/>
                  </a:moveTo>
                  <a:cubicBezTo>
                    <a:pt x="1434" y="1"/>
                    <a:pt x="984" y="167"/>
                    <a:pt x="816" y="426"/>
                  </a:cubicBezTo>
                  <a:cubicBezTo>
                    <a:pt x="538" y="884"/>
                    <a:pt x="796" y="1182"/>
                    <a:pt x="1154" y="1719"/>
                  </a:cubicBezTo>
                  <a:cubicBezTo>
                    <a:pt x="1413" y="2078"/>
                    <a:pt x="1692" y="2495"/>
                    <a:pt x="1930" y="3112"/>
                  </a:cubicBezTo>
                  <a:cubicBezTo>
                    <a:pt x="2030" y="3371"/>
                    <a:pt x="2109" y="3609"/>
                    <a:pt x="2189" y="3908"/>
                  </a:cubicBezTo>
                  <a:cubicBezTo>
                    <a:pt x="2229" y="4107"/>
                    <a:pt x="2288" y="4306"/>
                    <a:pt x="2308" y="4524"/>
                  </a:cubicBezTo>
                  <a:cubicBezTo>
                    <a:pt x="2348" y="4823"/>
                    <a:pt x="2348" y="5101"/>
                    <a:pt x="2328" y="5380"/>
                  </a:cubicBezTo>
                  <a:cubicBezTo>
                    <a:pt x="2308" y="5618"/>
                    <a:pt x="2288" y="5877"/>
                    <a:pt x="2209" y="6096"/>
                  </a:cubicBezTo>
                  <a:cubicBezTo>
                    <a:pt x="2089" y="6573"/>
                    <a:pt x="1851" y="6991"/>
                    <a:pt x="1612" y="7349"/>
                  </a:cubicBezTo>
                  <a:cubicBezTo>
                    <a:pt x="916" y="8304"/>
                    <a:pt x="1" y="8841"/>
                    <a:pt x="1" y="8841"/>
                  </a:cubicBezTo>
                  <a:lnTo>
                    <a:pt x="3820" y="12660"/>
                  </a:lnTo>
                  <a:cubicBezTo>
                    <a:pt x="4138" y="12462"/>
                    <a:pt x="4496" y="12163"/>
                    <a:pt x="4835" y="11825"/>
                  </a:cubicBezTo>
                  <a:cubicBezTo>
                    <a:pt x="5034" y="11586"/>
                    <a:pt x="5272" y="11367"/>
                    <a:pt x="5471" y="11109"/>
                  </a:cubicBezTo>
                  <a:cubicBezTo>
                    <a:pt x="5889" y="10592"/>
                    <a:pt x="6287" y="9995"/>
                    <a:pt x="6605" y="9338"/>
                  </a:cubicBezTo>
                  <a:cubicBezTo>
                    <a:pt x="7023" y="8503"/>
                    <a:pt x="7301" y="7608"/>
                    <a:pt x="7401" y="6673"/>
                  </a:cubicBezTo>
                  <a:cubicBezTo>
                    <a:pt x="7480" y="5957"/>
                    <a:pt x="7441" y="5201"/>
                    <a:pt x="7182" y="4485"/>
                  </a:cubicBezTo>
                  <a:cubicBezTo>
                    <a:pt x="7102" y="4186"/>
                    <a:pt x="6983" y="3888"/>
                    <a:pt x="6864" y="3589"/>
                  </a:cubicBezTo>
                  <a:cubicBezTo>
                    <a:pt x="6665" y="3192"/>
                    <a:pt x="6466" y="2814"/>
                    <a:pt x="6227" y="2495"/>
                  </a:cubicBezTo>
                  <a:cubicBezTo>
                    <a:pt x="5690" y="1680"/>
                    <a:pt x="5034" y="1103"/>
                    <a:pt x="4377" y="705"/>
                  </a:cubicBezTo>
                  <a:cubicBezTo>
                    <a:pt x="3780" y="347"/>
                    <a:pt x="3144" y="128"/>
                    <a:pt x="2607" y="48"/>
                  </a:cubicBezTo>
                  <a:cubicBezTo>
                    <a:pt x="2403" y="16"/>
                    <a:pt x="2210" y="1"/>
                    <a:pt x="203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036555" y="1494849"/>
              <a:ext cx="328234" cy="330797"/>
            </a:xfrm>
            <a:custGeom>
              <a:avLst/>
              <a:gdLst/>
              <a:ahLst/>
              <a:cxnLst/>
              <a:rect l="l" t="t" r="r" b="b"/>
              <a:pathLst>
                <a:path w="4995" h="5034" extrusionOk="0">
                  <a:moveTo>
                    <a:pt x="598" y="1"/>
                  </a:moveTo>
                  <a:cubicBezTo>
                    <a:pt x="478" y="478"/>
                    <a:pt x="260" y="896"/>
                    <a:pt x="1" y="1254"/>
                  </a:cubicBezTo>
                  <a:cubicBezTo>
                    <a:pt x="856" y="1692"/>
                    <a:pt x="2706" y="2925"/>
                    <a:pt x="3860" y="5034"/>
                  </a:cubicBezTo>
                  <a:cubicBezTo>
                    <a:pt x="4278" y="4516"/>
                    <a:pt x="4676" y="3920"/>
                    <a:pt x="4994" y="3243"/>
                  </a:cubicBezTo>
                  <a:cubicBezTo>
                    <a:pt x="4278" y="2229"/>
                    <a:pt x="2786" y="558"/>
                    <a:pt x="598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075784" y="1336883"/>
              <a:ext cx="346502" cy="194640"/>
            </a:xfrm>
            <a:custGeom>
              <a:avLst/>
              <a:gdLst/>
              <a:ahLst/>
              <a:cxnLst/>
              <a:rect l="l" t="t" r="r" b="b"/>
              <a:pathLst>
                <a:path w="5273" h="2962" extrusionOk="0">
                  <a:moveTo>
                    <a:pt x="1536" y="1"/>
                  </a:moveTo>
                  <a:cubicBezTo>
                    <a:pt x="1036" y="1"/>
                    <a:pt x="519" y="52"/>
                    <a:pt x="1" y="177"/>
                  </a:cubicBezTo>
                  <a:cubicBezTo>
                    <a:pt x="60" y="376"/>
                    <a:pt x="100" y="575"/>
                    <a:pt x="120" y="793"/>
                  </a:cubicBezTo>
                  <a:cubicBezTo>
                    <a:pt x="180" y="1092"/>
                    <a:pt x="180" y="1370"/>
                    <a:pt x="160" y="1649"/>
                  </a:cubicBezTo>
                  <a:cubicBezTo>
                    <a:pt x="250" y="1646"/>
                    <a:pt x="346" y="1644"/>
                    <a:pt x="447" y="1644"/>
                  </a:cubicBezTo>
                  <a:cubicBezTo>
                    <a:pt x="1613" y="1644"/>
                    <a:pt x="3453" y="1882"/>
                    <a:pt x="5193" y="2962"/>
                  </a:cubicBezTo>
                  <a:cubicBezTo>
                    <a:pt x="5272" y="2246"/>
                    <a:pt x="5233" y="1490"/>
                    <a:pt x="5034" y="754"/>
                  </a:cubicBezTo>
                  <a:cubicBezTo>
                    <a:pt x="4239" y="415"/>
                    <a:pt x="2956" y="1"/>
                    <a:pt x="15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10468" y="1136732"/>
              <a:ext cx="333360" cy="159550"/>
            </a:xfrm>
            <a:custGeom>
              <a:avLst/>
              <a:gdLst/>
              <a:ahLst/>
              <a:cxnLst/>
              <a:rect l="l" t="t" r="r" b="b"/>
              <a:pathLst>
                <a:path w="5073" h="2428" extrusionOk="0">
                  <a:moveTo>
                    <a:pt x="3203" y="0"/>
                  </a:moveTo>
                  <a:cubicBezTo>
                    <a:pt x="2367" y="120"/>
                    <a:pt x="1154" y="378"/>
                    <a:pt x="0" y="1035"/>
                  </a:cubicBezTo>
                  <a:cubicBezTo>
                    <a:pt x="259" y="1373"/>
                    <a:pt x="517" y="1810"/>
                    <a:pt x="776" y="2427"/>
                  </a:cubicBezTo>
                  <a:cubicBezTo>
                    <a:pt x="1633" y="2050"/>
                    <a:pt x="2787" y="1746"/>
                    <a:pt x="4095" y="1746"/>
                  </a:cubicBezTo>
                  <a:cubicBezTo>
                    <a:pt x="4305" y="1746"/>
                    <a:pt x="4518" y="1754"/>
                    <a:pt x="4735" y="1771"/>
                  </a:cubicBezTo>
                  <a:cubicBezTo>
                    <a:pt x="4854" y="1810"/>
                    <a:pt x="4973" y="1810"/>
                    <a:pt x="5073" y="1810"/>
                  </a:cubicBezTo>
                  <a:cubicBezTo>
                    <a:pt x="4536" y="1015"/>
                    <a:pt x="3859" y="418"/>
                    <a:pt x="320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5495474" y="1093101"/>
              <a:ext cx="491595" cy="831920"/>
            </a:xfrm>
            <a:custGeom>
              <a:avLst/>
              <a:gdLst/>
              <a:ahLst/>
              <a:cxnLst/>
              <a:rect l="l" t="t" r="r" b="b"/>
              <a:pathLst>
                <a:path w="7481" h="12660" extrusionOk="0">
                  <a:moveTo>
                    <a:pt x="5389" y="1"/>
                  </a:moveTo>
                  <a:cubicBezTo>
                    <a:pt x="4908" y="1"/>
                    <a:pt x="4336" y="106"/>
                    <a:pt x="3740" y="346"/>
                  </a:cubicBezTo>
                  <a:cubicBezTo>
                    <a:pt x="3502" y="425"/>
                    <a:pt x="3283" y="545"/>
                    <a:pt x="3064" y="684"/>
                  </a:cubicBezTo>
                  <a:cubicBezTo>
                    <a:pt x="2408" y="1082"/>
                    <a:pt x="1751" y="1639"/>
                    <a:pt x="1194" y="2474"/>
                  </a:cubicBezTo>
                  <a:cubicBezTo>
                    <a:pt x="975" y="2793"/>
                    <a:pt x="756" y="3171"/>
                    <a:pt x="577" y="3568"/>
                  </a:cubicBezTo>
                  <a:cubicBezTo>
                    <a:pt x="458" y="3867"/>
                    <a:pt x="319" y="4165"/>
                    <a:pt x="259" y="4464"/>
                  </a:cubicBezTo>
                  <a:cubicBezTo>
                    <a:pt x="60" y="5200"/>
                    <a:pt x="0" y="5956"/>
                    <a:pt x="80" y="6672"/>
                  </a:cubicBezTo>
                  <a:cubicBezTo>
                    <a:pt x="180" y="7607"/>
                    <a:pt x="478" y="8502"/>
                    <a:pt x="876" y="9337"/>
                  </a:cubicBezTo>
                  <a:cubicBezTo>
                    <a:pt x="1194" y="9994"/>
                    <a:pt x="1592" y="10591"/>
                    <a:pt x="2010" y="11128"/>
                  </a:cubicBezTo>
                  <a:cubicBezTo>
                    <a:pt x="2567" y="11784"/>
                    <a:pt x="3144" y="12321"/>
                    <a:pt x="3661" y="12659"/>
                  </a:cubicBezTo>
                  <a:lnTo>
                    <a:pt x="7480" y="8840"/>
                  </a:lnTo>
                  <a:cubicBezTo>
                    <a:pt x="7480" y="8840"/>
                    <a:pt x="6863" y="8462"/>
                    <a:pt x="6167" y="7786"/>
                  </a:cubicBezTo>
                  <a:cubicBezTo>
                    <a:pt x="6048" y="7646"/>
                    <a:pt x="5929" y="7487"/>
                    <a:pt x="5829" y="7348"/>
                  </a:cubicBezTo>
                  <a:cubicBezTo>
                    <a:pt x="5570" y="6990"/>
                    <a:pt x="5372" y="6572"/>
                    <a:pt x="5232" y="6095"/>
                  </a:cubicBezTo>
                  <a:cubicBezTo>
                    <a:pt x="5173" y="5876"/>
                    <a:pt x="5133" y="5617"/>
                    <a:pt x="5093" y="5379"/>
                  </a:cubicBezTo>
                  <a:cubicBezTo>
                    <a:pt x="5073" y="5100"/>
                    <a:pt x="5073" y="4822"/>
                    <a:pt x="5133" y="4523"/>
                  </a:cubicBezTo>
                  <a:cubicBezTo>
                    <a:pt x="5173" y="4305"/>
                    <a:pt x="5212" y="4106"/>
                    <a:pt x="5252" y="3907"/>
                  </a:cubicBezTo>
                  <a:cubicBezTo>
                    <a:pt x="5332" y="3608"/>
                    <a:pt x="5411" y="3330"/>
                    <a:pt x="5491" y="3111"/>
                  </a:cubicBezTo>
                  <a:cubicBezTo>
                    <a:pt x="5730" y="2494"/>
                    <a:pt x="6028" y="2077"/>
                    <a:pt x="6267" y="1718"/>
                  </a:cubicBezTo>
                  <a:cubicBezTo>
                    <a:pt x="6645" y="1181"/>
                    <a:pt x="6923" y="843"/>
                    <a:pt x="6625" y="425"/>
                  </a:cubicBezTo>
                  <a:cubicBezTo>
                    <a:pt x="6438" y="161"/>
                    <a:pt x="5983" y="1"/>
                    <a:pt x="538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5554284" y="1494849"/>
              <a:ext cx="329482" cy="330797"/>
            </a:xfrm>
            <a:custGeom>
              <a:avLst/>
              <a:gdLst/>
              <a:ahLst/>
              <a:cxnLst/>
              <a:rect l="l" t="t" r="r" b="b"/>
              <a:pathLst>
                <a:path w="5014" h="5034" extrusionOk="0">
                  <a:moveTo>
                    <a:pt x="4417" y="1"/>
                  </a:moveTo>
                  <a:cubicBezTo>
                    <a:pt x="2229" y="558"/>
                    <a:pt x="737" y="2229"/>
                    <a:pt x="1" y="3243"/>
                  </a:cubicBezTo>
                  <a:cubicBezTo>
                    <a:pt x="339" y="3920"/>
                    <a:pt x="737" y="4516"/>
                    <a:pt x="1154" y="5034"/>
                  </a:cubicBezTo>
                  <a:cubicBezTo>
                    <a:pt x="2288" y="2925"/>
                    <a:pt x="4158" y="1692"/>
                    <a:pt x="5014" y="1254"/>
                  </a:cubicBezTo>
                  <a:cubicBezTo>
                    <a:pt x="4755" y="896"/>
                    <a:pt x="4536" y="478"/>
                    <a:pt x="441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5498102" y="1336883"/>
              <a:ext cx="346436" cy="194640"/>
            </a:xfrm>
            <a:custGeom>
              <a:avLst/>
              <a:gdLst/>
              <a:ahLst/>
              <a:cxnLst/>
              <a:rect l="l" t="t" r="r" b="b"/>
              <a:pathLst>
                <a:path w="5272" h="2962" extrusionOk="0">
                  <a:moveTo>
                    <a:pt x="3736" y="1"/>
                  </a:moveTo>
                  <a:cubicBezTo>
                    <a:pt x="2317" y="1"/>
                    <a:pt x="1033" y="415"/>
                    <a:pt x="239" y="754"/>
                  </a:cubicBezTo>
                  <a:cubicBezTo>
                    <a:pt x="40" y="1490"/>
                    <a:pt x="0" y="2246"/>
                    <a:pt x="60" y="2962"/>
                  </a:cubicBezTo>
                  <a:cubicBezTo>
                    <a:pt x="1799" y="1882"/>
                    <a:pt x="3656" y="1644"/>
                    <a:pt x="4825" y="1644"/>
                  </a:cubicBezTo>
                  <a:cubicBezTo>
                    <a:pt x="4926" y="1644"/>
                    <a:pt x="5022" y="1646"/>
                    <a:pt x="5113" y="1649"/>
                  </a:cubicBezTo>
                  <a:cubicBezTo>
                    <a:pt x="5093" y="1370"/>
                    <a:pt x="5093" y="1092"/>
                    <a:pt x="5133" y="793"/>
                  </a:cubicBezTo>
                  <a:cubicBezTo>
                    <a:pt x="5172" y="575"/>
                    <a:pt x="5212" y="376"/>
                    <a:pt x="5272" y="177"/>
                  </a:cubicBezTo>
                  <a:cubicBezTo>
                    <a:pt x="4753" y="52"/>
                    <a:pt x="4237" y="1"/>
                    <a:pt x="37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5576493" y="1136732"/>
              <a:ext cx="333425" cy="159550"/>
            </a:xfrm>
            <a:custGeom>
              <a:avLst/>
              <a:gdLst/>
              <a:ahLst/>
              <a:cxnLst/>
              <a:rect l="l" t="t" r="r" b="b"/>
              <a:pathLst>
                <a:path w="5074" h="2428" extrusionOk="0">
                  <a:moveTo>
                    <a:pt x="1851" y="0"/>
                  </a:moveTo>
                  <a:cubicBezTo>
                    <a:pt x="1214" y="418"/>
                    <a:pt x="558" y="1015"/>
                    <a:pt x="1" y="1810"/>
                  </a:cubicBezTo>
                  <a:cubicBezTo>
                    <a:pt x="100" y="1810"/>
                    <a:pt x="220" y="1810"/>
                    <a:pt x="339" y="1771"/>
                  </a:cubicBezTo>
                  <a:cubicBezTo>
                    <a:pt x="556" y="1754"/>
                    <a:pt x="769" y="1746"/>
                    <a:pt x="978" y="1746"/>
                  </a:cubicBezTo>
                  <a:cubicBezTo>
                    <a:pt x="2287" y="1746"/>
                    <a:pt x="3440" y="2050"/>
                    <a:pt x="4298" y="2427"/>
                  </a:cubicBezTo>
                  <a:cubicBezTo>
                    <a:pt x="4536" y="1810"/>
                    <a:pt x="4815" y="1373"/>
                    <a:pt x="5073" y="1035"/>
                  </a:cubicBezTo>
                  <a:cubicBezTo>
                    <a:pt x="3920" y="378"/>
                    <a:pt x="2706" y="120"/>
                    <a:pt x="1851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4997463" y="1200733"/>
              <a:ext cx="3091576" cy="3434267"/>
            </a:xfrm>
            <a:custGeom>
              <a:avLst/>
              <a:gdLst/>
              <a:ahLst/>
              <a:cxnLst/>
              <a:rect l="l" t="t" r="r" b="b"/>
              <a:pathLst>
                <a:path w="47047" h="52262" extrusionOk="0">
                  <a:moveTo>
                    <a:pt x="26458" y="1"/>
                  </a:moveTo>
                  <a:lnTo>
                    <a:pt x="26458" y="1"/>
                  </a:lnTo>
                  <a:cubicBezTo>
                    <a:pt x="21385" y="956"/>
                    <a:pt x="20768" y="4238"/>
                    <a:pt x="20768" y="4238"/>
                  </a:cubicBezTo>
                  <a:cubicBezTo>
                    <a:pt x="20311" y="2587"/>
                    <a:pt x="21604" y="1592"/>
                    <a:pt x="21604" y="1592"/>
                  </a:cubicBezTo>
                  <a:lnTo>
                    <a:pt x="21604" y="1592"/>
                  </a:lnTo>
                  <a:cubicBezTo>
                    <a:pt x="21445" y="1652"/>
                    <a:pt x="21286" y="1692"/>
                    <a:pt x="21126" y="1751"/>
                  </a:cubicBezTo>
                  <a:cubicBezTo>
                    <a:pt x="18620" y="2627"/>
                    <a:pt x="18322" y="4676"/>
                    <a:pt x="18322" y="4676"/>
                  </a:cubicBezTo>
                  <a:cubicBezTo>
                    <a:pt x="12035" y="5730"/>
                    <a:pt x="10245" y="11638"/>
                    <a:pt x="10205" y="11817"/>
                  </a:cubicBezTo>
                  <a:cubicBezTo>
                    <a:pt x="10941" y="11121"/>
                    <a:pt x="11996" y="10743"/>
                    <a:pt x="12035" y="10723"/>
                  </a:cubicBezTo>
                  <a:lnTo>
                    <a:pt x="12035" y="10723"/>
                  </a:lnTo>
                  <a:cubicBezTo>
                    <a:pt x="11638" y="11101"/>
                    <a:pt x="11260" y="11578"/>
                    <a:pt x="10941" y="12076"/>
                  </a:cubicBezTo>
                  <a:cubicBezTo>
                    <a:pt x="10563" y="12673"/>
                    <a:pt x="10245" y="13289"/>
                    <a:pt x="9967" y="13926"/>
                  </a:cubicBezTo>
                  <a:cubicBezTo>
                    <a:pt x="9509" y="15060"/>
                    <a:pt x="9151" y="16174"/>
                    <a:pt x="8952" y="16949"/>
                  </a:cubicBezTo>
                  <a:cubicBezTo>
                    <a:pt x="8773" y="17586"/>
                    <a:pt x="8713" y="17984"/>
                    <a:pt x="8713" y="17984"/>
                  </a:cubicBezTo>
                  <a:cubicBezTo>
                    <a:pt x="9151" y="17705"/>
                    <a:pt x="9907" y="17566"/>
                    <a:pt x="9907" y="17566"/>
                  </a:cubicBezTo>
                  <a:lnTo>
                    <a:pt x="9907" y="17566"/>
                  </a:lnTo>
                  <a:cubicBezTo>
                    <a:pt x="8813" y="18680"/>
                    <a:pt x="8713" y="21167"/>
                    <a:pt x="8713" y="21167"/>
                  </a:cubicBezTo>
                  <a:cubicBezTo>
                    <a:pt x="9032" y="20590"/>
                    <a:pt x="9768" y="20331"/>
                    <a:pt x="9768" y="20331"/>
                  </a:cubicBezTo>
                  <a:lnTo>
                    <a:pt x="9768" y="20331"/>
                  </a:lnTo>
                  <a:cubicBezTo>
                    <a:pt x="9668" y="20968"/>
                    <a:pt x="9609" y="21664"/>
                    <a:pt x="9529" y="22440"/>
                  </a:cubicBezTo>
                  <a:cubicBezTo>
                    <a:pt x="9250" y="25344"/>
                    <a:pt x="9250" y="29044"/>
                    <a:pt x="9410" y="32804"/>
                  </a:cubicBezTo>
                  <a:cubicBezTo>
                    <a:pt x="9449" y="33858"/>
                    <a:pt x="9509" y="34873"/>
                    <a:pt x="9549" y="35907"/>
                  </a:cubicBezTo>
                  <a:cubicBezTo>
                    <a:pt x="9728" y="39170"/>
                    <a:pt x="10723" y="41239"/>
                    <a:pt x="6883" y="43864"/>
                  </a:cubicBezTo>
                  <a:cubicBezTo>
                    <a:pt x="6286" y="44302"/>
                    <a:pt x="5570" y="44720"/>
                    <a:pt x="4695" y="45157"/>
                  </a:cubicBezTo>
                  <a:cubicBezTo>
                    <a:pt x="4695" y="45157"/>
                    <a:pt x="3269" y="43660"/>
                    <a:pt x="2614" y="43660"/>
                  </a:cubicBezTo>
                  <a:cubicBezTo>
                    <a:pt x="2496" y="43660"/>
                    <a:pt x="2403" y="43709"/>
                    <a:pt x="2348" y="43825"/>
                  </a:cubicBezTo>
                  <a:cubicBezTo>
                    <a:pt x="1970" y="44541"/>
                    <a:pt x="3044" y="46828"/>
                    <a:pt x="3104" y="46988"/>
                  </a:cubicBezTo>
                  <a:cubicBezTo>
                    <a:pt x="2997" y="46828"/>
                    <a:pt x="1084" y="44449"/>
                    <a:pt x="462" y="44449"/>
                  </a:cubicBezTo>
                  <a:cubicBezTo>
                    <a:pt x="387" y="44449"/>
                    <a:pt x="331" y="44484"/>
                    <a:pt x="299" y="44561"/>
                  </a:cubicBezTo>
                  <a:cubicBezTo>
                    <a:pt x="0" y="45317"/>
                    <a:pt x="2805" y="51941"/>
                    <a:pt x="7221" y="52239"/>
                  </a:cubicBezTo>
                  <a:cubicBezTo>
                    <a:pt x="7382" y="52254"/>
                    <a:pt x="7537" y="52261"/>
                    <a:pt x="7687" y="52261"/>
                  </a:cubicBezTo>
                  <a:cubicBezTo>
                    <a:pt x="8331" y="52261"/>
                    <a:pt x="8880" y="52127"/>
                    <a:pt x="9430" y="51901"/>
                  </a:cubicBezTo>
                  <a:cubicBezTo>
                    <a:pt x="12035" y="50827"/>
                    <a:pt x="14045" y="47743"/>
                    <a:pt x="22638" y="47604"/>
                  </a:cubicBezTo>
                  <a:lnTo>
                    <a:pt x="23832" y="47604"/>
                  </a:lnTo>
                  <a:cubicBezTo>
                    <a:pt x="24250" y="47604"/>
                    <a:pt x="24667" y="47604"/>
                    <a:pt x="25085" y="47624"/>
                  </a:cubicBezTo>
                  <a:cubicBezTo>
                    <a:pt x="31331" y="47883"/>
                    <a:pt x="35012" y="49295"/>
                    <a:pt x="37518" y="50329"/>
                  </a:cubicBezTo>
                  <a:cubicBezTo>
                    <a:pt x="39062" y="50977"/>
                    <a:pt x="40163" y="51486"/>
                    <a:pt x="41156" y="51486"/>
                  </a:cubicBezTo>
                  <a:cubicBezTo>
                    <a:pt x="41353" y="51486"/>
                    <a:pt x="41545" y="51466"/>
                    <a:pt x="41735" y="51424"/>
                  </a:cubicBezTo>
                  <a:cubicBezTo>
                    <a:pt x="42929" y="51165"/>
                    <a:pt x="44083" y="50071"/>
                    <a:pt x="45018" y="48758"/>
                  </a:cubicBezTo>
                  <a:cubicBezTo>
                    <a:pt x="46251" y="47007"/>
                    <a:pt x="47047" y="44899"/>
                    <a:pt x="46927" y="43984"/>
                  </a:cubicBezTo>
                  <a:cubicBezTo>
                    <a:pt x="46869" y="43668"/>
                    <a:pt x="46701" y="43543"/>
                    <a:pt x="46471" y="43543"/>
                  </a:cubicBezTo>
                  <a:cubicBezTo>
                    <a:pt x="45600" y="43543"/>
                    <a:pt x="43844" y="45336"/>
                    <a:pt x="43844" y="45336"/>
                  </a:cubicBezTo>
                  <a:cubicBezTo>
                    <a:pt x="43844" y="45336"/>
                    <a:pt x="44362" y="41672"/>
                    <a:pt x="43815" y="41672"/>
                  </a:cubicBezTo>
                  <a:cubicBezTo>
                    <a:pt x="43805" y="41672"/>
                    <a:pt x="43795" y="41674"/>
                    <a:pt x="43784" y="41676"/>
                  </a:cubicBezTo>
                  <a:cubicBezTo>
                    <a:pt x="43187" y="41835"/>
                    <a:pt x="40920" y="45038"/>
                    <a:pt x="40920" y="45038"/>
                  </a:cubicBezTo>
                  <a:cubicBezTo>
                    <a:pt x="40920" y="45038"/>
                    <a:pt x="40522" y="44740"/>
                    <a:pt x="39965" y="44183"/>
                  </a:cubicBezTo>
                  <a:cubicBezTo>
                    <a:pt x="39070" y="43347"/>
                    <a:pt x="37777" y="41955"/>
                    <a:pt x="36901" y="40304"/>
                  </a:cubicBezTo>
                  <a:cubicBezTo>
                    <a:pt x="36583" y="39687"/>
                    <a:pt x="36523" y="37757"/>
                    <a:pt x="36543" y="36265"/>
                  </a:cubicBezTo>
                  <a:cubicBezTo>
                    <a:pt x="36543" y="35231"/>
                    <a:pt x="36603" y="34415"/>
                    <a:pt x="36603" y="34415"/>
                  </a:cubicBezTo>
                  <a:cubicBezTo>
                    <a:pt x="36583" y="33978"/>
                    <a:pt x="36523" y="33540"/>
                    <a:pt x="36503" y="33102"/>
                  </a:cubicBezTo>
                  <a:cubicBezTo>
                    <a:pt x="36344" y="31193"/>
                    <a:pt x="36185" y="29243"/>
                    <a:pt x="36006" y="27413"/>
                  </a:cubicBezTo>
                  <a:cubicBezTo>
                    <a:pt x="35927" y="26438"/>
                    <a:pt x="35827" y="25483"/>
                    <a:pt x="35728" y="24628"/>
                  </a:cubicBezTo>
                  <a:cubicBezTo>
                    <a:pt x="35409" y="21445"/>
                    <a:pt x="35111" y="18899"/>
                    <a:pt x="34992" y="17964"/>
                  </a:cubicBezTo>
                  <a:cubicBezTo>
                    <a:pt x="34952" y="17705"/>
                    <a:pt x="34932" y="17566"/>
                    <a:pt x="34932" y="17566"/>
                  </a:cubicBezTo>
                  <a:lnTo>
                    <a:pt x="34932" y="17566"/>
                  </a:lnTo>
                  <a:cubicBezTo>
                    <a:pt x="35131" y="17586"/>
                    <a:pt x="35310" y="17666"/>
                    <a:pt x="35449" y="17705"/>
                  </a:cubicBezTo>
                  <a:cubicBezTo>
                    <a:pt x="35847" y="17865"/>
                    <a:pt x="36126" y="18024"/>
                    <a:pt x="36126" y="18024"/>
                  </a:cubicBezTo>
                  <a:cubicBezTo>
                    <a:pt x="36086" y="17825"/>
                    <a:pt x="36026" y="17666"/>
                    <a:pt x="35986" y="17487"/>
                  </a:cubicBezTo>
                  <a:cubicBezTo>
                    <a:pt x="35827" y="17089"/>
                    <a:pt x="35648" y="16691"/>
                    <a:pt x="35489" y="16333"/>
                  </a:cubicBezTo>
                  <a:cubicBezTo>
                    <a:pt x="34753" y="14940"/>
                    <a:pt x="33858" y="14005"/>
                    <a:pt x="33858" y="14005"/>
                  </a:cubicBezTo>
                  <a:cubicBezTo>
                    <a:pt x="34494" y="14005"/>
                    <a:pt x="35389" y="14284"/>
                    <a:pt x="35389" y="14284"/>
                  </a:cubicBezTo>
                  <a:cubicBezTo>
                    <a:pt x="33738" y="7938"/>
                    <a:pt x="30416" y="5591"/>
                    <a:pt x="28069" y="4735"/>
                  </a:cubicBezTo>
                  <a:cubicBezTo>
                    <a:pt x="26787" y="4268"/>
                    <a:pt x="25837" y="4237"/>
                    <a:pt x="25613" y="4237"/>
                  </a:cubicBezTo>
                  <a:cubicBezTo>
                    <a:pt x="25580" y="4237"/>
                    <a:pt x="25562" y="4238"/>
                    <a:pt x="25562" y="4238"/>
                  </a:cubicBezTo>
                  <a:cubicBezTo>
                    <a:pt x="25463" y="3363"/>
                    <a:pt x="26179" y="2309"/>
                    <a:pt x="26179" y="2308"/>
                  </a:cubicBezTo>
                  <a:lnTo>
                    <a:pt x="26179" y="2308"/>
                  </a:lnTo>
                  <a:cubicBezTo>
                    <a:pt x="24210" y="2627"/>
                    <a:pt x="23792" y="4039"/>
                    <a:pt x="23752" y="4218"/>
                  </a:cubicBezTo>
                  <a:cubicBezTo>
                    <a:pt x="23752" y="4059"/>
                    <a:pt x="23772" y="3940"/>
                    <a:pt x="23792" y="3781"/>
                  </a:cubicBezTo>
                  <a:cubicBezTo>
                    <a:pt x="24170" y="1274"/>
                    <a:pt x="26299" y="80"/>
                    <a:pt x="26458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5636617" y="4222843"/>
              <a:ext cx="70707" cy="81155"/>
            </a:xfrm>
            <a:custGeom>
              <a:avLst/>
              <a:gdLst/>
              <a:ahLst/>
              <a:cxnLst/>
              <a:rect l="l" t="t" r="r" b="b"/>
              <a:pathLst>
                <a:path w="1076" h="1235" extrusionOk="0">
                  <a:moveTo>
                    <a:pt x="41" y="1"/>
                  </a:moveTo>
                  <a:cubicBezTo>
                    <a:pt x="1" y="220"/>
                    <a:pt x="1" y="439"/>
                    <a:pt x="41" y="637"/>
                  </a:cubicBezTo>
                  <a:cubicBezTo>
                    <a:pt x="41" y="757"/>
                    <a:pt x="100" y="856"/>
                    <a:pt x="140" y="996"/>
                  </a:cubicBezTo>
                  <a:cubicBezTo>
                    <a:pt x="200" y="1095"/>
                    <a:pt x="319" y="1234"/>
                    <a:pt x="518" y="1234"/>
                  </a:cubicBezTo>
                  <a:cubicBezTo>
                    <a:pt x="618" y="1234"/>
                    <a:pt x="697" y="1194"/>
                    <a:pt x="737" y="1135"/>
                  </a:cubicBezTo>
                  <a:cubicBezTo>
                    <a:pt x="797" y="1095"/>
                    <a:pt x="836" y="1035"/>
                    <a:pt x="876" y="996"/>
                  </a:cubicBezTo>
                  <a:cubicBezTo>
                    <a:pt x="916" y="896"/>
                    <a:pt x="976" y="797"/>
                    <a:pt x="996" y="657"/>
                  </a:cubicBezTo>
                  <a:cubicBezTo>
                    <a:pt x="1035" y="439"/>
                    <a:pt x="1075" y="220"/>
                    <a:pt x="1035" y="1"/>
                  </a:cubicBezTo>
                  <a:lnTo>
                    <a:pt x="1035" y="1"/>
                  </a:lnTo>
                  <a:lnTo>
                    <a:pt x="777" y="598"/>
                  </a:lnTo>
                  <a:cubicBezTo>
                    <a:pt x="717" y="697"/>
                    <a:pt x="677" y="797"/>
                    <a:pt x="618" y="856"/>
                  </a:cubicBezTo>
                  <a:cubicBezTo>
                    <a:pt x="578" y="936"/>
                    <a:pt x="498" y="996"/>
                    <a:pt x="478" y="996"/>
                  </a:cubicBezTo>
                  <a:cubicBezTo>
                    <a:pt x="439" y="996"/>
                    <a:pt x="399" y="956"/>
                    <a:pt x="339" y="896"/>
                  </a:cubicBezTo>
                  <a:cubicBezTo>
                    <a:pt x="299" y="816"/>
                    <a:pt x="240" y="717"/>
                    <a:pt x="220" y="618"/>
                  </a:cubicBezTo>
                  <a:cubicBezTo>
                    <a:pt x="140" y="419"/>
                    <a:pt x="100" y="220"/>
                    <a:pt x="41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5739912" y="3871232"/>
              <a:ext cx="71955" cy="81155"/>
            </a:xfrm>
            <a:custGeom>
              <a:avLst/>
              <a:gdLst/>
              <a:ahLst/>
              <a:cxnLst/>
              <a:rect l="l" t="t" r="r" b="b"/>
              <a:pathLst>
                <a:path w="1095" h="1235" extrusionOk="0">
                  <a:moveTo>
                    <a:pt x="60" y="1"/>
                  </a:moveTo>
                  <a:cubicBezTo>
                    <a:pt x="0" y="220"/>
                    <a:pt x="0" y="438"/>
                    <a:pt x="60" y="637"/>
                  </a:cubicBezTo>
                  <a:cubicBezTo>
                    <a:pt x="60" y="777"/>
                    <a:pt x="120" y="876"/>
                    <a:pt x="160" y="995"/>
                  </a:cubicBezTo>
                  <a:cubicBezTo>
                    <a:pt x="219" y="1095"/>
                    <a:pt x="339" y="1234"/>
                    <a:pt x="538" y="1234"/>
                  </a:cubicBezTo>
                  <a:cubicBezTo>
                    <a:pt x="637" y="1234"/>
                    <a:pt x="717" y="1194"/>
                    <a:pt x="756" y="1135"/>
                  </a:cubicBezTo>
                  <a:cubicBezTo>
                    <a:pt x="816" y="1095"/>
                    <a:pt x="856" y="1035"/>
                    <a:pt x="896" y="995"/>
                  </a:cubicBezTo>
                  <a:cubicBezTo>
                    <a:pt x="935" y="896"/>
                    <a:pt x="995" y="796"/>
                    <a:pt x="1015" y="677"/>
                  </a:cubicBezTo>
                  <a:cubicBezTo>
                    <a:pt x="1055" y="438"/>
                    <a:pt x="1095" y="220"/>
                    <a:pt x="1055" y="1"/>
                  </a:cubicBezTo>
                  <a:lnTo>
                    <a:pt x="1055" y="1"/>
                  </a:lnTo>
                  <a:lnTo>
                    <a:pt x="796" y="598"/>
                  </a:lnTo>
                  <a:cubicBezTo>
                    <a:pt x="736" y="697"/>
                    <a:pt x="697" y="796"/>
                    <a:pt x="637" y="876"/>
                  </a:cubicBezTo>
                  <a:cubicBezTo>
                    <a:pt x="577" y="936"/>
                    <a:pt x="518" y="995"/>
                    <a:pt x="498" y="995"/>
                  </a:cubicBezTo>
                  <a:cubicBezTo>
                    <a:pt x="458" y="995"/>
                    <a:pt x="418" y="975"/>
                    <a:pt x="358" y="896"/>
                  </a:cubicBezTo>
                  <a:cubicBezTo>
                    <a:pt x="319" y="816"/>
                    <a:pt x="259" y="717"/>
                    <a:pt x="239" y="617"/>
                  </a:cubicBezTo>
                  <a:cubicBezTo>
                    <a:pt x="160" y="418"/>
                    <a:pt x="120" y="220"/>
                    <a:pt x="6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6626134" y="1625611"/>
              <a:ext cx="71955" cy="82403"/>
            </a:xfrm>
            <a:custGeom>
              <a:avLst/>
              <a:gdLst/>
              <a:ahLst/>
              <a:cxnLst/>
              <a:rect l="l" t="t" r="r" b="b"/>
              <a:pathLst>
                <a:path w="1095" h="1254" extrusionOk="0">
                  <a:moveTo>
                    <a:pt x="80" y="0"/>
                  </a:moveTo>
                  <a:cubicBezTo>
                    <a:pt x="1" y="239"/>
                    <a:pt x="1" y="458"/>
                    <a:pt x="80" y="656"/>
                  </a:cubicBezTo>
                  <a:cubicBezTo>
                    <a:pt x="80" y="776"/>
                    <a:pt x="140" y="875"/>
                    <a:pt x="180" y="995"/>
                  </a:cubicBezTo>
                  <a:cubicBezTo>
                    <a:pt x="239" y="1094"/>
                    <a:pt x="359" y="1253"/>
                    <a:pt x="558" y="1253"/>
                  </a:cubicBezTo>
                  <a:cubicBezTo>
                    <a:pt x="657" y="1253"/>
                    <a:pt x="737" y="1194"/>
                    <a:pt x="776" y="1154"/>
                  </a:cubicBezTo>
                  <a:cubicBezTo>
                    <a:pt x="836" y="1094"/>
                    <a:pt x="876" y="1054"/>
                    <a:pt x="896" y="995"/>
                  </a:cubicBezTo>
                  <a:cubicBezTo>
                    <a:pt x="956" y="895"/>
                    <a:pt x="995" y="796"/>
                    <a:pt x="1035" y="676"/>
                  </a:cubicBezTo>
                  <a:cubicBezTo>
                    <a:pt x="1075" y="458"/>
                    <a:pt x="1095" y="239"/>
                    <a:pt x="1075" y="0"/>
                  </a:cubicBezTo>
                  <a:lnTo>
                    <a:pt x="1075" y="0"/>
                  </a:lnTo>
                  <a:lnTo>
                    <a:pt x="796" y="597"/>
                  </a:lnTo>
                  <a:cubicBezTo>
                    <a:pt x="757" y="696"/>
                    <a:pt x="697" y="796"/>
                    <a:pt x="657" y="875"/>
                  </a:cubicBezTo>
                  <a:cubicBezTo>
                    <a:pt x="597" y="955"/>
                    <a:pt x="538" y="995"/>
                    <a:pt x="498" y="995"/>
                  </a:cubicBezTo>
                  <a:cubicBezTo>
                    <a:pt x="478" y="995"/>
                    <a:pt x="438" y="975"/>
                    <a:pt x="379" y="895"/>
                  </a:cubicBezTo>
                  <a:cubicBezTo>
                    <a:pt x="339" y="836"/>
                    <a:pt x="279" y="736"/>
                    <a:pt x="259" y="637"/>
                  </a:cubicBezTo>
                  <a:cubicBezTo>
                    <a:pt x="180" y="438"/>
                    <a:pt x="140" y="239"/>
                    <a:pt x="8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6364743" y="1779831"/>
              <a:ext cx="70641" cy="81089"/>
            </a:xfrm>
            <a:custGeom>
              <a:avLst/>
              <a:gdLst/>
              <a:ahLst/>
              <a:cxnLst/>
              <a:rect l="l" t="t" r="r" b="b"/>
              <a:pathLst>
                <a:path w="1075" h="1234" extrusionOk="0">
                  <a:moveTo>
                    <a:pt x="60" y="0"/>
                  </a:moveTo>
                  <a:cubicBezTo>
                    <a:pt x="0" y="199"/>
                    <a:pt x="0" y="438"/>
                    <a:pt x="60" y="637"/>
                  </a:cubicBezTo>
                  <a:cubicBezTo>
                    <a:pt x="60" y="776"/>
                    <a:pt x="100" y="876"/>
                    <a:pt x="159" y="995"/>
                  </a:cubicBezTo>
                  <a:cubicBezTo>
                    <a:pt x="199" y="1094"/>
                    <a:pt x="338" y="1234"/>
                    <a:pt x="537" y="1234"/>
                  </a:cubicBezTo>
                  <a:cubicBezTo>
                    <a:pt x="637" y="1234"/>
                    <a:pt x="696" y="1194"/>
                    <a:pt x="756" y="1134"/>
                  </a:cubicBezTo>
                  <a:cubicBezTo>
                    <a:pt x="796" y="1094"/>
                    <a:pt x="856" y="1035"/>
                    <a:pt x="875" y="995"/>
                  </a:cubicBezTo>
                  <a:cubicBezTo>
                    <a:pt x="935" y="896"/>
                    <a:pt x="975" y="796"/>
                    <a:pt x="995" y="677"/>
                  </a:cubicBezTo>
                  <a:cubicBezTo>
                    <a:pt x="1054" y="438"/>
                    <a:pt x="1074" y="219"/>
                    <a:pt x="1054" y="0"/>
                  </a:cubicBezTo>
                  <a:lnTo>
                    <a:pt x="1054" y="0"/>
                  </a:lnTo>
                  <a:lnTo>
                    <a:pt x="776" y="597"/>
                  </a:lnTo>
                  <a:cubicBezTo>
                    <a:pt x="736" y="697"/>
                    <a:pt x="676" y="796"/>
                    <a:pt x="637" y="876"/>
                  </a:cubicBezTo>
                  <a:cubicBezTo>
                    <a:pt x="577" y="935"/>
                    <a:pt x="497" y="995"/>
                    <a:pt x="478" y="995"/>
                  </a:cubicBezTo>
                  <a:cubicBezTo>
                    <a:pt x="458" y="995"/>
                    <a:pt x="398" y="975"/>
                    <a:pt x="358" y="896"/>
                  </a:cubicBezTo>
                  <a:cubicBezTo>
                    <a:pt x="299" y="816"/>
                    <a:pt x="259" y="717"/>
                    <a:pt x="239" y="617"/>
                  </a:cubicBezTo>
                  <a:cubicBezTo>
                    <a:pt x="159" y="418"/>
                    <a:pt x="100" y="219"/>
                    <a:pt x="6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5938618" y="2889598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15" y="219"/>
                    <a:pt x="875" y="438"/>
                    <a:pt x="856" y="637"/>
                  </a:cubicBezTo>
                  <a:cubicBezTo>
                    <a:pt x="796" y="736"/>
                    <a:pt x="776" y="836"/>
                    <a:pt x="716" y="915"/>
                  </a:cubicBezTo>
                  <a:cubicBezTo>
                    <a:pt x="676" y="975"/>
                    <a:pt x="61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0" y="1018"/>
                    <a:pt x="493" y="949"/>
                    <a:pt x="458" y="895"/>
                  </a:cubicBezTo>
                  <a:cubicBezTo>
                    <a:pt x="398" y="816"/>
                    <a:pt x="358" y="716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58"/>
                    <a:pt x="80" y="677"/>
                  </a:cubicBezTo>
                  <a:cubicBezTo>
                    <a:pt x="100" y="796"/>
                    <a:pt x="159" y="915"/>
                    <a:pt x="199" y="1015"/>
                  </a:cubicBezTo>
                  <a:cubicBezTo>
                    <a:pt x="219" y="1055"/>
                    <a:pt x="279" y="1114"/>
                    <a:pt x="318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36" y="1254"/>
                    <a:pt x="875" y="1114"/>
                    <a:pt x="915" y="1015"/>
                  </a:cubicBezTo>
                  <a:cubicBezTo>
                    <a:pt x="975" y="895"/>
                    <a:pt x="995" y="796"/>
                    <a:pt x="1015" y="657"/>
                  </a:cubicBezTo>
                  <a:cubicBezTo>
                    <a:pt x="1074" y="438"/>
                    <a:pt x="1054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101936" y="2723550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36" y="240"/>
                    <a:pt x="896" y="439"/>
                    <a:pt x="856" y="657"/>
                  </a:cubicBezTo>
                  <a:cubicBezTo>
                    <a:pt x="796" y="757"/>
                    <a:pt x="776" y="856"/>
                    <a:pt x="717" y="936"/>
                  </a:cubicBezTo>
                  <a:cubicBezTo>
                    <a:pt x="677" y="996"/>
                    <a:pt x="617" y="1015"/>
                    <a:pt x="597" y="1015"/>
                  </a:cubicBezTo>
                  <a:cubicBezTo>
                    <a:pt x="594" y="1023"/>
                    <a:pt x="588" y="1026"/>
                    <a:pt x="581" y="1026"/>
                  </a:cubicBezTo>
                  <a:cubicBezTo>
                    <a:pt x="550" y="1026"/>
                    <a:pt x="491" y="961"/>
                    <a:pt x="458" y="896"/>
                  </a:cubicBezTo>
                  <a:cubicBezTo>
                    <a:pt x="398" y="817"/>
                    <a:pt x="359" y="717"/>
                    <a:pt x="299" y="618"/>
                  </a:cubicBezTo>
                  <a:lnTo>
                    <a:pt x="21" y="21"/>
                  </a:lnTo>
                  <a:lnTo>
                    <a:pt x="21" y="2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15"/>
                  </a:cubicBezTo>
                  <a:cubicBezTo>
                    <a:pt x="219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15"/>
                    <a:pt x="916" y="1015"/>
                  </a:cubicBezTo>
                  <a:cubicBezTo>
                    <a:pt x="975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6977745" y="4161405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56" y="220"/>
                    <a:pt x="896" y="458"/>
                    <a:pt x="856" y="657"/>
                  </a:cubicBezTo>
                  <a:cubicBezTo>
                    <a:pt x="797" y="757"/>
                    <a:pt x="777" y="856"/>
                    <a:pt x="717" y="936"/>
                  </a:cubicBezTo>
                  <a:cubicBezTo>
                    <a:pt x="677" y="996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4" y="967"/>
                    <a:pt x="458" y="896"/>
                  </a:cubicBezTo>
                  <a:cubicBezTo>
                    <a:pt x="399" y="817"/>
                    <a:pt x="359" y="71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35"/>
                  </a:cubicBezTo>
                  <a:cubicBezTo>
                    <a:pt x="220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35"/>
                    <a:pt x="916" y="1035"/>
                  </a:cubicBezTo>
                  <a:cubicBezTo>
                    <a:pt x="976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7386917" y="4222843"/>
              <a:ext cx="69327" cy="82469"/>
            </a:xfrm>
            <a:custGeom>
              <a:avLst/>
              <a:gdLst/>
              <a:ahLst/>
              <a:cxnLst/>
              <a:rect l="l" t="t" r="r" b="b"/>
              <a:pathLst>
                <a:path w="1055" h="1255" extrusionOk="0">
                  <a:moveTo>
                    <a:pt x="995" y="1"/>
                  </a:moveTo>
                  <a:cubicBezTo>
                    <a:pt x="935" y="220"/>
                    <a:pt x="895" y="439"/>
                    <a:pt x="836" y="637"/>
                  </a:cubicBezTo>
                  <a:cubicBezTo>
                    <a:pt x="796" y="737"/>
                    <a:pt x="756" y="836"/>
                    <a:pt x="716" y="916"/>
                  </a:cubicBezTo>
                  <a:cubicBezTo>
                    <a:pt x="657" y="996"/>
                    <a:pt x="617" y="1015"/>
                    <a:pt x="597" y="1015"/>
                  </a:cubicBezTo>
                  <a:cubicBezTo>
                    <a:pt x="593" y="1018"/>
                    <a:pt x="588" y="1019"/>
                    <a:pt x="584" y="1019"/>
                  </a:cubicBezTo>
                  <a:cubicBezTo>
                    <a:pt x="544" y="1019"/>
                    <a:pt x="491" y="949"/>
                    <a:pt x="438" y="896"/>
                  </a:cubicBezTo>
                  <a:cubicBezTo>
                    <a:pt x="398" y="816"/>
                    <a:pt x="338" y="717"/>
                    <a:pt x="299" y="618"/>
                  </a:cubicBezTo>
                  <a:lnTo>
                    <a:pt x="20" y="21"/>
                  </a:lnTo>
                  <a:lnTo>
                    <a:pt x="20" y="21"/>
                  </a:lnTo>
                  <a:cubicBezTo>
                    <a:pt x="0" y="240"/>
                    <a:pt x="20" y="458"/>
                    <a:pt x="60" y="697"/>
                  </a:cubicBezTo>
                  <a:cubicBezTo>
                    <a:pt x="100" y="797"/>
                    <a:pt x="139" y="916"/>
                    <a:pt x="199" y="1015"/>
                  </a:cubicBezTo>
                  <a:cubicBezTo>
                    <a:pt x="219" y="1055"/>
                    <a:pt x="259" y="1115"/>
                    <a:pt x="318" y="1155"/>
                  </a:cubicBezTo>
                  <a:cubicBezTo>
                    <a:pt x="358" y="1214"/>
                    <a:pt x="438" y="1254"/>
                    <a:pt x="537" y="1254"/>
                  </a:cubicBezTo>
                  <a:cubicBezTo>
                    <a:pt x="736" y="1254"/>
                    <a:pt x="856" y="1115"/>
                    <a:pt x="915" y="1015"/>
                  </a:cubicBezTo>
                  <a:cubicBezTo>
                    <a:pt x="955" y="896"/>
                    <a:pt x="995" y="797"/>
                    <a:pt x="1015" y="657"/>
                  </a:cubicBezTo>
                  <a:cubicBezTo>
                    <a:pt x="1055" y="439"/>
                    <a:pt x="103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7214365" y="3909146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55" y="200"/>
                    <a:pt x="876" y="418"/>
                    <a:pt x="856" y="637"/>
                  </a:cubicBezTo>
                  <a:cubicBezTo>
                    <a:pt x="796" y="737"/>
                    <a:pt x="776" y="836"/>
                    <a:pt x="736" y="916"/>
                  </a:cubicBezTo>
                  <a:cubicBezTo>
                    <a:pt x="677" y="975"/>
                    <a:pt x="63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1" y="1018"/>
                    <a:pt x="493" y="947"/>
                    <a:pt x="458" y="87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40" y="21"/>
                  </a:lnTo>
                  <a:lnTo>
                    <a:pt x="40" y="21"/>
                  </a:lnTo>
                  <a:cubicBezTo>
                    <a:pt x="0" y="239"/>
                    <a:pt x="40" y="458"/>
                    <a:pt x="80" y="677"/>
                  </a:cubicBezTo>
                  <a:cubicBezTo>
                    <a:pt x="100" y="796"/>
                    <a:pt x="160" y="916"/>
                    <a:pt x="199" y="1015"/>
                  </a:cubicBezTo>
                  <a:cubicBezTo>
                    <a:pt x="239" y="1055"/>
                    <a:pt x="279" y="1115"/>
                    <a:pt x="339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6" y="1115"/>
                    <a:pt x="935" y="1015"/>
                  </a:cubicBezTo>
                  <a:cubicBezTo>
                    <a:pt x="975" y="87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6015695" y="4175795"/>
              <a:ext cx="69392" cy="83718"/>
            </a:xfrm>
            <a:custGeom>
              <a:avLst/>
              <a:gdLst/>
              <a:ahLst/>
              <a:cxnLst/>
              <a:rect l="l" t="t" r="r" b="b"/>
              <a:pathLst>
                <a:path w="1056" h="1274" extrusionOk="0">
                  <a:moveTo>
                    <a:pt x="995" y="1"/>
                  </a:moveTo>
                  <a:cubicBezTo>
                    <a:pt x="916" y="220"/>
                    <a:pt x="876" y="438"/>
                    <a:pt x="836" y="657"/>
                  </a:cubicBezTo>
                  <a:cubicBezTo>
                    <a:pt x="796" y="757"/>
                    <a:pt x="777" y="856"/>
                    <a:pt x="717" y="936"/>
                  </a:cubicBezTo>
                  <a:cubicBezTo>
                    <a:pt x="677" y="995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2" y="969"/>
                    <a:pt x="438" y="916"/>
                  </a:cubicBezTo>
                  <a:cubicBezTo>
                    <a:pt x="399" y="836"/>
                    <a:pt x="339" y="73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59"/>
                    <a:pt x="21" y="478"/>
                    <a:pt x="80" y="717"/>
                  </a:cubicBezTo>
                  <a:cubicBezTo>
                    <a:pt x="100" y="816"/>
                    <a:pt x="140" y="936"/>
                    <a:pt x="200" y="1035"/>
                  </a:cubicBezTo>
                  <a:cubicBezTo>
                    <a:pt x="220" y="1075"/>
                    <a:pt x="279" y="1135"/>
                    <a:pt x="319" y="1174"/>
                  </a:cubicBezTo>
                  <a:cubicBezTo>
                    <a:pt x="379" y="1234"/>
                    <a:pt x="438" y="1274"/>
                    <a:pt x="538" y="1274"/>
                  </a:cubicBezTo>
                  <a:cubicBezTo>
                    <a:pt x="737" y="1274"/>
                    <a:pt x="876" y="1135"/>
                    <a:pt x="916" y="1035"/>
                  </a:cubicBezTo>
                  <a:cubicBezTo>
                    <a:pt x="976" y="916"/>
                    <a:pt x="995" y="816"/>
                    <a:pt x="1015" y="677"/>
                  </a:cubicBezTo>
                  <a:cubicBezTo>
                    <a:pt x="1055" y="458"/>
                    <a:pt x="1035" y="23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5711132" y="2497444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36" y="219"/>
                    <a:pt x="876" y="438"/>
                    <a:pt x="856" y="637"/>
                  </a:cubicBezTo>
                  <a:cubicBezTo>
                    <a:pt x="796" y="737"/>
                    <a:pt x="777" y="836"/>
                    <a:pt x="737" y="916"/>
                  </a:cubicBezTo>
                  <a:cubicBezTo>
                    <a:pt x="677" y="975"/>
                    <a:pt x="637" y="1015"/>
                    <a:pt x="598" y="1015"/>
                  </a:cubicBezTo>
                  <a:cubicBezTo>
                    <a:pt x="595" y="1017"/>
                    <a:pt x="593" y="1018"/>
                    <a:pt x="589" y="1018"/>
                  </a:cubicBezTo>
                  <a:cubicBezTo>
                    <a:pt x="561" y="1018"/>
                    <a:pt x="494" y="949"/>
                    <a:pt x="458" y="896"/>
                  </a:cubicBezTo>
                  <a:cubicBezTo>
                    <a:pt x="399" y="816"/>
                    <a:pt x="359" y="717"/>
                    <a:pt x="299" y="617"/>
                  </a:cubicBezTo>
                  <a:lnTo>
                    <a:pt x="41" y="20"/>
                  </a:lnTo>
                  <a:lnTo>
                    <a:pt x="41" y="20"/>
                  </a:lnTo>
                  <a:cubicBezTo>
                    <a:pt x="1" y="239"/>
                    <a:pt x="41" y="458"/>
                    <a:pt x="80" y="677"/>
                  </a:cubicBezTo>
                  <a:cubicBezTo>
                    <a:pt x="100" y="796"/>
                    <a:pt x="160" y="916"/>
                    <a:pt x="200" y="1015"/>
                  </a:cubicBezTo>
                  <a:cubicBezTo>
                    <a:pt x="240" y="1055"/>
                    <a:pt x="279" y="1114"/>
                    <a:pt x="339" y="1154"/>
                  </a:cubicBezTo>
                  <a:cubicBezTo>
                    <a:pt x="379" y="1214"/>
                    <a:pt x="458" y="1254"/>
                    <a:pt x="558" y="1254"/>
                  </a:cubicBezTo>
                  <a:cubicBezTo>
                    <a:pt x="757" y="1254"/>
                    <a:pt x="876" y="1114"/>
                    <a:pt x="936" y="1015"/>
                  </a:cubicBezTo>
                  <a:cubicBezTo>
                    <a:pt x="976" y="89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6023580" y="1740602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35" y="219"/>
                    <a:pt x="895" y="438"/>
                    <a:pt x="856" y="637"/>
                  </a:cubicBezTo>
                  <a:cubicBezTo>
                    <a:pt x="796" y="737"/>
                    <a:pt x="776" y="836"/>
                    <a:pt x="716" y="916"/>
                  </a:cubicBezTo>
                  <a:cubicBezTo>
                    <a:pt x="676" y="995"/>
                    <a:pt x="617" y="1015"/>
                    <a:pt x="597" y="1015"/>
                  </a:cubicBezTo>
                  <a:cubicBezTo>
                    <a:pt x="594" y="1018"/>
                    <a:pt x="591" y="1019"/>
                    <a:pt x="586" y="1019"/>
                  </a:cubicBezTo>
                  <a:cubicBezTo>
                    <a:pt x="557" y="1019"/>
                    <a:pt x="492" y="965"/>
                    <a:pt x="458" y="89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78"/>
                    <a:pt x="80" y="697"/>
                  </a:cubicBezTo>
                  <a:cubicBezTo>
                    <a:pt x="100" y="796"/>
                    <a:pt x="159" y="916"/>
                    <a:pt x="199" y="1015"/>
                  </a:cubicBezTo>
                  <a:cubicBezTo>
                    <a:pt x="219" y="1075"/>
                    <a:pt x="279" y="1115"/>
                    <a:pt x="318" y="117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5" y="1115"/>
                    <a:pt x="915" y="1015"/>
                  </a:cubicBezTo>
                  <a:cubicBezTo>
                    <a:pt x="975" y="896"/>
                    <a:pt x="995" y="796"/>
                    <a:pt x="1015" y="677"/>
                  </a:cubicBezTo>
                  <a:cubicBezTo>
                    <a:pt x="1074" y="438"/>
                    <a:pt x="1054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997463" y="1315791"/>
              <a:ext cx="1389622" cy="3319927"/>
            </a:xfrm>
            <a:custGeom>
              <a:avLst/>
              <a:gdLst/>
              <a:ahLst/>
              <a:cxnLst/>
              <a:rect l="l" t="t" r="r" b="b"/>
              <a:pathLst>
                <a:path w="21147" h="50522" extrusionOk="0">
                  <a:moveTo>
                    <a:pt x="21146" y="0"/>
                  </a:moveTo>
                  <a:cubicBezTo>
                    <a:pt x="18620" y="876"/>
                    <a:pt x="18322" y="2925"/>
                    <a:pt x="18322" y="2925"/>
                  </a:cubicBezTo>
                  <a:cubicBezTo>
                    <a:pt x="12035" y="3979"/>
                    <a:pt x="10245" y="9887"/>
                    <a:pt x="10205" y="10066"/>
                  </a:cubicBezTo>
                  <a:cubicBezTo>
                    <a:pt x="10941" y="9370"/>
                    <a:pt x="11996" y="8992"/>
                    <a:pt x="12035" y="8972"/>
                  </a:cubicBezTo>
                  <a:lnTo>
                    <a:pt x="12035" y="8972"/>
                  </a:lnTo>
                  <a:cubicBezTo>
                    <a:pt x="11638" y="9350"/>
                    <a:pt x="11260" y="9827"/>
                    <a:pt x="10941" y="10325"/>
                  </a:cubicBezTo>
                  <a:cubicBezTo>
                    <a:pt x="10563" y="10922"/>
                    <a:pt x="10245" y="11538"/>
                    <a:pt x="9967" y="12175"/>
                  </a:cubicBezTo>
                  <a:cubicBezTo>
                    <a:pt x="9509" y="13309"/>
                    <a:pt x="9151" y="14423"/>
                    <a:pt x="8952" y="15198"/>
                  </a:cubicBezTo>
                  <a:cubicBezTo>
                    <a:pt x="8773" y="15835"/>
                    <a:pt x="8713" y="16233"/>
                    <a:pt x="8713" y="16233"/>
                  </a:cubicBezTo>
                  <a:cubicBezTo>
                    <a:pt x="9151" y="15954"/>
                    <a:pt x="9907" y="15815"/>
                    <a:pt x="9907" y="15815"/>
                  </a:cubicBezTo>
                  <a:lnTo>
                    <a:pt x="9907" y="15815"/>
                  </a:lnTo>
                  <a:cubicBezTo>
                    <a:pt x="8813" y="16929"/>
                    <a:pt x="8713" y="19416"/>
                    <a:pt x="8713" y="19416"/>
                  </a:cubicBezTo>
                  <a:cubicBezTo>
                    <a:pt x="9032" y="18839"/>
                    <a:pt x="9768" y="18580"/>
                    <a:pt x="9768" y="18580"/>
                  </a:cubicBezTo>
                  <a:lnTo>
                    <a:pt x="9768" y="18580"/>
                  </a:lnTo>
                  <a:cubicBezTo>
                    <a:pt x="9668" y="19217"/>
                    <a:pt x="9609" y="19913"/>
                    <a:pt x="9529" y="20689"/>
                  </a:cubicBezTo>
                  <a:cubicBezTo>
                    <a:pt x="9250" y="23593"/>
                    <a:pt x="9250" y="27293"/>
                    <a:pt x="9410" y="31053"/>
                  </a:cubicBezTo>
                  <a:cubicBezTo>
                    <a:pt x="9449" y="32107"/>
                    <a:pt x="9509" y="33122"/>
                    <a:pt x="9549" y="34156"/>
                  </a:cubicBezTo>
                  <a:cubicBezTo>
                    <a:pt x="9728" y="37419"/>
                    <a:pt x="10723" y="39488"/>
                    <a:pt x="6883" y="42113"/>
                  </a:cubicBezTo>
                  <a:cubicBezTo>
                    <a:pt x="6286" y="42551"/>
                    <a:pt x="5570" y="42969"/>
                    <a:pt x="4695" y="43406"/>
                  </a:cubicBezTo>
                  <a:cubicBezTo>
                    <a:pt x="4695" y="43406"/>
                    <a:pt x="3269" y="41909"/>
                    <a:pt x="2614" y="41909"/>
                  </a:cubicBezTo>
                  <a:cubicBezTo>
                    <a:pt x="2496" y="41909"/>
                    <a:pt x="2403" y="41958"/>
                    <a:pt x="2348" y="42074"/>
                  </a:cubicBezTo>
                  <a:cubicBezTo>
                    <a:pt x="1970" y="42790"/>
                    <a:pt x="3044" y="45077"/>
                    <a:pt x="3104" y="45237"/>
                  </a:cubicBezTo>
                  <a:cubicBezTo>
                    <a:pt x="2997" y="45077"/>
                    <a:pt x="1084" y="42698"/>
                    <a:pt x="462" y="42698"/>
                  </a:cubicBezTo>
                  <a:cubicBezTo>
                    <a:pt x="387" y="42698"/>
                    <a:pt x="331" y="42733"/>
                    <a:pt x="299" y="42810"/>
                  </a:cubicBezTo>
                  <a:cubicBezTo>
                    <a:pt x="0" y="43566"/>
                    <a:pt x="2805" y="50210"/>
                    <a:pt x="7221" y="50508"/>
                  </a:cubicBezTo>
                  <a:cubicBezTo>
                    <a:pt x="7353" y="50517"/>
                    <a:pt x="7480" y="50522"/>
                    <a:pt x="7603" y="50522"/>
                  </a:cubicBezTo>
                  <a:cubicBezTo>
                    <a:pt x="8285" y="50522"/>
                    <a:pt x="8857" y="50386"/>
                    <a:pt x="9430" y="50150"/>
                  </a:cubicBezTo>
                  <a:cubicBezTo>
                    <a:pt x="9410" y="48459"/>
                    <a:pt x="8654" y="46748"/>
                    <a:pt x="7241" y="45774"/>
                  </a:cubicBezTo>
                  <a:cubicBezTo>
                    <a:pt x="6943" y="45575"/>
                    <a:pt x="6565" y="45356"/>
                    <a:pt x="6485" y="44998"/>
                  </a:cubicBezTo>
                  <a:cubicBezTo>
                    <a:pt x="6386" y="44660"/>
                    <a:pt x="6625" y="44282"/>
                    <a:pt x="6843" y="44003"/>
                  </a:cubicBezTo>
                  <a:cubicBezTo>
                    <a:pt x="8276" y="42213"/>
                    <a:pt x="10723" y="41298"/>
                    <a:pt x="11817" y="39289"/>
                  </a:cubicBezTo>
                  <a:cubicBezTo>
                    <a:pt x="12990" y="37120"/>
                    <a:pt x="12234" y="34494"/>
                    <a:pt x="11717" y="32068"/>
                  </a:cubicBezTo>
                  <a:cubicBezTo>
                    <a:pt x="10643" y="27074"/>
                    <a:pt x="10762" y="21823"/>
                    <a:pt x="12055" y="16889"/>
                  </a:cubicBezTo>
                  <a:lnTo>
                    <a:pt x="12055" y="16889"/>
                  </a:lnTo>
                  <a:cubicBezTo>
                    <a:pt x="11459" y="16989"/>
                    <a:pt x="10902" y="17049"/>
                    <a:pt x="10325" y="17148"/>
                  </a:cubicBezTo>
                  <a:cubicBezTo>
                    <a:pt x="11041" y="16193"/>
                    <a:pt x="11657" y="15119"/>
                    <a:pt x="12155" y="14005"/>
                  </a:cubicBezTo>
                  <a:cubicBezTo>
                    <a:pt x="12102" y="14002"/>
                    <a:pt x="12049" y="14001"/>
                    <a:pt x="11996" y="14001"/>
                  </a:cubicBezTo>
                  <a:cubicBezTo>
                    <a:pt x="11212" y="14001"/>
                    <a:pt x="10420" y="14274"/>
                    <a:pt x="9768" y="14721"/>
                  </a:cubicBezTo>
                  <a:cubicBezTo>
                    <a:pt x="11120" y="12155"/>
                    <a:pt x="12632" y="9728"/>
                    <a:pt x="14303" y="7381"/>
                  </a:cubicBezTo>
                  <a:lnTo>
                    <a:pt x="14303" y="7381"/>
                  </a:lnTo>
                  <a:cubicBezTo>
                    <a:pt x="13976" y="7531"/>
                    <a:pt x="13630" y="7615"/>
                    <a:pt x="13285" y="7615"/>
                  </a:cubicBezTo>
                  <a:cubicBezTo>
                    <a:pt x="13126" y="7615"/>
                    <a:pt x="12968" y="7597"/>
                    <a:pt x="12811" y="7560"/>
                  </a:cubicBezTo>
                  <a:cubicBezTo>
                    <a:pt x="14224" y="5292"/>
                    <a:pt x="16770" y="3760"/>
                    <a:pt x="19495" y="3521"/>
                  </a:cubicBezTo>
                  <a:cubicBezTo>
                    <a:pt x="19575" y="1990"/>
                    <a:pt x="20251" y="916"/>
                    <a:pt x="2114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6486305" y="4311682"/>
              <a:ext cx="1469332" cy="270933"/>
            </a:xfrm>
            <a:custGeom>
              <a:avLst/>
              <a:gdLst/>
              <a:ahLst/>
              <a:cxnLst/>
              <a:rect l="l" t="t" r="r" b="b"/>
              <a:pathLst>
                <a:path w="22360" h="4123" extrusionOk="0">
                  <a:moveTo>
                    <a:pt x="4971" y="0"/>
                  </a:moveTo>
                  <a:cubicBezTo>
                    <a:pt x="3457" y="0"/>
                    <a:pt x="1801" y="75"/>
                    <a:pt x="0" y="240"/>
                  </a:cubicBezTo>
                  <a:lnTo>
                    <a:pt x="1194" y="240"/>
                  </a:lnTo>
                  <a:cubicBezTo>
                    <a:pt x="1611" y="240"/>
                    <a:pt x="2029" y="240"/>
                    <a:pt x="2467" y="260"/>
                  </a:cubicBezTo>
                  <a:cubicBezTo>
                    <a:pt x="8693" y="499"/>
                    <a:pt x="12373" y="1911"/>
                    <a:pt x="14900" y="2966"/>
                  </a:cubicBezTo>
                  <a:cubicBezTo>
                    <a:pt x="16428" y="3613"/>
                    <a:pt x="17526" y="4122"/>
                    <a:pt x="18518" y="4122"/>
                  </a:cubicBezTo>
                  <a:cubicBezTo>
                    <a:pt x="18714" y="4122"/>
                    <a:pt x="18907" y="4102"/>
                    <a:pt x="19097" y="4060"/>
                  </a:cubicBezTo>
                  <a:cubicBezTo>
                    <a:pt x="20291" y="3821"/>
                    <a:pt x="21425" y="2727"/>
                    <a:pt x="22360" y="1414"/>
                  </a:cubicBezTo>
                  <a:lnTo>
                    <a:pt x="22360" y="1414"/>
                  </a:lnTo>
                  <a:cubicBezTo>
                    <a:pt x="21341" y="2510"/>
                    <a:pt x="20285" y="2906"/>
                    <a:pt x="19197" y="2906"/>
                  </a:cubicBezTo>
                  <a:cubicBezTo>
                    <a:pt x="17757" y="2906"/>
                    <a:pt x="16262" y="2213"/>
                    <a:pt x="14721" y="1533"/>
                  </a:cubicBezTo>
                  <a:cubicBezTo>
                    <a:pt x="12697" y="656"/>
                    <a:pt x="9461" y="0"/>
                    <a:pt x="4971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7621762" y="4259443"/>
              <a:ext cx="287821" cy="252205"/>
            </a:xfrm>
            <a:custGeom>
              <a:avLst/>
              <a:gdLst/>
              <a:ahLst/>
              <a:cxnLst/>
              <a:rect l="l" t="t" r="r" b="b"/>
              <a:pathLst>
                <a:path w="4380" h="3838" extrusionOk="0">
                  <a:moveTo>
                    <a:pt x="3548" y="1"/>
                  </a:moveTo>
                  <a:cubicBezTo>
                    <a:pt x="2375" y="1"/>
                    <a:pt x="82" y="1676"/>
                    <a:pt x="27" y="2965"/>
                  </a:cubicBezTo>
                  <a:cubicBezTo>
                    <a:pt x="1" y="3575"/>
                    <a:pt x="371" y="3838"/>
                    <a:pt x="900" y="3838"/>
                  </a:cubicBezTo>
                  <a:cubicBezTo>
                    <a:pt x="1994" y="3838"/>
                    <a:pt x="3769" y="2716"/>
                    <a:pt x="4145" y="1214"/>
                  </a:cubicBezTo>
                  <a:cubicBezTo>
                    <a:pt x="4380" y="342"/>
                    <a:pt x="4078" y="1"/>
                    <a:pt x="354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6273210" y="3977155"/>
              <a:ext cx="104680" cy="104614"/>
            </a:xfrm>
            <a:custGeom>
              <a:avLst/>
              <a:gdLst/>
              <a:ahLst/>
              <a:cxnLst/>
              <a:rect l="l" t="t" r="r" b="b"/>
              <a:pathLst>
                <a:path w="1593" h="1592" extrusionOk="0">
                  <a:moveTo>
                    <a:pt x="796" y="0"/>
                  </a:moveTo>
                  <a:cubicBezTo>
                    <a:pt x="359" y="0"/>
                    <a:pt x="1" y="358"/>
                    <a:pt x="1" y="796"/>
                  </a:cubicBezTo>
                  <a:cubicBezTo>
                    <a:pt x="1" y="1233"/>
                    <a:pt x="359" y="1591"/>
                    <a:pt x="796" y="1591"/>
                  </a:cubicBezTo>
                  <a:cubicBezTo>
                    <a:pt x="1234" y="1591"/>
                    <a:pt x="1592" y="1233"/>
                    <a:pt x="1592" y="796"/>
                  </a:cubicBezTo>
                  <a:cubicBezTo>
                    <a:pt x="1592" y="358"/>
                    <a:pt x="1234" y="0"/>
                    <a:pt x="7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6466658" y="4094775"/>
              <a:ext cx="55001" cy="56250"/>
            </a:xfrm>
            <a:custGeom>
              <a:avLst/>
              <a:gdLst/>
              <a:ahLst/>
              <a:cxnLst/>
              <a:rect l="l" t="t" r="r" b="b"/>
              <a:pathLst>
                <a:path w="837" h="856" extrusionOk="0">
                  <a:moveTo>
                    <a:pt x="419" y="0"/>
                  </a:moveTo>
                  <a:cubicBezTo>
                    <a:pt x="180" y="0"/>
                    <a:pt x="1" y="199"/>
                    <a:pt x="1" y="418"/>
                  </a:cubicBezTo>
                  <a:cubicBezTo>
                    <a:pt x="1" y="657"/>
                    <a:pt x="180" y="856"/>
                    <a:pt x="419" y="856"/>
                  </a:cubicBezTo>
                  <a:cubicBezTo>
                    <a:pt x="657" y="856"/>
                    <a:pt x="836" y="657"/>
                    <a:pt x="836" y="418"/>
                  </a:cubicBezTo>
                  <a:cubicBezTo>
                    <a:pt x="836" y="199"/>
                    <a:pt x="657" y="0"/>
                    <a:pt x="419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6309810" y="3765374"/>
              <a:ext cx="124262" cy="124262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936" y="0"/>
                  </a:moveTo>
                  <a:cubicBezTo>
                    <a:pt x="418" y="0"/>
                    <a:pt x="1" y="418"/>
                    <a:pt x="1" y="935"/>
                  </a:cubicBezTo>
                  <a:cubicBezTo>
                    <a:pt x="1" y="1453"/>
                    <a:pt x="418" y="1890"/>
                    <a:pt x="936" y="1890"/>
                  </a:cubicBezTo>
                  <a:cubicBezTo>
                    <a:pt x="1473" y="1890"/>
                    <a:pt x="1890" y="1453"/>
                    <a:pt x="1890" y="935"/>
                  </a:cubicBezTo>
                  <a:cubicBezTo>
                    <a:pt x="1890" y="418"/>
                    <a:pt x="1473" y="0"/>
                    <a:pt x="93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160781" y="3558849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59" y="0"/>
                    <a:pt x="1" y="259"/>
                    <a:pt x="1" y="597"/>
                  </a:cubicBezTo>
                  <a:cubicBezTo>
                    <a:pt x="1" y="935"/>
                    <a:pt x="259" y="1194"/>
                    <a:pt x="598" y="1194"/>
                  </a:cubicBezTo>
                  <a:cubicBezTo>
                    <a:pt x="936" y="1194"/>
                    <a:pt x="1194" y="93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464621" y="3328800"/>
              <a:ext cx="924969" cy="598312"/>
            </a:xfrm>
            <a:custGeom>
              <a:avLst/>
              <a:gdLst/>
              <a:ahLst/>
              <a:cxnLst/>
              <a:rect l="l" t="t" r="r" b="b"/>
              <a:pathLst>
                <a:path w="14076" h="9105" extrusionOk="0">
                  <a:moveTo>
                    <a:pt x="14076" y="0"/>
                  </a:moveTo>
                  <a:cubicBezTo>
                    <a:pt x="14075" y="0"/>
                    <a:pt x="4905" y="3899"/>
                    <a:pt x="2300" y="4496"/>
                  </a:cubicBezTo>
                  <a:cubicBezTo>
                    <a:pt x="1" y="5001"/>
                    <a:pt x="141" y="9104"/>
                    <a:pt x="4830" y="9104"/>
                  </a:cubicBezTo>
                  <a:cubicBezTo>
                    <a:pt x="5497" y="9104"/>
                    <a:pt x="6256" y="9021"/>
                    <a:pt x="7114" y="8833"/>
                  </a:cubicBezTo>
                  <a:cubicBezTo>
                    <a:pt x="13996" y="7301"/>
                    <a:pt x="14076" y="1"/>
                    <a:pt x="1407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6005247" y="2875930"/>
              <a:ext cx="1111198" cy="1310570"/>
            </a:xfrm>
            <a:custGeom>
              <a:avLst/>
              <a:gdLst/>
              <a:ahLst/>
              <a:cxnLst/>
              <a:rect l="l" t="t" r="r" b="b"/>
              <a:pathLst>
                <a:path w="16910" h="19944" extrusionOk="0">
                  <a:moveTo>
                    <a:pt x="8909" y="1"/>
                  </a:moveTo>
                  <a:cubicBezTo>
                    <a:pt x="8450" y="1"/>
                    <a:pt x="7961" y="12"/>
                    <a:pt x="7441" y="29"/>
                  </a:cubicBezTo>
                  <a:cubicBezTo>
                    <a:pt x="5511" y="69"/>
                    <a:pt x="4059" y="427"/>
                    <a:pt x="2965" y="1064"/>
                  </a:cubicBezTo>
                  <a:cubicBezTo>
                    <a:pt x="538" y="2516"/>
                    <a:pt x="1" y="5520"/>
                    <a:pt x="259" y="10493"/>
                  </a:cubicBezTo>
                  <a:cubicBezTo>
                    <a:pt x="587" y="16763"/>
                    <a:pt x="2355" y="19943"/>
                    <a:pt x="7464" y="19943"/>
                  </a:cubicBezTo>
                  <a:cubicBezTo>
                    <a:pt x="8239" y="19943"/>
                    <a:pt x="9091" y="19870"/>
                    <a:pt x="10027" y="19723"/>
                  </a:cubicBezTo>
                  <a:cubicBezTo>
                    <a:pt x="12274" y="19365"/>
                    <a:pt x="13786" y="18649"/>
                    <a:pt x="14761" y="17634"/>
                  </a:cubicBezTo>
                  <a:cubicBezTo>
                    <a:pt x="16909" y="15386"/>
                    <a:pt x="16571" y="11686"/>
                    <a:pt x="15994" y="7131"/>
                  </a:cubicBezTo>
                  <a:cubicBezTo>
                    <a:pt x="15251" y="1114"/>
                    <a:pt x="13617" y="1"/>
                    <a:pt x="890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6347722" y="3947044"/>
              <a:ext cx="104680" cy="104680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96" y="1"/>
                  </a:moveTo>
                  <a:cubicBezTo>
                    <a:pt x="359" y="1"/>
                    <a:pt x="1" y="359"/>
                    <a:pt x="1" y="796"/>
                  </a:cubicBezTo>
                  <a:cubicBezTo>
                    <a:pt x="1" y="1234"/>
                    <a:pt x="359" y="1592"/>
                    <a:pt x="796" y="1592"/>
                  </a:cubicBezTo>
                  <a:cubicBezTo>
                    <a:pt x="1234" y="1592"/>
                    <a:pt x="1592" y="1234"/>
                    <a:pt x="1592" y="796"/>
                  </a:cubicBezTo>
                  <a:cubicBezTo>
                    <a:pt x="1592" y="359"/>
                    <a:pt x="1234" y="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6552934" y="3988917"/>
              <a:ext cx="56316" cy="54936"/>
            </a:xfrm>
            <a:custGeom>
              <a:avLst/>
              <a:gdLst/>
              <a:ahLst/>
              <a:cxnLst/>
              <a:rect l="l" t="t" r="r" b="b"/>
              <a:pathLst>
                <a:path w="857" h="836" extrusionOk="0">
                  <a:moveTo>
                    <a:pt x="418" y="0"/>
                  </a:moveTo>
                  <a:cubicBezTo>
                    <a:pt x="200" y="0"/>
                    <a:pt x="1" y="199"/>
                    <a:pt x="1" y="418"/>
                  </a:cubicBezTo>
                  <a:cubicBezTo>
                    <a:pt x="1" y="637"/>
                    <a:pt x="180" y="836"/>
                    <a:pt x="418" y="836"/>
                  </a:cubicBezTo>
                  <a:cubicBezTo>
                    <a:pt x="657" y="836"/>
                    <a:pt x="856" y="637"/>
                    <a:pt x="856" y="418"/>
                  </a:cubicBezTo>
                  <a:cubicBezTo>
                    <a:pt x="856" y="199"/>
                    <a:pt x="657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6247057" y="3452991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79" y="0"/>
                    <a:pt x="1" y="259"/>
                    <a:pt x="1" y="597"/>
                  </a:cubicBezTo>
                  <a:cubicBezTo>
                    <a:pt x="1" y="915"/>
                    <a:pt x="279" y="1194"/>
                    <a:pt x="598" y="1194"/>
                  </a:cubicBezTo>
                  <a:cubicBezTo>
                    <a:pt x="936" y="1194"/>
                    <a:pt x="1194" y="91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5768693" y="1900079"/>
              <a:ext cx="1362154" cy="896516"/>
            </a:xfrm>
            <a:custGeom>
              <a:avLst/>
              <a:gdLst/>
              <a:ahLst/>
              <a:cxnLst/>
              <a:rect l="l" t="t" r="r" b="b"/>
              <a:pathLst>
                <a:path w="20729" h="13643" extrusionOk="0">
                  <a:moveTo>
                    <a:pt x="17327" y="1"/>
                  </a:moveTo>
                  <a:cubicBezTo>
                    <a:pt x="15097" y="994"/>
                    <a:pt x="12585" y="1295"/>
                    <a:pt x="10357" y="1295"/>
                  </a:cubicBezTo>
                  <a:cubicBezTo>
                    <a:pt x="6919" y="1295"/>
                    <a:pt x="4158" y="577"/>
                    <a:pt x="4158" y="577"/>
                  </a:cubicBezTo>
                  <a:cubicBezTo>
                    <a:pt x="2029" y="1751"/>
                    <a:pt x="0" y="8216"/>
                    <a:pt x="3780" y="11638"/>
                  </a:cubicBezTo>
                  <a:cubicBezTo>
                    <a:pt x="5255" y="12976"/>
                    <a:pt x="7780" y="13643"/>
                    <a:pt x="10392" y="13643"/>
                  </a:cubicBezTo>
                  <a:cubicBezTo>
                    <a:pt x="13100" y="13643"/>
                    <a:pt x="15902" y="12926"/>
                    <a:pt x="17724" y="11498"/>
                  </a:cubicBezTo>
                  <a:cubicBezTo>
                    <a:pt x="18679" y="10743"/>
                    <a:pt x="19336" y="9808"/>
                    <a:pt x="19614" y="8654"/>
                  </a:cubicBezTo>
                  <a:cubicBezTo>
                    <a:pt x="20728" y="3860"/>
                    <a:pt x="18083" y="756"/>
                    <a:pt x="17446" y="140"/>
                  </a:cubicBezTo>
                  <a:lnTo>
                    <a:pt x="17327" y="1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608764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188" y="0"/>
                  </a:moveTo>
                  <a:cubicBezTo>
                    <a:pt x="0" y="0"/>
                    <a:pt x="40" y="4178"/>
                    <a:pt x="40" y="4178"/>
                  </a:cubicBezTo>
                  <a:cubicBezTo>
                    <a:pt x="40" y="4178"/>
                    <a:pt x="398" y="976"/>
                    <a:pt x="1193" y="976"/>
                  </a:cubicBezTo>
                  <a:cubicBezTo>
                    <a:pt x="1929" y="996"/>
                    <a:pt x="2307" y="4178"/>
                    <a:pt x="2307" y="4178"/>
                  </a:cubicBezTo>
                  <a:cubicBezTo>
                    <a:pt x="2307" y="4178"/>
                    <a:pt x="2467" y="41"/>
                    <a:pt x="1213" y="1"/>
                  </a:cubicBezTo>
                  <a:cubicBezTo>
                    <a:pt x="1205" y="1"/>
                    <a:pt x="1196" y="0"/>
                    <a:pt x="118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669808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207" y="0"/>
                  </a:moveTo>
                  <a:cubicBezTo>
                    <a:pt x="1" y="0"/>
                    <a:pt x="59" y="4178"/>
                    <a:pt x="59" y="4178"/>
                  </a:cubicBezTo>
                  <a:cubicBezTo>
                    <a:pt x="59" y="4178"/>
                    <a:pt x="398" y="976"/>
                    <a:pt x="1193" y="976"/>
                  </a:cubicBezTo>
                  <a:cubicBezTo>
                    <a:pt x="1949" y="996"/>
                    <a:pt x="2327" y="4178"/>
                    <a:pt x="2327" y="4178"/>
                  </a:cubicBezTo>
                  <a:cubicBezTo>
                    <a:pt x="2327" y="4178"/>
                    <a:pt x="2466" y="41"/>
                    <a:pt x="1233" y="1"/>
                  </a:cubicBezTo>
                  <a:cubicBezTo>
                    <a:pt x="1224" y="1"/>
                    <a:pt x="1216" y="0"/>
                    <a:pt x="1207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6309810" y="2183747"/>
              <a:ext cx="290252" cy="159550"/>
            </a:xfrm>
            <a:custGeom>
              <a:avLst/>
              <a:gdLst/>
              <a:ahLst/>
              <a:cxnLst/>
              <a:rect l="l" t="t" r="r" b="b"/>
              <a:pathLst>
                <a:path w="4417" h="2428" fill="none" extrusionOk="0">
                  <a:moveTo>
                    <a:pt x="40" y="0"/>
                  </a:moveTo>
                  <a:cubicBezTo>
                    <a:pt x="40" y="0"/>
                    <a:pt x="1" y="2427"/>
                    <a:pt x="2209" y="2427"/>
                  </a:cubicBezTo>
                  <a:cubicBezTo>
                    <a:pt x="4417" y="2427"/>
                    <a:pt x="4377" y="0"/>
                    <a:pt x="4377" y="0"/>
                  </a:cubicBezTo>
                </a:path>
              </a:pathLst>
            </a:custGeom>
            <a:noFill/>
            <a:ln w="10450" cap="rnd" cmpd="sng">
              <a:solidFill>
                <a:srgbClr val="1E2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899389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7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7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7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6865382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5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5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5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6032713" y="1982085"/>
              <a:ext cx="218363" cy="92195"/>
            </a:xfrm>
            <a:custGeom>
              <a:avLst/>
              <a:gdLst/>
              <a:ahLst/>
              <a:cxnLst/>
              <a:rect l="l" t="t" r="r" b="b"/>
              <a:pathLst>
                <a:path w="3323" h="1403" extrusionOk="0">
                  <a:moveTo>
                    <a:pt x="2484" y="0"/>
                  </a:moveTo>
                  <a:cubicBezTo>
                    <a:pt x="1938" y="0"/>
                    <a:pt x="1130" y="60"/>
                    <a:pt x="378" y="344"/>
                  </a:cubicBezTo>
                  <a:cubicBezTo>
                    <a:pt x="160" y="423"/>
                    <a:pt x="0" y="642"/>
                    <a:pt x="0" y="881"/>
                  </a:cubicBezTo>
                  <a:lnTo>
                    <a:pt x="0" y="901"/>
                  </a:lnTo>
                  <a:cubicBezTo>
                    <a:pt x="37" y="1194"/>
                    <a:pt x="310" y="1403"/>
                    <a:pt x="602" y="1403"/>
                  </a:cubicBezTo>
                  <a:cubicBezTo>
                    <a:pt x="627" y="1403"/>
                    <a:pt x="652" y="1401"/>
                    <a:pt x="677" y="1398"/>
                  </a:cubicBezTo>
                  <a:cubicBezTo>
                    <a:pt x="1082" y="1325"/>
                    <a:pt x="1776" y="1217"/>
                    <a:pt x="2554" y="1217"/>
                  </a:cubicBezTo>
                  <a:cubicBezTo>
                    <a:pt x="2618" y="1217"/>
                    <a:pt x="2681" y="1218"/>
                    <a:pt x="2746" y="1219"/>
                  </a:cubicBezTo>
                  <a:cubicBezTo>
                    <a:pt x="3044" y="1219"/>
                    <a:pt x="3322" y="1000"/>
                    <a:pt x="3322" y="702"/>
                  </a:cubicBezTo>
                  <a:cubicBezTo>
                    <a:pt x="3322" y="622"/>
                    <a:pt x="3322" y="523"/>
                    <a:pt x="3283" y="443"/>
                  </a:cubicBezTo>
                  <a:cubicBezTo>
                    <a:pt x="3243" y="205"/>
                    <a:pt x="3024" y="6"/>
                    <a:pt x="2765" y="6"/>
                  </a:cubicBezTo>
                  <a:cubicBezTo>
                    <a:pt x="2683" y="3"/>
                    <a:pt x="2588" y="0"/>
                    <a:pt x="248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677125" y="1999892"/>
              <a:ext cx="217048" cy="92720"/>
            </a:xfrm>
            <a:custGeom>
              <a:avLst/>
              <a:gdLst/>
              <a:ahLst/>
              <a:cxnLst/>
              <a:rect l="l" t="t" r="r" b="b"/>
              <a:pathLst>
                <a:path w="3303" h="1411" extrusionOk="0">
                  <a:moveTo>
                    <a:pt x="912" y="1"/>
                  </a:moveTo>
                  <a:cubicBezTo>
                    <a:pt x="779" y="1"/>
                    <a:pt x="659" y="5"/>
                    <a:pt x="557" y="13"/>
                  </a:cubicBezTo>
                  <a:cubicBezTo>
                    <a:pt x="299" y="13"/>
                    <a:pt x="80" y="212"/>
                    <a:pt x="20" y="451"/>
                  </a:cubicBezTo>
                  <a:cubicBezTo>
                    <a:pt x="0" y="530"/>
                    <a:pt x="0" y="630"/>
                    <a:pt x="0" y="709"/>
                  </a:cubicBezTo>
                  <a:cubicBezTo>
                    <a:pt x="0" y="1008"/>
                    <a:pt x="279" y="1227"/>
                    <a:pt x="577" y="1227"/>
                  </a:cubicBezTo>
                  <a:cubicBezTo>
                    <a:pt x="640" y="1225"/>
                    <a:pt x="703" y="1224"/>
                    <a:pt x="765" y="1224"/>
                  </a:cubicBezTo>
                  <a:cubicBezTo>
                    <a:pt x="1530" y="1224"/>
                    <a:pt x="2241" y="1332"/>
                    <a:pt x="2646" y="1406"/>
                  </a:cubicBezTo>
                  <a:cubicBezTo>
                    <a:pt x="2671" y="1409"/>
                    <a:pt x="2696" y="1410"/>
                    <a:pt x="2721" y="1410"/>
                  </a:cubicBezTo>
                  <a:cubicBezTo>
                    <a:pt x="3013" y="1410"/>
                    <a:pt x="3284" y="1202"/>
                    <a:pt x="3303" y="908"/>
                  </a:cubicBezTo>
                  <a:lnTo>
                    <a:pt x="3303" y="869"/>
                  </a:lnTo>
                  <a:cubicBezTo>
                    <a:pt x="3303" y="650"/>
                    <a:pt x="3163" y="431"/>
                    <a:pt x="2945" y="351"/>
                  </a:cubicBezTo>
                  <a:cubicBezTo>
                    <a:pt x="2226" y="80"/>
                    <a:pt x="1455" y="1"/>
                    <a:pt x="912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216012" y="4297358"/>
              <a:ext cx="287755" cy="252205"/>
            </a:xfrm>
            <a:custGeom>
              <a:avLst/>
              <a:gdLst/>
              <a:ahLst/>
              <a:cxnLst/>
              <a:rect l="l" t="t" r="r" b="b"/>
              <a:pathLst>
                <a:path w="4379" h="3838" extrusionOk="0">
                  <a:moveTo>
                    <a:pt x="835" y="1"/>
                  </a:moveTo>
                  <a:cubicBezTo>
                    <a:pt x="304" y="1"/>
                    <a:pt x="0" y="342"/>
                    <a:pt x="235" y="1214"/>
                  </a:cubicBezTo>
                  <a:cubicBezTo>
                    <a:pt x="625" y="2694"/>
                    <a:pt x="2408" y="3838"/>
                    <a:pt x="3497" y="3838"/>
                  </a:cubicBezTo>
                  <a:cubicBezTo>
                    <a:pt x="4017" y="3838"/>
                    <a:pt x="4379" y="3576"/>
                    <a:pt x="4353" y="2965"/>
                  </a:cubicBezTo>
                  <a:cubicBezTo>
                    <a:pt x="4312" y="1676"/>
                    <a:pt x="2014" y="1"/>
                    <a:pt x="8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142514" y="3318352"/>
              <a:ext cx="643194" cy="377847"/>
            </a:xfrm>
            <a:custGeom>
              <a:avLst/>
              <a:gdLst/>
              <a:ahLst/>
              <a:cxnLst/>
              <a:rect l="l" t="t" r="r" b="b"/>
              <a:pathLst>
                <a:path w="9788" h="5750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3740" y="5670"/>
                    <a:pt x="4238" y="5749"/>
                    <a:pt x="4814" y="5749"/>
                  </a:cubicBezTo>
                  <a:cubicBezTo>
                    <a:pt x="9489" y="5749"/>
                    <a:pt x="9788" y="0"/>
                    <a:pt x="9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142514" y="3317038"/>
              <a:ext cx="218363" cy="363456"/>
            </a:xfrm>
            <a:custGeom>
              <a:avLst/>
              <a:gdLst/>
              <a:ahLst/>
              <a:cxnLst/>
              <a:rect l="l" t="t" r="r" b="b"/>
              <a:pathLst>
                <a:path w="3323" h="5531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2944" y="4297"/>
                    <a:pt x="2726" y="3004"/>
                    <a:pt x="2487" y="1751"/>
                  </a:cubicBezTo>
                  <a:cubicBezTo>
                    <a:pt x="2427" y="1174"/>
                    <a:pt x="2328" y="577"/>
                    <a:pt x="2248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142514" y="3229447"/>
              <a:ext cx="642603" cy="197597"/>
            </a:xfrm>
            <a:custGeom>
              <a:avLst/>
              <a:gdLst/>
              <a:ahLst/>
              <a:cxnLst/>
              <a:rect l="l" t="t" r="r" b="b"/>
              <a:pathLst>
                <a:path w="9779" h="3007" extrusionOk="0">
                  <a:moveTo>
                    <a:pt x="5186" y="1"/>
                  </a:moveTo>
                  <a:cubicBezTo>
                    <a:pt x="2648" y="1"/>
                    <a:pt x="0" y="494"/>
                    <a:pt x="0" y="1353"/>
                  </a:cubicBezTo>
                  <a:cubicBezTo>
                    <a:pt x="0" y="2508"/>
                    <a:pt x="2181" y="3007"/>
                    <a:pt x="4481" y="3007"/>
                  </a:cubicBezTo>
                  <a:cubicBezTo>
                    <a:pt x="7054" y="3007"/>
                    <a:pt x="9778" y="2382"/>
                    <a:pt x="9768" y="1353"/>
                  </a:cubicBezTo>
                  <a:cubicBezTo>
                    <a:pt x="9768" y="419"/>
                    <a:pt x="7523" y="1"/>
                    <a:pt x="5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173857" y="3251920"/>
              <a:ext cx="579190" cy="133791"/>
            </a:xfrm>
            <a:custGeom>
              <a:avLst/>
              <a:gdLst/>
              <a:ahLst/>
              <a:cxnLst/>
              <a:rect l="l" t="t" r="r" b="b"/>
              <a:pathLst>
                <a:path w="8814" h="2036" extrusionOk="0">
                  <a:moveTo>
                    <a:pt x="4684" y="0"/>
                  </a:moveTo>
                  <a:cubicBezTo>
                    <a:pt x="2397" y="0"/>
                    <a:pt x="11" y="332"/>
                    <a:pt x="1" y="912"/>
                  </a:cubicBezTo>
                  <a:cubicBezTo>
                    <a:pt x="1" y="1130"/>
                    <a:pt x="140" y="1310"/>
                    <a:pt x="399" y="1469"/>
                  </a:cubicBezTo>
                  <a:cubicBezTo>
                    <a:pt x="1085" y="1858"/>
                    <a:pt x="2541" y="2036"/>
                    <a:pt x="4052" y="2036"/>
                  </a:cubicBezTo>
                  <a:cubicBezTo>
                    <a:pt x="5780" y="2036"/>
                    <a:pt x="7579" y="1803"/>
                    <a:pt x="8376" y="1389"/>
                  </a:cubicBezTo>
                  <a:cubicBezTo>
                    <a:pt x="8654" y="1250"/>
                    <a:pt x="8813" y="1091"/>
                    <a:pt x="8813" y="912"/>
                  </a:cubicBezTo>
                  <a:cubicBezTo>
                    <a:pt x="8813" y="282"/>
                    <a:pt x="6791" y="0"/>
                    <a:pt x="4684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200009" y="3302516"/>
              <a:ext cx="524254" cy="83192"/>
            </a:xfrm>
            <a:custGeom>
              <a:avLst/>
              <a:gdLst/>
              <a:ahLst/>
              <a:cxnLst/>
              <a:rect l="l" t="t" r="r" b="b"/>
              <a:pathLst>
                <a:path w="7978" h="1266" extrusionOk="0">
                  <a:moveTo>
                    <a:pt x="4280" y="0"/>
                  </a:moveTo>
                  <a:cubicBezTo>
                    <a:pt x="2565" y="0"/>
                    <a:pt x="789" y="247"/>
                    <a:pt x="1" y="699"/>
                  </a:cubicBezTo>
                  <a:cubicBezTo>
                    <a:pt x="687" y="1088"/>
                    <a:pt x="2143" y="1266"/>
                    <a:pt x="3654" y="1266"/>
                  </a:cubicBezTo>
                  <a:cubicBezTo>
                    <a:pt x="5382" y="1266"/>
                    <a:pt x="7181" y="1033"/>
                    <a:pt x="7978" y="619"/>
                  </a:cubicBezTo>
                  <a:cubicBezTo>
                    <a:pt x="7293" y="197"/>
                    <a:pt x="5811" y="0"/>
                    <a:pt x="4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617001" y="3389713"/>
              <a:ext cx="246488" cy="246750"/>
            </a:xfrm>
            <a:custGeom>
              <a:avLst/>
              <a:gdLst/>
              <a:ahLst/>
              <a:cxnLst/>
              <a:rect l="l" t="t" r="r" b="b"/>
              <a:pathLst>
                <a:path w="3751" h="3755" extrusionOk="0">
                  <a:moveTo>
                    <a:pt x="2642" y="1"/>
                  </a:moveTo>
                  <a:cubicBezTo>
                    <a:pt x="2235" y="1"/>
                    <a:pt x="1850" y="108"/>
                    <a:pt x="1850" y="108"/>
                  </a:cubicBezTo>
                  <a:lnTo>
                    <a:pt x="1691" y="1202"/>
                  </a:lnTo>
                  <a:cubicBezTo>
                    <a:pt x="1788" y="1185"/>
                    <a:pt x="1874" y="1177"/>
                    <a:pt x="1950" y="1177"/>
                  </a:cubicBezTo>
                  <a:cubicBezTo>
                    <a:pt x="2840" y="1177"/>
                    <a:pt x="2342" y="2279"/>
                    <a:pt x="1811" y="2554"/>
                  </a:cubicBezTo>
                  <a:cubicBezTo>
                    <a:pt x="1609" y="2652"/>
                    <a:pt x="1417" y="2684"/>
                    <a:pt x="1252" y="2684"/>
                  </a:cubicBezTo>
                  <a:cubicBezTo>
                    <a:pt x="947" y="2684"/>
                    <a:pt x="736" y="2574"/>
                    <a:pt x="736" y="2574"/>
                  </a:cubicBezTo>
                  <a:lnTo>
                    <a:pt x="0" y="3549"/>
                  </a:lnTo>
                  <a:cubicBezTo>
                    <a:pt x="457" y="3692"/>
                    <a:pt x="860" y="3755"/>
                    <a:pt x="1216" y="3755"/>
                  </a:cubicBezTo>
                  <a:cubicBezTo>
                    <a:pt x="3297" y="3755"/>
                    <a:pt x="3751" y="1601"/>
                    <a:pt x="3581" y="565"/>
                  </a:cubicBezTo>
                  <a:cubicBezTo>
                    <a:pt x="3501" y="113"/>
                    <a:pt x="3059" y="1"/>
                    <a:pt x="2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305867" y="2978503"/>
              <a:ext cx="166121" cy="377781"/>
            </a:xfrm>
            <a:custGeom>
              <a:avLst/>
              <a:gdLst/>
              <a:ahLst/>
              <a:cxnLst/>
              <a:rect l="l" t="t" r="r" b="b"/>
              <a:pathLst>
                <a:path w="2528" h="5749" extrusionOk="0">
                  <a:moveTo>
                    <a:pt x="1254" y="0"/>
                  </a:moveTo>
                  <a:cubicBezTo>
                    <a:pt x="1254" y="0"/>
                    <a:pt x="1652" y="1691"/>
                    <a:pt x="817" y="3362"/>
                  </a:cubicBezTo>
                  <a:cubicBezTo>
                    <a:pt x="1" y="5033"/>
                    <a:pt x="1254" y="5749"/>
                    <a:pt x="1254" y="5749"/>
                  </a:cubicBezTo>
                  <a:cubicBezTo>
                    <a:pt x="1254" y="5749"/>
                    <a:pt x="1035" y="5172"/>
                    <a:pt x="1771" y="3362"/>
                  </a:cubicBezTo>
                  <a:cubicBezTo>
                    <a:pt x="2527" y="1572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449705" y="2876522"/>
              <a:ext cx="130768" cy="479767"/>
            </a:xfrm>
            <a:custGeom>
              <a:avLst/>
              <a:gdLst/>
              <a:ahLst/>
              <a:cxnLst/>
              <a:rect l="l" t="t" r="r" b="b"/>
              <a:pathLst>
                <a:path w="1990" h="7301" extrusionOk="0">
                  <a:moveTo>
                    <a:pt x="677" y="0"/>
                  </a:moveTo>
                  <a:lnTo>
                    <a:pt x="677" y="0"/>
                  </a:lnTo>
                  <a:cubicBezTo>
                    <a:pt x="677" y="1"/>
                    <a:pt x="1054" y="2527"/>
                    <a:pt x="517" y="4775"/>
                  </a:cubicBezTo>
                  <a:cubicBezTo>
                    <a:pt x="0" y="6923"/>
                    <a:pt x="1054" y="7301"/>
                    <a:pt x="1054" y="7301"/>
                  </a:cubicBezTo>
                  <a:cubicBezTo>
                    <a:pt x="657" y="6923"/>
                    <a:pt x="1154" y="5511"/>
                    <a:pt x="1572" y="3720"/>
                  </a:cubicBezTo>
                  <a:cubicBezTo>
                    <a:pt x="1989" y="1930"/>
                    <a:pt x="677" y="1"/>
                    <a:pt x="67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388267" y="3605897"/>
              <a:ext cx="94166" cy="102052"/>
            </a:xfrm>
            <a:custGeom>
              <a:avLst/>
              <a:gdLst/>
              <a:ahLst/>
              <a:cxnLst/>
              <a:rect l="l" t="t" r="r" b="b"/>
              <a:pathLst>
                <a:path w="1433" h="1553" extrusionOk="0">
                  <a:moveTo>
                    <a:pt x="0" y="1"/>
                  </a:moveTo>
                  <a:lnTo>
                    <a:pt x="80" y="1552"/>
                  </a:lnTo>
                  <a:lnTo>
                    <a:pt x="1432" y="4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3" name="Google Shape;1253;p40"/>
            <p:cNvSpPr/>
            <p:nvPr/>
          </p:nvSpPr>
          <p:spPr>
            <a:xfrm rot="-653023">
              <a:off x="6329849" y="3687616"/>
              <a:ext cx="124261" cy="105928"/>
            </a:xfrm>
            <a:custGeom>
              <a:avLst/>
              <a:gdLst/>
              <a:ahLst/>
              <a:cxnLst/>
              <a:rect l="l" t="t" r="r" b="b"/>
              <a:pathLst>
                <a:path w="1891" h="1612" extrusionOk="0">
                  <a:moveTo>
                    <a:pt x="1015" y="0"/>
                  </a:moveTo>
                  <a:lnTo>
                    <a:pt x="0" y="1612"/>
                  </a:lnTo>
                  <a:lnTo>
                    <a:pt x="1890" y="141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277152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1273" y="1"/>
                  </a:moveTo>
                  <a:lnTo>
                    <a:pt x="0" y="1055"/>
                  </a:lnTo>
                  <a:lnTo>
                    <a:pt x="1910" y="1652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5441855" y="2890912"/>
              <a:ext cx="998764" cy="991404"/>
            </a:xfrm>
            <a:custGeom>
              <a:avLst/>
              <a:gdLst/>
              <a:ahLst/>
              <a:cxnLst/>
              <a:rect l="l" t="t" r="r" b="b"/>
              <a:pathLst>
                <a:path w="15199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cubicBezTo>
                    <a:pt x="15199" y="11259"/>
                    <a:pt x="14005" y="9370"/>
                    <a:pt x="12354" y="9250"/>
                  </a:cubicBezTo>
                  <a:cubicBezTo>
                    <a:pt x="10166" y="9051"/>
                    <a:pt x="3900" y="7917"/>
                    <a:pt x="5173" y="2248"/>
                  </a:cubicBezTo>
                  <a:lnTo>
                    <a:pt x="4079" y="1154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5441855" y="2890912"/>
              <a:ext cx="953028" cy="991404"/>
            </a:xfrm>
            <a:custGeom>
              <a:avLst/>
              <a:gdLst/>
              <a:ahLst/>
              <a:cxnLst/>
              <a:rect l="l" t="t" r="r" b="b"/>
              <a:pathLst>
                <a:path w="14503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lnTo>
                    <a:pt x="14503" y="13030"/>
                  </a:lnTo>
                  <a:cubicBezTo>
                    <a:pt x="14423" y="13050"/>
                    <a:pt x="14324" y="13110"/>
                    <a:pt x="14304" y="13149"/>
                  </a:cubicBezTo>
                  <a:cubicBezTo>
                    <a:pt x="13822" y="13375"/>
                    <a:pt x="13323" y="13471"/>
                    <a:pt x="12818" y="13471"/>
                  </a:cubicBezTo>
                  <a:cubicBezTo>
                    <a:pt x="11362" y="13471"/>
                    <a:pt x="9854" y="12674"/>
                    <a:pt x="8555" y="11876"/>
                  </a:cubicBezTo>
                  <a:cubicBezTo>
                    <a:pt x="6665" y="10742"/>
                    <a:pt x="4636" y="9390"/>
                    <a:pt x="3999" y="7261"/>
                  </a:cubicBezTo>
                  <a:cubicBezTo>
                    <a:pt x="3701" y="6227"/>
                    <a:pt x="3781" y="5133"/>
                    <a:pt x="3860" y="4078"/>
                  </a:cubicBezTo>
                  <a:cubicBezTo>
                    <a:pt x="3900" y="3084"/>
                    <a:pt x="3999" y="2109"/>
                    <a:pt x="4079" y="1154"/>
                  </a:cubicBezTo>
                  <a:lnTo>
                    <a:pt x="2885" y="0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475857" y="3605897"/>
              <a:ext cx="95480" cy="102052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1452" y="1"/>
                  </a:moveTo>
                  <a:lnTo>
                    <a:pt x="0" y="438"/>
                  </a:lnTo>
                  <a:lnTo>
                    <a:pt x="1373" y="1552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492793" y="3694727"/>
              <a:ext cx="124197" cy="105929"/>
            </a:xfrm>
            <a:custGeom>
              <a:avLst/>
              <a:gdLst/>
              <a:ahLst/>
              <a:cxnLst/>
              <a:rect l="l" t="t" r="r" b="b"/>
              <a:pathLst>
                <a:path w="1890" h="1612" extrusionOk="0">
                  <a:moveTo>
                    <a:pt x="875" y="0"/>
                  </a:moveTo>
                  <a:lnTo>
                    <a:pt x="0" y="1413"/>
                  </a:lnTo>
                  <a:lnTo>
                    <a:pt x="1890" y="161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556877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637" y="1"/>
                  </a:moveTo>
                  <a:lnTo>
                    <a:pt x="0" y="1652"/>
                  </a:lnTo>
                  <a:lnTo>
                    <a:pt x="1910" y="1055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58838" y="2890912"/>
              <a:ext cx="1039637" cy="989105"/>
            </a:xfrm>
            <a:custGeom>
              <a:avLst/>
              <a:gdLst/>
              <a:ahLst/>
              <a:cxnLst/>
              <a:rect l="l" t="t" r="r" b="b"/>
              <a:pathLst>
                <a:path w="15821" h="15052" extrusionOk="0">
                  <a:moveTo>
                    <a:pt x="12970" y="0"/>
                  </a:moveTo>
                  <a:cubicBezTo>
                    <a:pt x="12970" y="0"/>
                    <a:pt x="12970" y="0"/>
                    <a:pt x="12970" y="0"/>
                  </a:cubicBezTo>
                  <a:lnTo>
                    <a:pt x="12970" y="0"/>
                  </a:lnTo>
                  <a:lnTo>
                    <a:pt x="12970" y="0"/>
                  </a:lnTo>
                  <a:cubicBezTo>
                    <a:pt x="12970" y="0"/>
                    <a:pt x="12970" y="0"/>
                    <a:pt x="12970" y="0"/>
                  </a:cubicBezTo>
                  <a:close/>
                  <a:moveTo>
                    <a:pt x="12970" y="0"/>
                  </a:moveTo>
                  <a:lnTo>
                    <a:pt x="10683" y="2248"/>
                  </a:lnTo>
                  <a:cubicBezTo>
                    <a:pt x="10762" y="2646"/>
                    <a:pt x="10802" y="3024"/>
                    <a:pt x="10842" y="3382"/>
                  </a:cubicBezTo>
                  <a:cubicBezTo>
                    <a:pt x="11081" y="8057"/>
                    <a:pt x="5511" y="9012"/>
                    <a:pt x="3502" y="9211"/>
                  </a:cubicBezTo>
                  <a:cubicBezTo>
                    <a:pt x="1333" y="9409"/>
                    <a:pt x="0" y="12533"/>
                    <a:pt x="2447" y="14462"/>
                  </a:cubicBezTo>
                  <a:cubicBezTo>
                    <a:pt x="2726" y="14681"/>
                    <a:pt x="3044" y="14840"/>
                    <a:pt x="3422" y="14940"/>
                  </a:cubicBezTo>
                  <a:cubicBezTo>
                    <a:pt x="3741" y="15016"/>
                    <a:pt x="4100" y="15052"/>
                    <a:pt x="4480" y="15052"/>
                  </a:cubicBezTo>
                  <a:cubicBezTo>
                    <a:pt x="4693" y="15052"/>
                    <a:pt x="4911" y="15041"/>
                    <a:pt x="5133" y="15019"/>
                  </a:cubicBezTo>
                  <a:cubicBezTo>
                    <a:pt x="6764" y="14840"/>
                    <a:pt x="8694" y="14064"/>
                    <a:pt x="10305" y="12930"/>
                  </a:cubicBezTo>
                  <a:cubicBezTo>
                    <a:pt x="11757" y="11916"/>
                    <a:pt x="12970" y="10623"/>
                    <a:pt x="13527" y="9230"/>
                  </a:cubicBezTo>
                  <a:cubicBezTo>
                    <a:pt x="15820" y="3360"/>
                    <a:pt x="12987" y="23"/>
                    <a:pt x="12970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6458838" y="3113076"/>
              <a:ext cx="810498" cy="767522"/>
            </a:xfrm>
            <a:custGeom>
              <a:avLst/>
              <a:gdLst/>
              <a:ahLst/>
              <a:cxnLst/>
              <a:rect l="l" t="t" r="r" b="b"/>
              <a:pathLst>
                <a:path w="12334" h="11680" extrusionOk="0">
                  <a:moveTo>
                    <a:pt x="10842" y="1"/>
                  </a:moveTo>
                  <a:lnTo>
                    <a:pt x="10842" y="1"/>
                  </a:lnTo>
                  <a:cubicBezTo>
                    <a:pt x="11081" y="4676"/>
                    <a:pt x="5511" y="5650"/>
                    <a:pt x="3502" y="5849"/>
                  </a:cubicBezTo>
                  <a:cubicBezTo>
                    <a:pt x="1333" y="6048"/>
                    <a:pt x="0" y="9152"/>
                    <a:pt x="2447" y="11081"/>
                  </a:cubicBezTo>
                  <a:cubicBezTo>
                    <a:pt x="2726" y="11320"/>
                    <a:pt x="3044" y="11459"/>
                    <a:pt x="3422" y="11559"/>
                  </a:cubicBezTo>
                  <a:cubicBezTo>
                    <a:pt x="3743" y="11636"/>
                    <a:pt x="4106" y="11680"/>
                    <a:pt x="4488" y="11680"/>
                  </a:cubicBezTo>
                  <a:cubicBezTo>
                    <a:pt x="4698" y="11680"/>
                    <a:pt x="4914" y="11666"/>
                    <a:pt x="5133" y="11638"/>
                  </a:cubicBezTo>
                  <a:cubicBezTo>
                    <a:pt x="1930" y="9629"/>
                    <a:pt x="3820" y="7401"/>
                    <a:pt x="7918" y="5452"/>
                  </a:cubicBezTo>
                  <a:cubicBezTo>
                    <a:pt x="12334" y="3363"/>
                    <a:pt x="10902" y="81"/>
                    <a:pt x="10902" y="81"/>
                  </a:cubicBezTo>
                  <a:lnTo>
                    <a:pt x="10842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321956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1544878" y="9047527"/>
            <a:ext cx="2071721" cy="708143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</a:pPr>
            <a:endParaRPr lang="en-GB" sz="27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9" name="Final Answer">
            <a:extLst>
              <a:ext uri="{FF2B5EF4-FFF2-40B4-BE49-F238E27FC236}">
                <a16:creationId xmlns:a16="http://schemas.microsoft.com/office/drawing/2014/main" id="{8A224395-4EBB-4200-BD5C-69F17487A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89" y="1085749"/>
            <a:ext cx="1169193" cy="1015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GB" altLang="en-US" sz="6000" b="1" kern="1200" dirty="0">
              <a:solidFill>
                <a:schemeClr val="bg2"/>
              </a:solidFill>
            </a:endParaRPr>
          </a:p>
        </p:txBody>
      </p:sp>
      <p:sp>
        <p:nvSpPr>
          <p:cNvPr id="10" name="2nd Answer box">
            <a:extLst>
              <a:ext uri="{FF2B5EF4-FFF2-40B4-BE49-F238E27FC236}">
                <a16:creationId xmlns:a16="http://schemas.microsoft.com/office/drawing/2014/main" id="{DBD9D316-A369-4235-8550-A2662D093D59}"/>
              </a:ext>
            </a:extLst>
          </p:cNvPr>
          <p:cNvSpPr/>
          <p:nvPr/>
        </p:nvSpPr>
        <p:spPr>
          <a:xfrm>
            <a:off x="8952259" y="2283939"/>
            <a:ext cx="1321595" cy="13215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buClrTx/>
              <a:defRPr/>
            </a:pPr>
            <a:endParaRPr lang="en-GB" sz="9000" b="1" kern="1200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2" name="1st Answer box">
            <a:extLst>
              <a:ext uri="{FF2B5EF4-FFF2-40B4-BE49-F238E27FC236}">
                <a16:creationId xmlns:a16="http://schemas.microsoft.com/office/drawing/2014/main" id="{B598F9CC-32DA-4D92-BFF3-90A0A0D439FC}"/>
              </a:ext>
            </a:extLst>
          </p:cNvPr>
          <p:cNvSpPr/>
          <p:nvPr/>
        </p:nvSpPr>
        <p:spPr>
          <a:xfrm>
            <a:off x="7473502" y="2283939"/>
            <a:ext cx="1321593" cy="13215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buClrTx/>
              <a:defRPr/>
            </a:pPr>
            <a:endParaRPr lang="en-GB" sz="9000" b="1" kern="1200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3" name="2nd Division box">
            <a:extLst>
              <a:ext uri="{FF2B5EF4-FFF2-40B4-BE49-F238E27FC236}">
                <a16:creationId xmlns:a16="http://schemas.microsoft.com/office/drawing/2014/main" id="{340914A2-447B-4C6B-BA31-A6C2FFE5A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082" y="3685915"/>
            <a:ext cx="11453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9000" b="1" kern="12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" name="1st Division box">
            <a:extLst>
              <a:ext uri="{FF2B5EF4-FFF2-40B4-BE49-F238E27FC236}">
                <a16:creationId xmlns:a16="http://schemas.microsoft.com/office/drawing/2014/main" id="{F75B9D63-C14E-4608-9B01-158AC1B5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417" y="3685915"/>
            <a:ext cx="1143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9000" b="1" kern="12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" name="First number">
            <a:extLst>
              <a:ext uri="{FF2B5EF4-FFF2-40B4-BE49-F238E27FC236}">
                <a16:creationId xmlns:a16="http://schemas.microsoft.com/office/drawing/2014/main" id="{FEFEBF3E-945B-4699-A66B-3956D617C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032" y="3685915"/>
            <a:ext cx="11453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9000" b="1" kern="1200" dirty="0">
                <a:solidFill>
                  <a:schemeClr val="bg2"/>
                </a:solidFill>
              </a:rPr>
              <a:t>2</a:t>
            </a:r>
          </a:p>
        </p:txBody>
      </p:sp>
      <p:grpSp>
        <p:nvGrpSpPr>
          <p:cNvPr id="21" name="Division Lines">
            <a:extLst>
              <a:ext uri="{FF2B5EF4-FFF2-40B4-BE49-F238E27FC236}">
                <a16:creationId xmlns:a16="http://schemas.microsoft.com/office/drawing/2014/main" id="{5C6717E3-65FA-4D7C-A8B6-7C32A2ADACA2}"/>
              </a:ext>
            </a:extLst>
          </p:cNvPr>
          <p:cNvGrpSpPr>
            <a:grpSpLocks/>
          </p:cNvGrpSpPr>
          <p:nvPr/>
        </p:nvGrpSpPr>
        <p:grpSpPr bwMode="auto">
          <a:xfrm>
            <a:off x="7275857" y="3738798"/>
            <a:ext cx="3038475" cy="1747838"/>
            <a:chOff x="3555010" y="2846754"/>
            <a:chExt cx="2025254" cy="116449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DF56CD-ABED-446A-955B-098063516120}"/>
                </a:ext>
              </a:extLst>
            </p:cNvPr>
            <p:cNvCxnSpPr/>
            <p:nvPr/>
          </p:nvCxnSpPr>
          <p:spPr>
            <a:xfrm flipV="1">
              <a:off x="3575643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EDD985-84C0-4B8B-9B26-F5FF02183CB7}"/>
                </a:ext>
              </a:extLst>
            </p:cNvPr>
            <p:cNvCxnSpPr/>
            <p:nvPr/>
          </p:nvCxnSpPr>
          <p:spPr>
            <a:xfrm>
              <a:off x="3555010" y="2870552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op Question">
            <a:extLst>
              <a:ext uri="{FF2B5EF4-FFF2-40B4-BE49-F238E27FC236}">
                <a16:creationId xmlns:a16="http://schemas.microsoft.com/office/drawing/2014/main" id="{CFAA9867-8A86-454D-8DFF-3C984C0C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829" y="1109561"/>
            <a:ext cx="31456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6000" b="1" kern="1200" dirty="0">
                <a:solidFill>
                  <a:schemeClr val="bg2"/>
                </a:solidFill>
              </a:rPr>
              <a:t>24 ÷ 2 = 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42A19E-26E0-410D-8589-7D89303AC30C}"/>
              </a:ext>
            </a:extLst>
          </p:cNvPr>
          <p:cNvCxnSpPr/>
          <p:nvPr/>
        </p:nvCxnSpPr>
        <p:spPr>
          <a:xfrm>
            <a:off x="7431002" y="5987972"/>
            <a:ext cx="319615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0B1D6D-5DBE-41C4-8C44-C6C1C0C70928}"/>
              </a:ext>
            </a:extLst>
          </p:cNvPr>
          <p:cNvCxnSpPr>
            <a:cxnSpLocks/>
          </p:cNvCxnSpPr>
          <p:nvPr/>
        </p:nvCxnSpPr>
        <p:spPr>
          <a:xfrm>
            <a:off x="7658543" y="8301990"/>
            <a:ext cx="27410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nd Division box">
            <a:extLst>
              <a:ext uri="{FF2B5EF4-FFF2-40B4-BE49-F238E27FC236}">
                <a16:creationId xmlns:a16="http://schemas.microsoft.com/office/drawing/2014/main" id="{2BA90581-3475-411C-BF85-D890B0BD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954" y="5851516"/>
            <a:ext cx="11453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9000" b="1" kern="12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8" name="1st Division box">
            <a:extLst>
              <a:ext uri="{FF2B5EF4-FFF2-40B4-BE49-F238E27FC236}">
                <a16:creationId xmlns:a16="http://schemas.microsoft.com/office/drawing/2014/main" id="{2C849A7D-2C71-49CF-BF40-E0EE4E2BD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100" y="4703129"/>
            <a:ext cx="1143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9000" b="1" kern="12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9" name="2nd Division box">
            <a:extLst>
              <a:ext uri="{FF2B5EF4-FFF2-40B4-BE49-F238E27FC236}">
                <a16:creationId xmlns:a16="http://schemas.microsoft.com/office/drawing/2014/main" id="{C93DB8D8-85D5-49BA-9D9F-00AD63FA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3596" y="6824662"/>
            <a:ext cx="11453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9000" b="1" kern="1200" dirty="0">
                <a:solidFill>
                  <a:schemeClr val="bg2"/>
                </a:solidFill>
              </a:rPr>
              <a:t>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82C228-CB83-4CA9-98BD-609795B13855}"/>
              </a:ext>
            </a:extLst>
          </p:cNvPr>
          <p:cNvCxnSpPr/>
          <p:nvPr/>
        </p:nvCxnSpPr>
        <p:spPr>
          <a:xfrm>
            <a:off x="7473502" y="8065250"/>
            <a:ext cx="319615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3D5B5D1E-2746-4CA0-BB7B-9DC202A644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544636" y="7451315"/>
            <a:ext cx="3329319" cy="857250"/>
          </a:xfrm>
          <a:prstGeom prst="rect">
            <a:avLst/>
          </a:prstGeom>
        </p:spPr>
      </p:pic>
      <p:grpSp>
        <p:nvGrpSpPr>
          <p:cNvPr id="32" name="Google Shape;2825;p53">
            <a:extLst>
              <a:ext uri="{FF2B5EF4-FFF2-40B4-BE49-F238E27FC236}">
                <a16:creationId xmlns:a16="http://schemas.microsoft.com/office/drawing/2014/main" id="{D62F7BAB-60F6-4C0E-B949-DA48002E00B3}"/>
              </a:ext>
            </a:extLst>
          </p:cNvPr>
          <p:cNvGrpSpPr/>
          <p:nvPr/>
        </p:nvGrpSpPr>
        <p:grpSpPr>
          <a:xfrm>
            <a:off x="0" y="6180457"/>
            <a:ext cx="3857068" cy="4260364"/>
            <a:chOff x="58950" y="2992825"/>
            <a:chExt cx="2063546" cy="2431198"/>
          </a:xfrm>
        </p:grpSpPr>
        <p:sp>
          <p:nvSpPr>
            <p:cNvPr id="33" name="Google Shape;2826;p53">
              <a:extLst>
                <a:ext uri="{FF2B5EF4-FFF2-40B4-BE49-F238E27FC236}">
                  <a16:creationId xmlns:a16="http://schemas.microsoft.com/office/drawing/2014/main" id="{E74C1AF4-18D6-4AFA-AAE5-BEF36A5626D2}"/>
                </a:ext>
              </a:extLst>
            </p:cNvPr>
            <p:cNvSpPr/>
            <p:nvPr/>
          </p:nvSpPr>
          <p:spPr>
            <a:xfrm>
              <a:off x="944235" y="4940515"/>
              <a:ext cx="221400" cy="483508"/>
            </a:xfrm>
            <a:custGeom>
              <a:avLst/>
              <a:gdLst/>
              <a:ahLst/>
              <a:cxnLst/>
              <a:rect l="l" t="t" r="r" b="b"/>
              <a:pathLst>
                <a:path w="3383" h="7388" extrusionOk="0">
                  <a:moveTo>
                    <a:pt x="2507" y="0"/>
                  </a:moveTo>
                  <a:lnTo>
                    <a:pt x="1413" y="1631"/>
                  </a:lnTo>
                  <a:lnTo>
                    <a:pt x="2647" y="6545"/>
                  </a:lnTo>
                  <a:cubicBezTo>
                    <a:pt x="2647" y="6545"/>
                    <a:pt x="2343" y="6482"/>
                    <a:pt x="1924" y="6482"/>
                  </a:cubicBezTo>
                  <a:cubicBezTo>
                    <a:pt x="1341" y="6482"/>
                    <a:pt x="533" y="6603"/>
                    <a:pt x="1" y="7181"/>
                  </a:cubicBezTo>
                  <a:cubicBezTo>
                    <a:pt x="1" y="7181"/>
                    <a:pt x="805" y="7388"/>
                    <a:pt x="1693" y="7388"/>
                  </a:cubicBezTo>
                  <a:cubicBezTo>
                    <a:pt x="2291" y="7388"/>
                    <a:pt x="2927" y="7294"/>
                    <a:pt x="3383" y="6983"/>
                  </a:cubicBezTo>
                  <a:lnTo>
                    <a:pt x="2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27;p53">
              <a:extLst>
                <a:ext uri="{FF2B5EF4-FFF2-40B4-BE49-F238E27FC236}">
                  <a16:creationId xmlns:a16="http://schemas.microsoft.com/office/drawing/2014/main" id="{D58F8352-2B74-487B-9E9C-C624E7B03C7E}"/>
                </a:ext>
              </a:extLst>
            </p:cNvPr>
            <p:cNvSpPr/>
            <p:nvPr/>
          </p:nvSpPr>
          <p:spPr>
            <a:xfrm>
              <a:off x="1182523" y="4940515"/>
              <a:ext cx="348953" cy="483508"/>
            </a:xfrm>
            <a:custGeom>
              <a:avLst/>
              <a:gdLst/>
              <a:ahLst/>
              <a:cxnLst/>
              <a:rect l="l" t="t" r="r" b="b"/>
              <a:pathLst>
                <a:path w="5332" h="7388" extrusionOk="0">
                  <a:moveTo>
                    <a:pt x="0" y="0"/>
                  </a:moveTo>
                  <a:lnTo>
                    <a:pt x="1950" y="6983"/>
                  </a:lnTo>
                  <a:cubicBezTo>
                    <a:pt x="2398" y="7294"/>
                    <a:pt x="3032" y="7388"/>
                    <a:pt x="3631" y="7388"/>
                  </a:cubicBezTo>
                  <a:cubicBezTo>
                    <a:pt x="4521" y="7388"/>
                    <a:pt x="5332" y="7181"/>
                    <a:pt x="5332" y="7181"/>
                  </a:cubicBezTo>
                  <a:cubicBezTo>
                    <a:pt x="4800" y="6603"/>
                    <a:pt x="3985" y="6482"/>
                    <a:pt x="3397" y="6482"/>
                  </a:cubicBezTo>
                  <a:cubicBezTo>
                    <a:pt x="2973" y="6482"/>
                    <a:pt x="2666" y="6545"/>
                    <a:pt x="2666" y="6545"/>
                  </a:cubicBezTo>
                  <a:lnTo>
                    <a:pt x="1791" y="1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28;p53">
              <a:extLst>
                <a:ext uri="{FF2B5EF4-FFF2-40B4-BE49-F238E27FC236}">
                  <a16:creationId xmlns:a16="http://schemas.microsoft.com/office/drawing/2014/main" id="{BF7A18C1-09D8-4962-A782-2094E045DED5}"/>
                </a:ext>
              </a:extLst>
            </p:cNvPr>
            <p:cNvSpPr/>
            <p:nvPr/>
          </p:nvSpPr>
          <p:spPr>
            <a:xfrm>
              <a:off x="230811" y="3237595"/>
              <a:ext cx="382853" cy="438809"/>
            </a:xfrm>
            <a:custGeom>
              <a:avLst/>
              <a:gdLst/>
              <a:ahLst/>
              <a:cxnLst/>
              <a:rect l="l" t="t" r="r" b="b"/>
              <a:pathLst>
                <a:path w="5850" h="6705" extrusionOk="0">
                  <a:moveTo>
                    <a:pt x="3283" y="896"/>
                  </a:moveTo>
                  <a:cubicBezTo>
                    <a:pt x="2666" y="398"/>
                    <a:pt x="1871" y="0"/>
                    <a:pt x="1115" y="239"/>
                  </a:cubicBezTo>
                  <a:cubicBezTo>
                    <a:pt x="399" y="498"/>
                    <a:pt x="1" y="1313"/>
                    <a:pt x="60" y="2049"/>
                  </a:cubicBezTo>
                  <a:cubicBezTo>
                    <a:pt x="100" y="2805"/>
                    <a:pt x="498" y="3502"/>
                    <a:pt x="956" y="4098"/>
                  </a:cubicBezTo>
                  <a:cubicBezTo>
                    <a:pt x="1811" y="5232"/>
                    <a:pt x="2985" y="6127"/>
                    <a:pt x="4298" y="6704"/>
                  </a:cubicBezTo>
                  <a:lnTo>
                    <a:pt x="5849" y="5013"/>
                  </a:lnTo>
                  <a:cubicBezTo>
                    <a:pt x="5491" y="3422"/>
                    <a:pt x="4576" y="1930"/>
                    <a:pt x="3283" y="896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29;p53">
              <a:extLst>
                <a:ext uri="{FF2B5EF4-FFF2-40B4-BE49-F238E27FC236}">
                  <a16:creationId xmlns:a16="http://schemas.microsoft.com/office/drawing/2014/main" id="{15BC2BBC-4E5C-4FB6-8E95-92BC1369733C}"/>
                </a:ext>
              </a:extLst>
            </p:cNvPr>
            <p:cNvSpPr/>
            <p:nvPr/>
          </p:nvSpPr>
          <p:spPr>
            <a:xfrm>
              <a:off x="272499" y="3326734"/>
              <a:ext cx="257853" cy="167736"/>
            </a:xfrm>
            <a:custGeom>
              <a:avLst/>
              <a:gdLst/>
              <a:ahLst/>
              <a:cxnLst/>
              <a:rect l="l" t="t" r="r" b="b"/>
              <a:pathLst>
                <a:path w="3940" h="2563" extrusionOk="0">
                  <a:moveTo>
                    <a:pt x="968" y="0"/>
                  </a:moveTo>
                  <a:cubicBezTo>
                    <a:pt x="835" y="0"/>
                    <a:pt x="711" y="16"/>
                    <a:pt x="597" y="51"/>
                  </a:cubicBezTo>
                  <a:cubicBezTo>
                    <a:pt x="358" y="91"/>
                    <a:pt x="160" y="270"/>
                    <a:pt x="80" y="389"/>
                  </a:cubicBezTo>
                  <a:cubicBezTo>
                    <a:pt x="0" y="548"/>
                    <a:pt x="0" y="628"/>
                    <a:pt x="60" y="648"/>
                  </a:cubicBezTo>
                  <a:cubicBezTo>
                    <a:pt x="65" y="653"/>
                    <a:pt x="74" y="655"/>
                    <a:pt x="86" y="655"/>
                  </a:cubicBezTo>
                  <a:cubicBezTo>
                    <a:pt x="121" y="655"/>
                    <a:pt x="184" y="633"/>
                    <a:pt x="259" y="588"/>
                  </a:cubicBezTo>
                  <a:cubicBezTo>
                    <a:pt x="358" y="568"/>
                    <a:pt x="478" y="548"/>
                    <a:pt x="657" y="548"/>
                  </a:cubicBezTo>
                  <a:cubicBezTo>
                    <a:pt x="836" y="548"/>
                    <a:pt x="1055" y="588"/>
                    <a:pt x="1273" y="687"/>
                  </a:cubicBezTo>
                  <a:cubicBezTo>
                    <a:pt x="1532" y="787"/>
                    <a:pt x="1791" y="926"/>
                    <a:pt x="2049" y="1085"/>
                  </a:cubicBezTo>
                  <a:cubicBezTo>
                    <a:pt x="3078" y="1714"/>
                    <a:pt x="3651" y="2562"/>
                    <a:pt x="3837" y="2562"/>
                  </a:cubicBezTo>
                  <a:cubicBezTo>
                    <a:pt x="3845" y="2562"/>
                    <a:pt x="3853" y="2561"/>
                    <a:pt x="3860" y="2557"/>
                  </a:cubicBezTo>
                  <a:cubicBezTo>
                    <a:pt x="3939" y="2537"/>
                    <a:pt x="3919" y="2239"/>
                    <a:pt x="3700" y="1821"/>
                  </a:cubicBezTo>
                  <a:cubicBezTo>
                    <a:pt x="3462" y="1384"/>
                    <a:pt x="3044" y="886"/>
                    <a:pt x="2427" y="489"/>
                  </a:cubicBezTo>
                  <a:cubicBezTo>
                    <a:pt x="2129" y="290"/>
                    <a:pt x="1830" y="170"/>
                    <a:pt x="1512" y="71"/>
                  </a:cubicBezTo>
                  <a:cubicBezTo>
                    <a:pt x="1322" y="26"/>
                    <a:pt x="1139" y="0"/>
                    <a:pt x="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30;p53">
              <a:extLst>
                <a:ext uri="{FF2B5EF4-FFF2-40B4-BE49-F238E27FC236}">
                  <a16:creationId xmlns:a16="http://schemas.microsoft.com/office/drawing/2014/main" id="{846BAFA3-B54B-4A6C-9EA1-91BD702F2097}"/>
                </a:ext>
              </a:extLst>
            </p:cNvPr>
            <p:cNvSpPr/>
            <p:nvPr/>
          </p:nvSpPr>
          <p:spPr>
            <a:xfrm>
              <a:off x="1575655" y="3228498"/>
              <a:ext cx="320353" cy="462238"/>
            </a:xfrm>
            <a:custGeom>
              <a:avLst/>
              <a:gdLst/>
              <a:ahLst/>
              <a:cxnLst/>
              <a:rect l="l" t="t" r="r" b="b"/>
              <a:pathLst>
                <a:path w="4895" h="7063" extrusionOk="0">
                  <a:moveTo>
                    <a:pt x="1453" y="1174"/>
                  </a:moveTo>
                  <a:cubicBezTo>
                    <a:pt x="1931" y="577"/>
                    <a:pt x="2587" y="0"/>
                    <a:pt x="3343" y="120"/>
                  </a:cubicBezTo>
                  <a:cubicBezTo>
                    <a:pt x="4079" y="219"/>
                    <a:pt x="4616" y="955"/>
                    <a:pt x="4775" y="1691"/>
                  </a:cubicBezTo>
                  <a:cubicBezTo>
                    <a:pt x="4895" y="2447"/>
                    <a:pt x="4696" y="3183"/>
                    <a:pt x="4397" y="3859"/>
                  </a:cubicBezTo>
                  <a:cubicBezTo>
                    <a:pt x="3820" y="5133"/>
                    <a:pt x="2945" y="6247"/>
                    <a:pt x="1851" y="7062"/>
                  </a:cubicBezTo>
                  <a:lnTo>
                    <a:pt x="41" y="5729"/>
                  </a:lnTo>
                  <a:cubicBezTo>
                    <a:pt x="1" y="4078"/>
                    <a:pt x="498" y="2447"/>
                    <a:pt x="1453" y="1174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31;p53">
              <a:extLst>
                <a:ext uri="{FF2B5EF4-FFF2-40B4-BE49-F238E27FC236}">
                  <a16:creationId xmlns:a16="http://schemas.microsoft.com/office/drawing/2014/main" id="{991D2021-CA05-4D33-80D4-80039AC46600}"/>
                </a:ext>
              </a:extLst>
            </p:cNvPr>
            <p:cNvSpPr/>
            <p:nvPr/>
          </p:nvSpPr>
          <p:spPr>
            <a:xfrm>
              <a:off x="1634295" y="3310503"/>
              <a:ext cx="212238" cy="203338"/>
            </a:xfrm>
            <a:custGeom>
              <a:avLst/>
              <a:gdLst/>
              <a:ahLst/>
              <a:cxnLst/>
              <a:rect l="l" t="t" r="r" b="b"/>
              <a:pathLst>
                <a:path w="3243" h="3107" extrusionOk="0">
                  <a:moveTo>
                    <a:pt x="2586" y="0"/>
                  </a:moveTo>
                  <a:cubicBezTo>
                    <a:pt x="2308" y="0"/>
                    <a:pt x="2029" y="60"/>
                    <a:pt x="1731" y="219"/>
                  </a:cubicBezTo>
                  <a:cubicBezTo>
                    <a:pt x="1452" y="398"/>
                    <a:pt x="1214" y="597"/>
                    <a:pt x="955" y="836"/>
                  </a:cubicBezTo>
                  <a:cubicBezTo>
                    <a:pt x="497" y="1333"/>
                    <a:pt x="199" y="1910"/>
                    <a:pt x="100" y="2348"/>
                  </a:cubicBezTo>
                  <a:cubicBezTo>
                    <a:pt x="0" y="2805"/>
                    <a:pt x="40" y="3084"/>
                    <a:pt x="119" y="3104"/>
                  </a:cubicBezTo>
                  <a:cubicBezTo>
                    <a:pt x="125" y="3105"/>
                    <a:pt x="131" y="3106"/>
                    <a:pt x="137" y="3106"/>
                  </a:cubicBezTo>
                  <a:cubicBezTo>
                    <a:pt x="337" y="3106"/>
                    <a:pt x="660" y="2144"/>
                    <a:pt x="1432" y="1313"/>
                  </a:cubicBezTo>
                  <a:cubicBezTo>
                    <a:pt x="1631" y="1114"/>
                    <a:pt x="1850" y="916"/>
                    <a:pt x="2049" y="776"/>
                  </a:cubicBezTo>
                  <a:cubicBezTo>
                    <a:pt x="2248" y="617"/>
                    <a:pt x="2447" y="538"/>
                    <a:pt x="2606" y="498"/>
                  </a:cubicBezTo>
                  <a:cubicBezTo>
                    <a:pt x="2720" y="460"/>
                    <a:pt x="2809" y="446"/>
                    <a:pt x="2885" y="446"/>
                  </a:cubicBezTo>
                  <a:cubicBezTo>
                    <a:pt x="2928" y="446"/>
                    <a:pt x="2967" y="451"/>
                    <a:pt x="3004" y="458"/>
                  </a:cubicBezTo>
                  <a:cubicBezTo>
                    <a:pt x="3070" y="458"/>
                    <a:pt x="3110" y="476"/>
                    <a:pt x="3147" y="476"/>
                  </a:cubicBezTo>
                  <a:cubicBezTo>
                    <a:pt x="3165" y="476"/>
                    <a:pt x="3183" y="471"/>
                    <a:pt x="3203" y="458"/>
                  </a:cubicBezTo>
                  <a:cubicBezTo>
                    <a:pt x="3243" y="438"/>
                    <a:pt x="3243" y="359"/>
                    <a:pt x="3143" y="239"/>
                  </a:cubicBezTo>
                  <a:cubicBezTo>
                    <a:pt x="3044" y="120"/>
                    <a:pt x="2845" y="0"/>
                    <a:pt x="2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32;p53">
              <a:extLst>
                <a:ext uri="{FF2B5EF4-FFF2-40B4-BE49-F238E27FC236}">
                  <a16:creationId xmlns:a16="http://schemas.microsoft.com/office/drawing/2014/main" id="{2C25CDDB-8852-47BC-B84C-AB3B79637079}"/>
                </a:ext>
              </a:extLst>
            </p:cNvPr>
            <p:cNvSpPr/>
            <p:nvPr/>
          </p:nvSpPr>
          <p:spPr>
            <a:xfrm>
              <a:off x="58950" y="2992825"/>
              <a:ext cx="2063546" cy="2232787"/>
            </a:xfrm>
            <a:custGeom>
              <a:avLst/>
              <a:gdLst/>
              <a:ahLst/>
              <a:cxnLst/>
              <a:rect l="l" t="t" r="r" b="b"/>
              <a:pathLst>
                <a:path w="31531" h="34117" extrusionOk="0">
                  <a:moveTo>
                    <a:pt x="31232" y="12016"/>
                  </a:moveTo>
                  <a:cubicBezTo>
                    <a:pt x="30994" y="11717"/>
                    <a:pt x="30576" y="11658"/>
                    <a:pt x="30198" y="11618"/>
                  </a:cubicBezTo>
                  <a:cubicBezTo>
                    <a:pt x="28865" y="11499"/>
                    <a:pt x="27493" y="11359"/>
                    <a:pt x="26160" y="11240"/>
                  </a:cubicBezTo>
                  <a:cubicBezTo>
                    <a:pt x="27115" y="10424"/>
                    <a:pt x="28169" y="9470"/>
                    <a:pt x="28368" y="8216"/>
                  </a:cubicBezTo>
                  <a:cubicBezTo>
                    <a:pt x="28408" y="7878"/>
                    <a:pt x="28388" y="7540"/>
                    <a:pt x="28189" y="7262"/>
                  </a:cubicBezTo>
                  <a:cubicBezTo>
                    <a:pt x="27811" y="6744"/>
                    <a:pt x="27035" y="6824"/>
                    <a:pt x="26418" y="6983"/>
                  </a:cubicBezTo>
                  <a:cubicBezTo>
                    <a:pt x="25404" y="7281"/>
                    <a:pt x="24409" y="7719"/>
                    <a:pt x="23514" y="8256"/>
                  </a:cubicBezTo>
                  <a:cubicBezTo>
                    <a:pt x="23912" y="7580"/>
                    <a:pt x="24330" y="6864"/>
                    <a:pt x="24429" y="6088"/>
                  </a:cubicBezTo>
                  <a:cubicBezTo>
                    <a:pt x="24529" y="5292"/>
                    <a:pt x="24210" y="4437"/>
                    <a:pt x="23494" y="4079"/>
                  </a:cubicBezTo>
                  <a:cubicBezTo>
                    <a:pt x="22897" y="3800"/>
                    <a:pt x="22201" y="3979"/>
                    <a:pt x="21664" y="4357"/>
                  </a:cubicBezTo>
                  <a:cubicBezTo>
                    <a:pt x="21147" y="4735"/>
                    <a:pt x="20749" y="5252"/>
                    <a:pt x="20371" y="5770"/>
                  </a:cubicBezTo>
                  <a:cubicBezTo>
                    <a:pt x="20610" y="4795"/>
                    <a:pt x="20669" y="3780"/>
                    <a:pt x="20610" y="2766"/>
                  </a:cubicBezTo>
                  <a:cubicBezTo>
                    <a:pt x="20570" y="2447"/>
                    <a:pt x="20471" y="2050"/>
                    <a:pt x="20172" y="1910"/>
                  </a:cubicBezTo>
                  <a:cubicBezTo>
                    <a:pt x="19774" y="1791"/>
                    <a:pt x="19436" y="2249"/>
                    <a:pt x="19257" y="2607"/>
                  </a:cubicBezTo>
                  <a:cubicBezTo>
                    <a:pt x="18879" y="3363"/>
                    <a:pt x="18521" y="4138"/>
                    <a:pt x="18143" y="4874"/>
                  </a:cubicBezTo>
                  <a:cubicBezTo>
                    <a:pt x="18243" y="3382"/>
                    <a:pt x="18342" y="1791"/>
                    <a:pt x="17546" y="518"/>
                  </a:cubicBezTo>
                  <a:cubicBezTo>
                    <a:pt x="17387" y="279"/>
                    <a:pt x="17129" y="1"/>
                    <a:pt x="16830" y="60"/>
                  </a:cubicBezTo>
                  <a:cubicBezTo>
                    <a:pt x="16572" y="100"/>
                    <a:pt x="16432" y="379"/>
                    <a:pt x="16313" y="597"/>
                  </a:cubicBezTo>
                  <a:cubicBezTo>
                    <a:pt x="15955" y="1413"/>
                    <a:pt x="15676" y="2288"/>
                    <a:pt x="15537" y="3164"/>
                  </a:cubicBezTo>
                  <a:cubicBezTo>
                    <a:pt x="15438" y="2388"/>
                    <a:pt x="15159" y="1612"/>
                    <a:pt x="14781" y="955"/>
                  </a:cubicBezTo>
                  <a:cubicBezTo>
                    <a:pt x="14324" y="1711"/>
                    <a:pt x="14085" y="2646"/>
                    <a:pt x="14105" y="3561"/>
                  </a:cubicBezTo>
                  <a:cubicBezTo>
                    <a:pt x="13707" y="2965"/>
                    <a:pt x="13210" y="2447"/>
                    <a:pt x="12653" y="1990"/>
                  </a:cubicBezTo>
                  <a:cubicBezTo>
                    <a:pt x="12295" y="3561"/>
                    <a:pt x="12474" y="5232"/>
                    <a:pt x="13150" y="6665"/>
                  </a:cubicBezTo>
                  <a:cubicBezTo>
                    <a:pt x="11598" y="5093"/>
                    <a:pt x="8316" y="3363"/>
                    <a:pt x="7341" y="3999"/>
                  </a:cubicBezTo>
                  <a:cubicBezTo>
                    <a:pt x="6387" y="4675"/>
                    <a:pt x="6685" y="5889"/>
                    <a:pt x="7799" y="7321"/>
                  </a:cubicBezTo>
                  <a:cubicBezTo>
                    <a:pt x="6904" y="7063"/>
                    <a:pt x="5312" y="7043"/>
                    <a:pt x="2667" y="7421"/>
                  </a:cubicBezTo>
                  <a:cubicBezTo>
                    <a:pt x="2368" y="7460"/>
                    <a:pt x="2050" y="7520"/>
                    <a:pt x="1811" y="7719"/>
                  </a:cubicBezTo>
                  <a:cubicBezTo>
                    <a:pt x="1553" y="7918"/>
                    <a:pt x="1433" y="8256"/>
                    <a:pt x="1572" y="8535"/>
                  </a:cubicBezTo>
                  <a:cubicBezTo>
                    <a:pt x="1672" y="8714"/>
                    <a:pt x="1911" y="8813"/>
                    <a:pt x="2110" y="8873"/>
                  </a:cubicBezTo>
                  <a:cubicBezTo>
                    <a:pt x="3144" y="9310"/>
                    <a:pt x="4238" y="9549"/>
                    <a:pt x="5332" y="9669"/>
                  </a:cubicBezTo>
                  <a:cubicBezTo>
                    <a:pt x="3423" y="9708"/>
                    <a:pt x="1553" y="10623"/>
                    <a:pt x="399" y="12115"/>
                  </a:cubicBezTo>
                  <a:cubicBezTo>
                    <a:pt x="1533" y="12652"/>
                    <a:pt x="2786" y="13050"/>
                    <a:pt x="4039" y="13229"/>
                  </a:cubicBezTo>
                  <a:cubicBezTo>
                    <a:pt x="2627" y="14323"/>
                    <a:pt x="1135" y="15497"/>
                    <a:pt x="339" y="17108"/>
                  </a:cubicBezTo>
                  <a:cubicBezTo>
                    <a:pt x="120" y="17566"/>
                    <a:pt x="1" y="18203"/>
                    <a:pt x="399" y="18501"/>
                  </a:cubicBezTo>
                  <a:cubicBezTo>
                    <a:pt x="558" y="18620"/>
                    <a:pt x="797" y="18660"/>
                    <a:pt x="1015" y="18660"/>
                  </a:cubicBezTo>
                  <a:cubicBezTo>
                    <a:pt x="2129" y="18700"/>
                    <a:pt x="3283" y="18521"/>
                    <a:pt x="4318" y="18123"/>
                  </a:cubicBezTo>
                  <a:cubicBezTo>
                    <a:pt x="3184" y="19277"/>
                    <a:pt x="2229" y="20610"/>
                    <a:pt x="1553" y="22082"/>
                  </a:cubicBezTo>
                  <a:cubicBezTo>
                    <a:pt x="1433" y="22380"/>
                    <a:pt x="1314" y="22678"/>
                    <a:pt x="1354" y="22997"/>
                  </a:cubicBezTo>
                  <a:cubicBezTo>
                    <a:pt x="1453" y="23534"/>
                    <a:pt x="2030" y="23832"/>
                    <a:pt x="2547" y="23872"/>
                  </a:cubicBezTo>
                  <a:cubicBezTo>
                    <a:pt x="3084" y="23932"/>
                    <a:pt x="3621" y="23852"/>
                    <a:pt x="4139" y="23952"/>
                  </a:cubicBezTo>
                  <a:cubicBezTo>
                    <a:pt x="4298" y="23971"/>
                    <a:pt x="4477" y="24051"/>
                    <a:pt x="4556" y="24170"/>
                  </a:cubicBezTo>
                  <a:lnTo>
                    <a:pt x="4636" y="24329"/>
                  </a:lnTo>
                  <a:lnTo>
                    <a:pt x="4397" y="24190"/>
                  </a:lnTo>
                  <a:cubicBezTo>
                    <a:pt x="3403" y="25085"/>
                    <a:pt x="2488" y="26020"/>
                    <a:pt x="1612" y="27015"/>
                  </a:cubicBezTo>
                  <a:cubicBezTo>
                    <a:pt x="1354" y="27274"/>
                    <a:pt x="1115" y="27572"/>
                    <a:pt x="1015" y="27930"/>
                  </a:cubicBezTo>
                  <a:cubicBezTo>
                    <a:pt x="916" y="28268"/>
                    <a:pt x="956" y="28726"/>
                    <a:pt x="1254" y="28945"/>
                  </a:cubicBezTo>
                  <a:cubicBezTo>
                    <a:pt x="1433" y="29104"/>
                    <a:pt x="1692" y="29124"/>
                    <a:pt x="1911" y="29124"/>
                  </a:cubicBezTo>
                  <a:cubicBezTo>
                    <a:pt x="2607" y="29144"/>
                    <a:pt x="3303" y="28905"/>
                    <a:pt x="3820" y="28447"/>
                  </a:cubicBezTo>
                  <a:cubicBezTo>
                    <a:pt x="3442" y="28905"/>
                    <a:pt x="3184" y="29422"/>
                    <a:pt x="3045" y="29959"/>
                  </a:cubicBezTo>
                  <a:cubicBezTo>
                    <a:pt x="3005" y="30198"/>
                    <a:pt x="2985" y="30417"/>
                    <a:pt x="3084" y="30616"/>
                  </a:cubicBezTo>
                  <a:cubicBezTo>
                    <a:pt x="3204" y="30854"/>
                    <a:pt x="3522" y="30954"/>
                    <a:pt x="3800" y="30914"/>
                  </a:cubicBezTo>
                  <a:cubicBezTo>
                    <a:pt x="4059" y="30854"/>
                    <a:pt x="4318" y="30715"/>
                    <a:pt x="4576" y="30556"/>
                  </a:cubicBezTo>
                  <a:cubicBezTo>
                    <a:pt x="4835" y="30397"/>
                    <a:pt x="5093" y="30238"/>
                    <a:pt x="5372" y="30059"/>
                  </a:cubicBezTo>
                  <a:cubicBezTo>
                    <a:pt x="5332" y="30417"/>
                    <a:pt x="5332" y="30795"/>
                    <a:pt x="5392" y="31133"/>
                  </a:cubicBezTo>
                  <a:cubicBezTo>
                    <a:pt x="5412" y="31312"/>
                    <a:pt x="5432" y="31491"/>
                    <a:pt x="5571" y="31570"/>
                  </a:cubicBezTo>
                  <a:cubicBezTo>
                    <a:pt x="5810" y="31829"/>
                    <a:pt x="6227" y="31650"/>
                    <a:pt x="6526" y="31451"/>
                  </a:cubicBezTo>
                  <a:cubicBezTo>
                    <a:pt x="7401" y="30894"/>
                    <a:pt x="8217" y="30198"/>
                    <a:pt x="8913" y="29402"/>
                  </a:cubicBezTo>
                  <a:cubicBezTo>
                    <a:pt x="8873" y="30059"/>
                    <a:pt x="8794" y="30735"/>
                    <a:pt x="8754" y="31411"/>
                  </a:cubicBezTo>
                  <a:cubicBezTo>
                    <a:pt x="8714" y="31730"/>
                    <a:pt x="8694" y="32068"/>
                    <a:pt x="8813" y="32406"/>
                  </a:cubicBezTo>
                  <a:cubicBezTo>
                    <a:pt x="8953" y="32724"/>
                    <a:pt x="9251" y="32963"/>
                    <a:pt x="9569" y="32943"/>
                  </a:cubicBezTo>
                  <a:cubicBezTo>
                    <a:pt x="9908" y="32903"/>
                    <a:pt x="10146" y="32565"/>
                    <a:pt x="10305" y="32247"/>
                  </a:cubicBezTo>
                  <a:cubicBezTo>
                    <a:pt x="10683" y="31570"/>
                    <a:pt x="11061" y="30934"/>
                    <a:pt x="11459" y="30257"/>
                  </a:cubicBezTo>
                  <a:cubicBezTo>
                    <a:pt x="11857" y="31033"/>
                    <a:pt x="12076" y="31928"/>
                    <a:pt x="12494" y="32684"/>
                  </a:cubicBezTo>
                  <a:cubicBezTo>
                    <a:pt x="12951" y="33420"/>
                    <a:pt x="13747" y="34097"/>
                    <a:pt x="14622" y="34017"/>
                  </a:cubicBezTo>
                  <a:cubicBezTo>
                    <a:pt x="15855" y="33898"/>
                    <a:pt x="16472" y="32446"/>
                    <a:pt x="16751" y="31212"/>
                  </a:cubicBezTo>
                  <a:cubicBezTo>
                    <a:pt x="17109" y="32227"/>
                    <a:pt x="17725" y="33222"/>
                    <a:pt x="18700" y="33679"/>
                  </a:cubicBezTo>
                  <a:cubicBezTo>
                    <a:pt x="19655" y="34117"/>
                    <a:pt x="21028" y="33818"/>
                    <a:pt x="21485" y="32824"/>
                  </a:cubicBezTo>
                  <a:cubicBezTo>
                    <a:pt x="21783" y="32147"/>
                    <a:pt x="21585" y="31391"/>
                    <a:pt x="21386" y="30695"/>
                  </a:cubicBezTo>
                  <a:cubicBezTo>
                    <a:pt x="22002" y="31829"/>
                    <a:pt x="23773" y="31928"/>
                    <a:pt x="24728" y="31053"/>
                  </a:cubicBezTo>
                  <a:cubicBezTo>
                    <a:pt x="25702" y="30198"/>
                    <a:pt x="25901" y="28726"/>
                    <a:pt x="25583" y="27453"/>
                  </a:cubicBezTo>
                  <a:cubicBezTo>
                    <a:pt x="25921" y="28149"/>
                    <a:pt x="26617" y="28706"/>
                    <a:pt x="27393" y="28766"/>
                  </a:cubicBezTo>
                  <a:cubicBezTo>
                    <a:pt x="28169" y="28845"/>
                    <a:pt x="29004" y="28368"/>
                    <a:pt x="29283" y="27632"/>
                  </a:cubicBezTo>
                  <a:cubicBezTo>
                    <a:pt x="29561" y="26876"/>
                    <a:pt x="29184" y="25961"/>
                    <a:pt x="28448" y="25682"/>
                  </a:cubicBezTo>
                  <a:cubicBezTo>
                    <a:pt x="29442" y="25841"/>
                    <a:pt x="30278" y="24827"/>
                    <a:pt x="30397" y="23832"/>
                  </a:cubicBezTo>
                  <a:cubicBezTo>
                    <a:pt x="30536" y="22678"/>
                    <a:pt x="29979" y="21505"/>
                    <a:pt x="29004" y="20888"/>
                  </a:cubicBezTo>
                  <a:cubicBezTo>
                    <a:pt x="28348" y="20470"/>
                    <a:pt x="27552" y="20311"/>
                    <a:pt x="26896" y="19873"/>
                  </a:cubicBezTo>
                  <a:cubicBezTo>
                    <a:pt x="26259" y="19416"/>
                    <a:pt x="25802" y="18481"/>
                    <a:pt x="26299" y="17864"/>
                  </a:cubicBezTo>
                  <a:cubicBezTo>
                    <a:pt x="27453" y="17765"/>
                    <a:pt x="28567" y="17466"/>
                    <a:pt x="29581" y="16929"/>
                  </a:cubicBezTo>
                  <a:cubicBezTo>
                    <a:pt x="29741" y="16870"/>
                    <a:pt x="29880" y="16790"/>
                    <a:pt x="29939" y="16631"/>
                  </a:cubicBezTo>
                  <a:cubicBezTo>
                    <a:pt x="30039" y="16432"/>
                    <a:pt x="29880" y="16193"/>
                    <a:pt x="29760" y="16014"/>
                  </a:cubicBezTo>
                  <a:cubicBezTo>
                    <a:pt x="29283" y="15418"/>
                    <a:pt x="28587" y="15040"/>
                    <a:pt x="27851" y="14940"/>
                  </a:cubicBezTo>
                  <a:cubicBezTo>
                    <a:pt x="29144" y="15000"/>
                    <a:pt x="30457" y="14343"/>
                    <a:pt x="31193" y="13289"/>
                  </a:cubicBezTo>
                  <a:cubicBezTo>
                    <a:pt x="31332" y="12991"/>
                    <a:pt x="31531" y="12414"/>
                    <a:pt x="31232" y="120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33;p53">
              <a:extLst>
                <a:ext uri="{FF2B5EF4-FFF2-40B4-BE49-F238E27FC236}">
                  <a16:creationId xmlns:a16="http://schemas.microsoft.com/office/drawing/2014/main" id="{A4C21955-A93E-461F-A53D-6151968EF892}"/>
                </a:ext>
              </a:extLst>
            </p:cNvPr>
            <p:cNvSpPr/>
            <p:nvPr/>
          </p:nvSpPr>
          <p:spPr>
            <a:xfrm>
              <a:off x="681274" y="3707567"/>
              <a:ext cx="755170" cy="617146"/>
            </a:xfrm>
            <a:custGeom>
              <a:avLst/>
              <a:gdLst/>
              <a:ahLst/>
              <a:cxnLst/>
              <a:rect l="l" t="t" r="r" b="b"/>
              <a:pathLst>
                <a:path w="11539" h="9430" extrusionOk="0">
                  <a:moveTo>
                    <a:pt x="5770" y="1"/>
                  </a:moveTo>
                  <a:cubicBezTo>
                    <a:pt x="2587" y="1"/>
                    <a:pt x="1" y="2408"/>
                    <a:pt x="1" y="5392"/>
                  </a:cubicBezTo>
                  <a:cubicBezTo>
                    <a:pt x="1" y="6983"/>
                    <a:pt x="757" y="8435"/>
                    <a:pt x="1950" y="9430"/>
                  </a:cubicBezTo>
                  <a:cubicBezTo>
                    <a:pt x="2965" y="9151"/>
                    <a:pt x="4317" y="8992"/>
                    <a:pt x="5770" y="8992"/>
                  </a:cubicBezTo>
                  <a:cubicBezTo>
                    <a:pt x="7242" y="8992"/>
                    <a:pt x="8594" y="9171"/>
                    <a:pt x="9609" y="9430"/>
                  </a:cubicBezTo>
                  <a:cubicBezTo>
                    <a:pt x="10802" y="8435"/>
                    <a:pt x="11538" y="7003"/>
                    <a:pt x="11538" y="5392"/>
                  </a:cubicBezTo>
                  <a:cubicBezTo>
                    <a:pt x="11538" y="2408"/>
                    <a:pt x="8952" y="1"/>
                    <a:pt x="5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34;p53">
              <a:extLst>
                <a:ext uri="{FF2B5EF4-FFF2-40B4-BE49-F238E27FC236}">
                  <a16:creationId xmlns:a16="http://schemas.microsoft.com/office/drawing/2014/main" id="{79874C07-19A0-44D6-AFB5-D55FC966EB20}"/>
                </a:ext>
              </a:extLst>
            </p:cNvPr>
            <p:cNvSpPr/>
            <p:nvPr/>
          </p:nvSpPr>
          <p:spPr>
            <a:xfrm>
              <a:off x="975518" y="3759663"/>
              <a:ext cx="537762" cy="536453"/>
            </a:xfrm>
            <a:custGeom>
              <a:avLst/>
              <a:gdLst/>
              <a:ahLst/>
              <a:cxnLst/>
              <a:rect l="l" t="t" r="r" b="b"/>
              <a:pathLst>
                <a:path w="8217" h="8197" extrusionOk="0">
                  <a:moveTo>
                    <a:pt x="4118" y="0"/>
                  </a:moveTo>
                  <a:cubicBezTo>
                    <a:pt x="1850" y="0"/>
                    <a:pt x="0" y="1831"/>
                    <a:pt x="0" y="4098"/>
                  </a:cubicBezTo>
                  <a:cubicBezTo>
                    <a:pt x="0" y="6366"/>
                    <a:pt x="1850" y="8196"/>
                    <a:pt x="4118" y="8196"/>
                  </a:cubicBezTo>
                  <a:cubicBezTo>
                    <a:pt x="6386" y="8196"/>
                    <a:pt x="8216" y="6366"/>
                    <a:pt x="8216" y="4098"/>
                  </a:cubicBezTo>
                  <a:cubicBezTo>
                    <a:pt x="8216" y="1831"/>
                    <a:pt x="6386" y="0"/>
                    <a:pt x="4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35;p53">
              <a:extLst>
                <a:ext uri="{FF2B5EF4-FFF2-40B4-BE49-F238E27FC236}">
                  <a16:creationId xmlns:a16="http://schemas.microsoft.com/office/drawing/2014/main" id="{E4C82171-46F8-454F-BEA9-AFD68A040291}"/>
                </a:ext>
              </a:extLst>
            </p:cNvPr>
            <p:cNvSpPr/>
            <p:nvPr/>
          </p:nvSpPr>
          <p:spPr>
            <a:xfrm>
              <a:off x="967730" y="3806457"/>
              <a:ext cx="136715" cy="113416"/>
            </a:xfrm>
            <a:custGeom>
              <a:avLst/>
              <a:gdLst/>
              <a:ahLst/>
              <a:cxnLst/>
              <a:rect l="l" t="t" r="r" b="b"/>
              <a:pathLst>
                <a:path w="2089" h="1733" extrusionOk="0">
                  <a:moveTo>
                    <a:pt x="1097" y="1"/>
                  </a:moveTo>
                  <a:cubicBezTo>
                    <a:pt x="1083" y="1"/>
                    <a:pt x="1069" y="1"/>
                    <a:pt x="1054" y="2"/>
                  </a:cubicBezTo>
                  <a:cubicBezTo>
                    <a:pt x="477" y="2"/>
                    <a:pt x="0" y="399"/>
                    <a:pt x="0" y="877"/>
                  </a:cubicBezTo>
                  <a:cubicBezTo>
                    <a:pt x="0" y="1354"/>
                    <a:pt x="477" y="1732"/>
                    <a:pt x="1054" y="1732"/>
                  </a:cubicBezTo>
                  <a:cubicBezTo>
                    <a:pt x="1631" y="1732"/>
                    <a:pt x="2089" y="1374"/>
                    <a:pt x="2089" y="877"/>
                  </a:cubicBezTo>
                  <a:cubicBezTo>
                    <a:pt x="2089" y="392"/>
                    <a:pt x="1672" y="1"/>
                    <a:pt x="1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36;p53">
              <a:extLst>
                <a:ext uri="{FF2B5EF4-FFF2-40B4-BE49-F238E27FC236}">
                  <a16:creationId xmlns:a16="http://schemas.microsoft.com/office/drawing/2014/main" id="{776F45C3-853D-4111-ACB2-68288F37A806}"/>
                </a:ext>
              </a:extLst>
            </p:cNvPr>
            <p:cNvSpPr/>
            <p:nvPr/>
          </p:nvSpPr>
          <p:spPr>
            <a:xfrm>
              <a:off x="1078333" y="3947167"/>
              <a:ext cx="88613" cy="74215"/>
            </a:xfrm>
            <a:custGeom>
              <a:avLst/>
              <a:gdLst/>
              <a:ahLst/>
              <a:cxnLst/>
              <a:rect l="l" t="t" r="r" b="b"/>
              <a:pathLst>
                <a:path w="1354" h="1134" extrusionOk="0">
                  <a:moveTo>
                    <a:pt x="677" y="0"/>
                  </a:moveTo>
                  <a:cubicBezTo>
                    <a:pt x="299" y="0"/>
                    <a:pt x="1" y="239"/>
                    <a:pt x="1" y="557"/>
                  </a:cubicBezTo>
                  <a:cubicBezTo>
                    <a:pt x="1" y="875"/>
                    <a:pt x="299" y="1134"/>
                    <a:pt x="677" y="1134"/>
                  </a:cubicBezTo>
                  <a:cubicBezTo>
                    <a:pt x="1055" y="1134"/>
                    <a:pt x="1354" y="875"/>
                    <a:pt x="1354" y="557"/>
                  </a:cubicBezTo>
                  <a:cubicBezTo>
                    <a:pt x="1354" y="239"/>
                    <a:pt x="1055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37;p53">
              <a:extLst>
                <a:ext uri="{FF2B5EF4-FFF2-40B4-BE49-F238E27FC236}">
                  <a16:creationId xmlns:a16="http://schemas.microsoft.com/office/drawing/2014/main" id="{8602C9A5-FEC9-4387-B8F6-E3F57380CF53}"/>
                </a:ext>
              </a:extLst>
            </p:cNvPr>
            <p:cNvSpPr/>
            <p:nvPr/>
          </p:nvSpPr>
          <p:spPr>
            <a:xfrm>
              <a:off x="650056" y="3948411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FD4F4D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38;p53">
              <a:extLst>
                <a:ext uri="{FF2B5EF4-FFF2-40B4-BE49-F238E27FC236}">
                  <a16:creationId xmlns:a16="http://schemas.microsoft.com/office/drawing/2014/main" id="{5C40D995-F34A-4C8D-84FA-2F294E22C20A}"/>
                </a:ext>
              </a:extLst>
            </p:cNvPr>
            <p:cNvSpPr/>
            <p:nvPr/>
          </p:nvSpPr>
          <p:spPr>
            <a:xfrm rot="-797123" flipH="1">
              <a:off x="681077" y="4370964"/>
              <a:ext cx="893471" cy="518653"/>
            </a:xfrm>
            <a:custGeom>
              <a:avLst/>
              <a:gdLst/>
              <a:ahLst/>
              <a:cxnLst/>
              <a:rect l="l" t="t" r="r" b="b"/>
              <a:pathLst>
                <a:path w="11339" h="6582" extrusionOk="0">
                  <a:moveTo>
                    <a:pt x="9140" y="0"/>
                  </a:moveTo>
                  <a:cubicBezTo>
                    <a:pt x="8873" y="0"/>
                    <a:pt x="8623" y="45"/>
                    <a:pt x="8415" y="93"/>
                  </a:cubicBezTo>
                  <a:cubicBezTo>
                    <a:pt x="7238" y="348"/>
                    <a:pt x="6951" y="1665"/>
                    <a:pt x="5134" y="1665"/>
                  </a:cubicBezTo>
                  <a:cubicBezTo>
                    <a:pt x="5107" y="1665"/>
                    <a:pt x="5080" y="1665"/>
                    <a:pt x="5053" y="1665"/>
                  </a:cubicBezTo>
                  <a:cubicBezTo>
                    <a:pt x="3524" y="1645"/>
                    <a:pt x="2895" y="745"/>
                    <a:pt x="2054" y="745"/>
                  </a:cubicBezTo>
                  <a:cubicBezTo>
                    <a:pt x="2019" y="745"/>
                    <a:pt x="1985" y="746"/>
                    <a:pt x="1949" y="749"/>
                  </a:cubicBezTo>
                  <a:cubicBezTo>
                    <a:pt x="1790" y="769"/>
                    <a:pt x="1631" y="809"/>
                    <a:pt x="1452" y="889"/>
                  </a:cubicBezTo>
                  <a:cubicBezTo>
                    <a:pt x="259" y="1466"/>
                    <a:pt x="0" y="2798"/>
                    <a:pt x="557" y="4052"/>
                  </a:cubicBezTo>
                  <a:cubicBezTo>
                    <a:pt x="935" y="4927"/>
                    <a:pt x="2129" y="5961"/>
                    <a:pt x="4038" y="6379"/>
                  </a:cubicBezTo>
                  <a:cubicBezTo>
                    <a:pt x="4597" y="6505"/>
                    <a:pt x="5215" y="6582"/>
                    <a:pt x="5885" y="6582"/>
                  </a:cubicBezTo>
                  <a:cubicBezTo>
                    <a:pt x="6169" y="6582"/>
                    <a:pt x="6462" y="6568"/>
                    <a:pt x="6764" y="6538"/>
                  </a:cubicBezTo>
                  <a:cubicBezTo>
                    <a:pt x="9091" y="6260"/>
                    <a:pt x="10404" y="4887"/>
                    <a:pt x="10941" y="3594"/>
                  </a:cubicBezTo>
                  <a:cubicBezTo>
                    <a:pt x="11299" y="2798"/>
                    <a:pt x="11339" y="2003"/>
                    <a:pt x="11120" y="1565"/>
                  </a:cubicBezTo>
                  <a:cubicBezTo>
                    <a:pt x="10901" y="1028"/>
                    <a:pt x="10623" y="670"/>
                    <a:pt x="10344" y="431"/>
                  </a:cubicBezTo>
                  <a:cubicBezTo>
                    <a:pt x="9964" y="99"/>
                    <a:pt x="9534" y="0"/>
                    <a:pt x="9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39;p53">
              <a:extLst>
                <a:ext uri="{FF2B5EF4-FFF2-40B4-BE49-F238E27FC236}">
                  <a16:creationId xmlns:a16="http://schemas.microsoft.com/office/drawing/2014/main" id="{3D889319-8390-40DE-83AC-0BEE2A7C910C}"/>
                </a:ext>
              </a:extLst>
            </p:cNvPr>
            <p:cNvSpPr/>
            <p:nvPr/>
          </p:nvSpPr>
          <p:spPr>
            <a:xfrm rot="-797123" flipH="1">
              <a:off x="762517" y="4545135"/>
              <a:ext cx="416990" cy="288482"/>
            </a:xfrm>
            <a:custGeom>
              <a:avLst/>
              <a:gdLst/>
              <a:ahLst/>
              <a:cxnLst/>
              <a:rect l="l" t="t" r="r" b="b"/>
              <a:pathLst>
                <a:path w="5292" h="3661" extrusionOk="0">
                  <a:moveTo>
                    <a:pt x="3785" y="1"/>
                  </a:moveTo>
                  <a:cubicBezTo>
                    <a:pt x="3359" y="1"/>
                    <a:pt x="3001" y="140"/>
                    <a:pt x="3143" y="668"/>
                  </a:cubicBezTo>
                  <a:cubicBezTo>
                    <a:pt x="3318" y="1333"/>
                    <a:pt x="3093" y="2106"/>
                    <a:pt x="2643" y="2106"/>
                  </a:cubicBezTo>
                  <a:cubicBezTo>
                    <a:pt x="2582" y="2106"/>
                    <a:pt x="2516" y="2091"/>
                    <a:pt x="2447" y="2060"/>
                  </a:cubicBezTo>
                  <a:cubicBezTo>
                    <a:pt x="1974" y="1857"/>
                    <a:pt x="2619" y="838"/>
                    <a:pt x="1938" y="838"/>
                  </a:cubicBezTo>
                  <a:cubicBezTo>
                    <a:pt x="1816" y="838"/>
                    <a:pt x="1652" y="871"/>
                    <a:pt x="1433" y="946"/>
                  </a:cubicBezTo>
                  <a:cubicBezTo>
                    <a:pt x="0" y="1443"/>
                    <a:pt x="1114" y="3134"/>
                    <a:pt x="1373" y="3333"/>
                  </a:cubicBezTo>
                  <a:cubicBezTo>
                    <a:pt x="1652" y="3560"/>
                    <a:pt x="2001" y="3660"/>
                    <a:pt x="2371" y="3660"/>
                  </a:cubicBezTo>
                  <a:cubicBezTo>
                    <a:pt x="3134" y="3660"/>
                    <a:pt x="3987" y="3234"/>
                    <a:pt x="4496" y="2617"/>
                  </a:cubicBezTo>
                  <a:cubicBezTo>
                    <a:pt x="5292" y="1662"/>
                    <a:pt x="4874" y="150"/>
                    <a:pt x="4297" y="51"/>
                  </a:cubicBezTo>
                  <a:cubicBezTo>
                    <a:pt x="4134" y="23"/>
                    <a:pt x="3954" y="1"/>
                    <a:pt x="3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40;p53">
              <a:extLst>
                <a:ext uri="{FF2B5EF4-FFF2-40B4-BE49-F238E27FC236}">
                  <a16:creationId xmlns:a16="http://schemas.microsoft.com/office/drawing/2014/main" id="{9419CFE9-5B93-49A9-808B-E4557D1C89E8}"/>
                </a:ext>
              </a:extLst>
            </p:cNvPr>
            <p:cNvSpPr/>
            <p:nvPr/>
          </p:nvSpPr>
          <p:spPr>
            <a:xfrm rot="-797123" flipH="1">
              <a:off x="731678" y="4381142"/>
              <a:ext cx="667877" cy="285330"/>
            </a:xfrm>
            <a:custGeom>
              <a:avLst/>
              <a:gdLst/>
              <a:ahLst/>
              <a:cxnLst/>
              <a:rect l="l" t="t" r="r" b="b"/>
              <a:pathLst>
                <a:path w="8476" h="3621" extrusionOk="0">
                  <a:moveTo>
                    <a:pt x="7226" y="1"/>
                  </a:moveTo>
                  <a:cubicBezTo>
                    <a:pt x="6966" y="1"/>
                    <a:pt x="6724" y="45"/>
                    <a:pt x="6526" y="89"/>
                  </a:cubicBezTo>
                  <a:cubicBezTo>
                    <a:pt x="5357" y="323"/>
                    <a:pt x="5066" y="1643"/>
                    <a:pt x="3282" y="1643"/>
                  </a:cubicBezTo>
                  <a:cubicBezTo>
                    <a:pt x="3243" y="1643"/>
                    <a:pt x="3204" y="1642"/>
                    <a:pt x="3164" y="1641"/>
                  </a:cubicBezTo>
                  <a:cubicBezTo>
                    <a:pt x="1635" y="1622"/>
                    <a:pt x="1006" y="721"/>
                    <a:pt x="165" y="721"/>
                  </a:cubicBezTo>
                  <a:cubicBezTo>
                    <a:pt x="130" y="721"/>
                    <a:pt x="96" y="723"/>
                    <a:pt x="60" y="726"/>
                  </a:cubicBezTo>
                  <a:cubicBezTo>
                    <a:pt x="21" y="925"/>
                    <a:pt x="1" y="1163"/>
                    <a:pt x="1" y="1382"/>
                  </a:cubicBezTo>
                  <a:cubicBezTo>
                    <a:pt x="21" y="1760"/>
                    <a:pt x="100" y="2118"/>
                    <a:pt x="359" y="2377"/>
                  </a:cubicBezTo>
                  <a:cubicBezTo>
                    <a:pt x="802" y="2870"/>
                    <a:pt x="1639" y="3620"/>
                    <a:pt x="3016" y="3620"/>
                  </a:cubicBezTo>
                  <a:cubicBezTo>
                    <a:pt x="3306" y="3620"/>
                    <a:pt x="3620" y="3587"/>
                    <a:pt x="3959" y="3511"/>
                  </a:cubicBezTo>
                  <a:cubicBezTo>
                    <a:pt x="6088" y="3053"/>
                    <a:pt x="6744" y="2556"/>
                    <a:pt x="7759" y="1581"/>
                  </a:cubicBezTo>
                  <a:cubicBezTo>
                    <a:pt x="8037" y="1322"/>
                    <a:pt x="8415" y="805"/>
                    <a:pt x="8475" y="427"/>
                  </a:cubicBezTo>
                  <a:cubicBezTo>
                    <a:pt x="8296" y="288"/>
                    <a:pt x="8117" y="189"/>
                    <a:pt x="7878" y="109"/>
                  </a:cubicBezTo>
                  <a:cubicBezTo>
                    <a:pt x="7657" y="29"/>
                    <a:pt x="7435" y="1"/>
                    <a:pt x="7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41;p53">
              <a:extLst>
                <a:ext uri="{FF2B5EF4-FFF2-40B4-BE49-F238E27FC236}">
                  <a16:creationId xmlns:a16="http://schemas.microsoft.com/office/drawing/2014/main" id="{4C491B89-9E5E-4C30-A60F-F9DEE9A55056}"/>
                </a:ext>
              </a:extLst>
            </p:cNvPr>
            <p:cNvSpPr/>
            <p:nvPr/>
          </p:nvSpPr>
          <p:spPr>
            <a:xfrm rot="-797123" flipH="1">
              <a:off x="747144" y="4670856"/>
              <a:ext cx="543931" cy="246561"/>
            </a:xfrm>
            <a:custGeom>
              <a:avLst/>
              <a:gdLst/>
              <a:ahLst/>
              <a:cxnLst/>
              <a:rect l="l" t="t" r="r" b="b"/>
              <a:pathLst>
                <a:path w="6903" h="3129" extrusionOk="0">
                  <a:moveTo>
                    <a:pt x="5946" y="0"/>
                  </a:moveTo>
                  <a:cubicBezTo>
                    <a:pt x="4447" y="0"/>
                    <a:pt x="3680" y="1255"/>
                    <a:pt x="3680" y="1255"/>
                  </a:cubicBezTo>
                  <a:cubicBezTo>
                    <a:pt x="3680" y="1255"/>
                    <a:pt x="3479" y="1094"/>
                    <a:pt x="2898" y="1094"/>
                  </a:cubicBezTo>
                  <a:cubicBezTo>
                    <a:pt x="2662" y="1094"/>
                    <a:pt x="2363" y="1121"/>
                    <a:pt x="1989" y="1196"/>
                  </a:cubicBezTo>
                  <a:cubicBezTo>
                    <a:pt x="1094" y="1335"/>
                    <a:pt x="378" y="2329"/>
                    <a:pt x="0" y="2926"/>
                  </a:cubicBezTo>
                  <a:cubicBezTo>
                    <a:pt x="558" y="3066"/>
                    <a:pt x="1208" y="3129"/>
                    <a:pt x="1910" y="3129"/>
                  </a:cubicBezTo>
                  <a:cubicBezTo>
                    <a:pt x="2008" y="3129"/>
                    <a:pt x="2108" y="3128"/>
                    <a:pt x="2208" y="3125"/>
                  </a:cubicBezTo>
                  <a:cubicBezTo>
                    <a:pt x="2387" y="3125"/>
                    <a:pt x="2566" y="3125"/>
                    <a:pt x="2726" y="3105"/>
                  </a:cubicBezTo>
                  <a:cubicBezTo>
                    <a:pt x="5053" y="2827"/>
                    <a:pt x="6366" y="1454"/>
                    <a:pt x="6903" y="161"/>
                  </a:cubicBezTo>
                  <a:cubicBezTo>
                    <a:pt x="6556" y="48"/>
                    <a:pt x="6237" y="0"/>
                    <a:pt x="5946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42;p53">
              <a:extLst>
                <a:ext uri="{FF2B5EF4-FFF2-40B4-BE49-F238E27FC236}">
                  <a16:creationId xmlns:a16="http://schemas.microsoft.com/office/drawing/2014/main" id="{BE381ED0-AF6A-4009-9265-40AC27975B00}"/>
                </a:ext>
              </a:extLst>
            </p:cNvPr>
            <p:cNvSpPr/>
            <p:nvPr/>
          </p:nvSpPr>
          <p:spPr>
            <a:xfrm rot="-797123" flipH="1">
              <a:off x="765377" y="4377559"/>
              <a:ext cx="622412" cy="201252"/>
            </a:xfrm>
            <a:custGeom>
              <a:avLst/>
              <a:gdLst/>
              <a:ahLst/>
              <a:cxnLst/>
              <a:rect l="l" t="t" r="r" b="b"/>
              <a:pathLst>
                <a:path w="7899" h="2554" extrusionOk="0">
                  <a:moveTo>
                    <a:pt x="7263" y="1"/>
                  </a:moveTo>
                  <a:cubicBezTo>
                    <a:pt x="6993" y="1"/>
                    <a:pt x="6740" y="51"/>
                    <a:pt x="6526" y="107"/>
                  </a:cubicBezTo>
                  <a:cubicBezTo>
                    <a:pt x="5349" y="342"/>
                    <a:pt x="5062" y="1679"/>
                    <a:pt x="3244" y="1679"/>
                  </a:cubicBezTo>
                  <a:cubicBezTo>
                    <a:pt x="3217" y="1679"/>
                    <a:pt x="3191" y="1679"/>
                    <a:pt x="3164" y="1679"/>
                  </a:cubicBezTo>
                  <a:cubicBezTo>
                    <a:pt x="1620" y="1640"/>
                    <a:pt x="994" y="741"/>
                    <a:pt x="141" y="741"/>
                  </a:cubicBezTo>
                  <a:cubicBezTo>
                    <a:pt x="114" y="741"/>
                    <a:pt x="87" y="742"/>
                    <a:pt x="60" y="744"/>
                  </a:cubicBezTo>
                  <a:cubicBezTo>
                    <a:pt x="40" y="942"/>
                    <a:pt x="1" y="1181"/>
                    <a:pt x="1" y="1400"/>
                  </a:cubicBezTo>
                  <a:cubicBezTo>
                    <a:pt x="478" y="1798"/>
                    <a:pt x="1552" y="2554"/>
                    <a:pt x="3164" y="2554"/>
                  </a:cubicBezTo>
                  <a:cubicBezTo>
                    <a:pt x="5372" y="2554"/>
                    <a:pt x="5969" y="1301"/>
                    <a:pt x="6923" y="704"/>
                  </a:cubicBezTo>
                  <a:cubicBezTo>
                    <a:pt x="7321" y="465"/>
                    <a:pt x="7639" y="266"/>
                    <a:pt x="7898" y="107"/>
                  </a:cubicBezTo>
                  <a:cubicBezTo>
                    <a:pt x="7683" y="30"/>
                    <a:pt x="7468" y="1"/>
                    <a:pt x="7263" y="1"/>
                  </a:cubicBezTo>
                  <a:close/>
                </a:path>
              </a:pathLst>
            </a:custGeom>
            <a:solidFill>
              <a:srgbClr val="FDD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43;p53">
              <a:extLst>
                <a:ext uri="{FF2B5EF4-FFF2-40B4-BE49-F238E27FC236}">
                  <a16:creationId xmlns:a16="http://schemas.microsoft.com/office/drawing/2014/main" id="{028F41AB-A78D-4A53-AEFF-8EDE74B3D78A}"/>
                </a:ext>
              </a:extLst>
            </p:cNvPr>
            <p:cNvSpPr/>
            <p:nvPr/>
          </p:nvSpPr>
          <p:spPr>
            <a:xfrm rot="-797123" flipH="1">
              <a:off x="1007533" y="4726743"/>
              <a:ext cx="290049" cy="160355"/>
            </a:xfrm>
            <a:custGeom>
              <a:avLst/>
              <a:gdLst/>
              <a:ahLst/>
              <a:cxnLst/>
              <a:rect l="l" t="t" r="r" b="b"/>
              <a:pathLst>
                <a:path w="3681" h="2035" extrusionOk="0">
                  <a:moveTo>
                    <a:pt x="2898" y="0"/>
                  </a:moveTo>
                  <a:cubicBezTo>
                    <a:pt x="2662" y="0"/>
                    <a:pt x="2363" y="27"/>
                    <a:pt x="1989" y="102"/>
                  </a:cubicBezTo>
                  <a:cubicBezTo>
                    <a:pt x="1094" y="241"/>
                    <a:pt x="358" y="1235"/>
                    <a:pt x="0" y="1832"/>
                  </a:cubicBezTo>
                  <a:cubicBezTo>
                    <a:pt x="558" y="1972"/>
                    <a:pt x="1208" y="2035"/>
                    <a:pt x="1910" y="2035"/>
                  </a:cubicBezTo>
                  <a:cubicBezTo>
                    <a:pt x="2008" y="2035"/>
                    <a:pt x="2108" y="2034"/>
                    <a:pt x="2208" y="2031"/>
                  </a:cubicBezTo>
                  <a:cubicBezTo>
                    <a:pt x="2924" y="1414"/>
                    <a:pt x="3680" y="161"/>
                    <a:pt x="3680" y="161"/>
                  </a:cubicBezTo>
                  <a:cubicBezTo>
                    <a:pt x="3680" y="161"/>
                    <a:pt x="3479" y="0"/>
                    <a:pt x="2898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44;p53">
              <a:extLst>
                <a:ext uri="{FF2B5EF4-FFF2-40B4-BE49-F238E27FC236}">
                  <a16:creationId xmlns:a16="http://schemas.microsoft.com/office/drawing/2014/main" id="{B04D2C88-3025-4627-A3CA-81411A770AB2}"/>
                </a:ext>
              </a:extLst>
            </p:cNvPr>
            <p:cNvSpPr/>
            <p:nvPr/>
          </p:nvSpPr>
          <p:spPr>
            <a:xfrm rot="-797123" flipH="1">
              <a:off x="653947" y="4344453"/>
              <a:ext cx="937361" cy="568533"/>
            </a:xfrm>
            <a:custGeom>
              <a:avLst/>
              <a:gdLst/>
              <a:ahLst/>
              <a:cxnLst/>
              <a:rect l="l" t="t" r="r" b="b"/>
              <a:pathLst>
                <a:path w="11896" h="7215" extrusionOk="0">
                  <a:moveTo>
                    <a:pt x="9245" y="504"/>
                  </a:moveTo>
                  <a:cubicBezTo>
                    <a:pt x="9544" y="504"/>
                    <a:pt x="9847" y="583"/>
                    <a:pt x="10126" y="722"/>
                  </a:cubicBezTo>
                  <a:cubicBezTo>
                    <a:pt x="10921" y="1140"/>
                    <a:pt x="11299" y="2016"/>
                    <a:pt x="11220" y="2911"/>
                  </a:cubicBezTo>
                  <a:cubicBezTo>
                    <a:pt x="11140" y="3826"/>
                    <a:pt x="10623" y="4621"/>
                    <a:pt x="9927" y="5218"/>
                  </a:cubicBezTo>
                  <a:cubicBezTo>
                    <a:pt x="8846" y="6141"/>
                    <a:pt x="7421" y="6624"/>
                    <a:pt x="6014" y="6624"/>
                  </a:cubicBezTo>
                  <a:cubicBezTo>
                    <a:pt x="5479" y="6624"/>
                    <a:pt x="4946" y="6554"/>
                    <a:pt x="4436" y="6412"/>
                  </a:cubicBezTo>
                  <a:cubicBezTo>
                    <a:pt x="3501" y="6173"/>
                    <a:pt x="2666" y="5696"/>
                    <a:pt x="1970" y="5079"/>
                  </a:cubicBezTo>
                  <a:cubicBezTo>
                    <a:pt x="1313" y="4482"/>
                    <a:pt x="696" y="3647"/>
                    <a:pt x="796" y="2732"/>
                  </a:cubicBezTo>
                  <a:cubicBezTo>
                    <a:pt x="816" y="2393"/>
                    <a:pt x="995" y="2016"/>
                    <a:pt x="1234" y="1757"/>
                  </a:cubicBezTo>
                  <a:cubicBezTo>
                    <a:pt x="1472" y="1519"/>
                    <a:pt x="1773" y="1395"/>
                    <a:pt x="2108" y="1395"/>
                  </a:cubicBezTo>
                  <a:cubicBezTo>
                    <a:pt x="2192" y="1395"/>
                    <a:pt x="2279" y="1403"/>
                    <a:pt x="2367" y="1419"/>
                  </a:cubicBezTo>
                  <a:cubicBezTo>
                    <a:pt x="3322" y="1558"/>
                    <a:pt x="4178" y="2214"/>
                    <a:pt x="5172" y="2334"/>
                  </a:cubicBezTo>
                  <a:cubicBezTo>
                    <a:pt x="5274" y="2344"/>
                    <a:pt x="5372" y="2349"/>
                    <a:pt x="5466" y="2349"/>
                  </a:cubicBezTo>
                  <a:cubicBezTo>
                    <a:pt x="6467" y="2349"/>
                    <a:pt x="7113" y="1794"/>
                    <a:pt x="7858" y="1140"/>
                  </a:cubicBezTo>
                  <a:cubicBezTo>
                    <a:pt x="8176" y="862"/>
                    <a:pt x="8554" y="603"/>
                    <a:pt x="8992" y="524"/>
                  </a:cubicBezTo>
                  <a:cubicBezTo>
                    <a:pt x="9075" y="510"/>
                    <a:pt x="9160" y="504"/>
                    <a:pt x="9245" y="504"/>
                  </a:cubicBezTo>
                  <a:close/>
                  <a:moveTo>
                    <a:pt x="9249" y="0"/>
                  </a:moveTo>
                  <a:cubicBezTo>
                    <a:pt x="9027" y="0"/>
                    <a:pt x="8805" y="34"/>
                    <a:pt x="8594" y="106"/>
                  </a:cubicBezTo>
                  <a:cubicBezTo>
                    <a:pt x="8097" y="265"/>
                    <a:pt x="7719" y="623"/>
                    <a:pt x="7301" y="961"/>
                  </a:cubicBezTo>
                  <a:cubicBezTo>
                    <a:pt x="6758" y="1469"/>
                    <a:pt x="6139" y="1838"/>
                    <a:pt x="5401" y="1838"/>
                  </a:cubicBezTo>
                  <a:cubicBezTo>
                    <a:pt x="5301" y="1838"/>
                    <a:pt x="5198" y="1831"/>
                    <a:pt x="5093" y="1817"/>
                  </a:cubicBezTo>
                  <a:cubicBezTo>
                    <a:pt x="4257" y="1697"/>
                    <a:pt x="3561" y="1160"/>
                    <a:pt x="2765" y="921"/>
                  </a:cubicBezTo>
                  <a:cubicBezTo>
                    <a:pt x="2551" y="853"/>
                    <a:pt x="2322" y="814"/>
                    <a:pt x="2093" y="814"/>
                  </a:cubicBezTo>
                  <a:cubicBezTo>
                    <a:pt x="1790" y="814"/>
                    <a:pt x="1486" y="882"/>
                    <a:pt x="1214" y="1041"/>
                  </a:cubicBezTo>
                  <a:cubicBezTo>
                    <a:pt x="816" y="1279"/>
                    <a:pt x="517" y="1657"/>
                    <a:pt x="378" y="2115"/>
                  </a:cubicBezTo>
                  <a:cubicBezTo>
                    <a:pt x="0" y="3070"/>
                    <a:pt x="398" y="4124"/>
                    <a:pt x="1015" y="4900"/>
                  </a:cubicBezTo>
                  <a:cubicBezTo>
                    <a:pt x="1671" y="5716"/>
                    <a:pt x="2586" y="6332"/>
                    <a:pt x="3561" y="6730"/>
                  </a:cubicBezTo>
                  <a:cubicBezTo>
                    <a:pt x="4359" y="7054"/>
                    <a:pt x="5214" y="7215"/>
                    <a:pt x="6066" y="7215"/>
                  </a:cubicBezTo>
                  <a:cubicBezTo>
                    <a:pt x="7360" y="7215"/>
                    <a:pt x="8649" y="6845"/>
                    <a:pt x="9728" y="6113"/>
                  </a:cubicBezTo>
                  <a:cubicBezTo>
                    <a:pt x="10563" y="5537"/>
                    <a:pt x="11259" y="4741"/>
                    <a:pt x="11578" y="3746"/>
                  </a:cubicBezTo>
                  <a:cubicBezTo>
                    <a:pt x="11896" y="2791"/>
                    <a:pt x="11737" y="1657"/>
                    <a:pt x="11080" y="862"/>
                  </a:cubicBezTo>
                  <a:cubicBezTo>
                    <a:pt x="10658" y="334"/>
                    <a:pt x="9949" y="0"/>
                    <a:pt x="9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039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29638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A709-83CB-4B74-9DE0-BAE1EF9B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7200" b="1" kern="1200" dirty="0">
                <a:solidFill>
                  <a:srgbClr val="FFC000"/>
                </a:solidFill>
                <a:latin typeface="Twinkl"/>
                <a:ea typeface="+mn-ea"/>
              </a:rPr>
              <a:t>18 ÷ 3 =  </a:t>
            </a:r>
            <a:br>
              <a:rPr lang="en-GB" altLang="en-US" sz="3200" b="1" kern="1200" dirty="0">
                <a:solidFill>
                  <a:srgbClr val="1C1C1C"/>
                </a:solidFill>
                <a:latin typeface="Twinkl"/>
                <a:ea typeface="+mn-ea"/>
              </a:rPr>
            </a:br>
            <a:endParaRPr lang="en-SG" dirty="0">
              <a:solidFill>
                <a:srgbClr val="FFC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DFBB8A-7805-4845-83E9-693B2FD21934}"/>
              </a:ext>
            </a:extLst>
          </p:cNvPr>
          <p:cNvGrpSpPr/>
          <p:nvPr/>
        </p:nvGrpSpPr>
        <p:grpSpPr>
          <a:xfrm>
            <a:off x="6284122" y="2850357"/>
            <a:ext cx="4457956" cy="4346507"/>
            <a:chOff x="6284122" y="2850357"/>
            <a:chExt cx="4457956" cy="4346507"/>
          </a:xfrm>
        </p:grpSpPr>
        <p:sp>
          <p:nvSpPr>
            <p:cNvPr id="6" name="2nd Answer box">
              <a:extLst>
                <a:ext uri="{FF2B5EF4-FFF2-40B4-BE49-F238E27FC236}">
                  <a16:creationId xmlns:a16="http://schemas.microsoft.com/office/drawing/2014/main" id="{2095E035-9B3B-4D56-BDA4-0250F02131DA}"/>
                </a:ext>
              </a:extLst>
            </p:cNvPr>
            <p:cNvSpPr/>
            <p:nvPr/>
          </p:nvSpPr>
          <p:spPr>
            <a:xfrm>
              <a:off x="9277352" y="2850357"/>
              <a:ext cx="1321595" cy="13215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600">
                <a:buClrTx/>
                <a:defRPr/>
              </a:pPr>
              <a:endParaRPr lang="en-GB" sz="9000" b="1" kern="1200" dirty="0">
                <a:solidFill>
                  <a:srgbClr val="1C1C1C"/>
                </a:solidFill>
                <a:latin typeface="Twinkl"/>
              </a:endParaRPr>
            </a:p>
          </p:txBody>
        </p:sp>
        <p:sp>
          <p:nvSpPr>
            <p:cNvPr id="7" name="2nd Division box">
              <a:extLst>
                <a:ext uri="{FF2B5EF4-FFF2-40B4-BE49-F238E27FC236}">
                  <a16:creationId xmlns:a16="http://schemas.microsoft.com/office/drawing/2014/main" id="{EC61869D-7945-4ED6-9854-BDA5F5CF6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1172" y="4429127"/>
              <a:ext cx="1145381" cy="14773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defTabSz="1371600">
                <a:buClrTx/>
                <a:defRPr/>
              </a:pPr>
              <a:r>
                <a:rPr lang="en-GB" altLang="en-US" sz="9000" b="1" kern="1200" dirty="0">
                  <a:solidFill>
                    <a:schemeClr val="bg2"/>
                  </a:solidFill>
                  <a:latin typeface="Twinkl"/>
                  <a:ea typeface="+mn-ea"/>
                </a:rPr>
                <a:t>8</a:t>
              </a:r>
            </a:p>
          </p:txBody>
        </p:sp>
        <p:sp>
          <p:nvSpPr>
            <p:cNvPr id="8" name="1st Division box">
              <a:extLst>
                <a:ext uri="{FF2B5EF4-FFF2-40B4-BE49-F238E27FC236}">
                  <a16:creationId xmlns:a16="http://schemas.microsoft.com/office/drawing/2014/main" id="{A845286A-5FC3-4ADC-95E0-FEBB70D70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0507" y="4429127"/>
              <a:ext cx="1143000" cy="14773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defTabSz="1371600">
                <a:buClrTx/>
                <a:defRPr/>
              </a:pPr>
              <a:r>
                <a:rPr lang="en-GB" altLang="en-US" sz="9000" b="1" kern="1200" dirty="0">
                  <a:solidFill>
                    <a:schemeClr val="bg2"/>
                  </a:solidFill>
                  <a:latin typeface="Twinkl"/>
                  <a:ea typeface="+mn-ea"/>
                </a:rPr>
                <a:t>1</a:t>
              </a:r>
            </a:p>
          </p:txBody>
        </p:sp>
        <p:sp>
          <p:nvSpPr>
            <p:cNvPr id="9" name="First number">
              <a:extLst>
                <a:ext uri="{FF2B5EF4-FFF2-40B4-BE49-F238E27FC236}">
                  <a16:creationId xmlns:a16="http://schemas.microsoft.com/office/drawing/2014/main" id="{C15DB121-5EFB-4DB8-8C38-DD59AF330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122" y="4429127"/>
              <a:ext cx="1145381" cy="14773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defTabSz="1371600">
                <a:buClrTx/>
                <a:defRPr/>
              </a:pPr>
              <a:r>
                <a:rPr lang="en-GB" altLang="en-US" sz="9000" b="1" kern="1200" dirty="0">
                  <a:solidFill>
                    <a:schemeClr val="bg2"/>
                  </a:solidFill>
                  <a:latin typeface="Twinkl"/>
                  <a:ea typeface="+mn-ea"/>
                </a:rPr>
                <a:t>3</a:t>
              </a:r>
            </a:p>
          </p:txBody>
        </p:sp>
        <p:grpSp>
          <p:nvGrpSpPr>
            <p:cNvPr id="10" name="Division Lines">
              <a:extLst>
                <a:ext uri="{FF2B5EF4-FFF2-40B4-BE49-F238E27FC236}">
                  <a16:creationId xmlns:a16="http://schemas.microsoft.com/office/drawing/2014/main" id="{F7680E26-99A3-40BA-9F1C-AB0406E0D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17620" y="4269584"/>
              <a:ext cx="3038475" cy="1747838"/>
              <a:chOff x="3555010" y="2846754"/>
              <a:chExt cx="2025254" cy="116449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B8F450F-FF71-47DD-8B5E-45B11F200EE0}"/>
                  </a:ext>
                </a:extLst>
              </p:cNvPr>
              <p:cNvCxnSpPr/>
              <p:nvPr/>
            </p:nvCxnSpPr>
            <p:spPr>
              <a:xfrm flipV="1">
                <a:off x="3575643" y="2846754"/>
                <a:ext cx="0" cy="116449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EA73E3-3DF8-4871-9A82-51B95C862F20}"/>
                  </a:ext>
                </a:extLst>
              </p:cNvPr>
              <p:cNvCxnSpPr/>
              <p:nvPr/>
            </p:nvCxnSpPr>
            <p:spPr>
              <a:xfrm>
                <a:off x="3555010" y="2870551"/>
                <a:ext cx="2025254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2nd Division box">
              <a:extLst>
                <a:ext uri="{FF2B5EF4-FFF2-40B4-BE49-F238E27FC236}">
                  <a16:creationId xmlns:a16="http://schemas.microsoft.com/office/drawing/2014/main" id="{07E7FAD3-849B-47E4-AA38-42641376A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0222" y="5486402"/>
              <a:ext cx="1145381" cy="14773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defTabSz="1371600">
                <a:buClrTx/>
                <a:defRPr/>
              </a:pPr>
              <a:r>
                <a:rPr lang="en-GB" altLang="en-US" sz="9000" b="1" kern="1200" dirty="0">
                  <a:solidFill>
                    <a:schemeClr val="bg2"/>
                  </a:solidFill>
                  <a:latin typeface="Twinkl"/>
                  <a:ea typeface="+mn-ea"/>
                </a:rPr>
                <a:t>8</a:t>
              </a:r>
            </a:p>
          </p:txBody>
        </p:sp>
        <p:sp>
          <p:nvSpPr>
            <p:cNvPr id="12" name="1st Division box">
              <a:extLst>
                <a:ext uri="{FF2B5EF4-FFF2-40B4-BE49-F238E27FC236}">
                  <a16:creationId xmlns:a16="http://schemas.microsoft.com/office/drawing/2014/main" id="{F5FA9A9E-CD4E-4515-94D2-76E784E27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9557" y="5486402"/>
              <a:ext cx="1143000" cy="14773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assoon Infant Rg" panose="02000503030000020003" pitchFamily="50" charset="0"/>
                </a:defRPr>
              </a:lvl9pPr>
            </a:lstStyle>
            <a:p>
              <a:pPr algn="ctr" defTabSz="1371600">
                <a:buClrTx/>
                <a:defRPr/>
              </a:pPr>
              <a:r>
                <a:rPr lang="en-GB" altLang="en-US" sz="9000" b="1" kern="1200" dirty="0">
                  <a:solidFill>
                    <a:schemeClr val="bg2"/>
                  </a:solidFill>
                  <a:latin typeface="Twinkl"/>
                  <a:ea typeface="+mn-ea"/>
                </a:rPr>
                <a:t>1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3BD4B9-F49D-4056-8460-1CD7B16E6D48}"/>
                </a:ext>
              </a:extLst>
            </p:cNvPr>
            <p:cNvCxnSpPr/>
            <p:nvPr/>
          </p:nvCxnSpPr>
          <p:spPr>
            <a:xfrm>
              <a:off x="7545923" y="6968264"/>
              <a:ext cx="319615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CE4F9D-927B-450A-983B-3E099434B91C}"/>
                </a:ext>
              </a:extLst>
            </p:cNvPr>
            <p:cNvCxnSpPr>
              <a:cxnSpLocks/>
            </p:cNvCxnSpPr>
            <p:nvPr/>
          </p:nvCxnSpPr>
          <p:spPr>
            <a:xfrm>
              <a:off x="7774525" y="7196864"/>
              <a:ext cx="27410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oogle Shape;2825;p53">
            <a:extLst>
              <a:ext uri="{FF2B5EF4-FFF2-40B4-BE49-F238E27FC236}">
                <a16:creationId xmlns:a16="http://schemas.microsoft.com/office/drawing/2014/main" id="{07964258-88C9-4665-8190-D52F8F46821F}"/>
              </a:ext>
            </a:extLst>
          </p:cNvPr>
          <p:cNvGrpSpPr/>
          <p:nvPr/>
        </p:nvGrpSpPr>
        <p:grpSpPr>
          <a:xfrm>
            <a:off x="0" y="6180457"/>
            <a:ext cx="3857068" cy="4260364"/>
            <a:chOff x="58950" y="2992825"/>
            <a:chExt cx="2063546" cy="2431198"/>
          </a:xfrm>
        </p:grpSpPr>
        <p:sp>
          <p:nvSpPr>
            <p:cNvPr id="19" name="Google Shape;2826;p53">
              <a:extLst>
                <a:ext uri="{FF2B5EF4-FFF2-40B4-BE49-F238E27FC236}">
                  <a16:creationId xmlns:a16="http://schemas.microsoft.com/office/drawing/2014/main" id="{B309CA36-05BA-4992-9085-B8892BFFB3C2}"/>
                </a:ext>
              </a:extLst>
            </p:cNvPr>
            <p:cNvSpPr/>
            <p:nvPr/>
          </p:nvSpPr>
          <p:spPr>
            <a:xfrm>
              <a:off x="944235" y="4940515"/>
              <a:ext cx="221400" cy="483508"/>
            </a:xfrm>
            <a:custGeom>
              <a:avLst/>
              <a:gdLst/>
              <a:ahLst/>
              <a:cxnLst/>
              <a:rect l="l" t="t" r="r" b="b"/>
              <a:pathLst>
                <a:path w="3383" h="7388" extrusionOk="0">
                  <a:moveTo>
                    <a:pt x="2507" y="0"/>
                  </a:moveTo>
                  <a:lnTo>
                    <a:pt x="1413" y="1631"/>
                  </a:lnTo>
                  <a:lnTo>
                    <a:pt x="2647" y="6545"/>
                  </a:lnTo>
                  <a:cubicBezTo>
                    <a:pt x="2647" y="6545"/>
                    <a:pt x="2343" y="6482"/>
                    <a:pt x="1924" y="6482"/>
                  </a:cubicBezTo>
                  <a:cubicBezTo>
                    <a:pt x="1341" y="6482"/>
                    <a:pt x="533" y="6603"/>
                    <a:pt x="1" y="7181"/>
                  </a:cubicBezTo>
                  <a:cubicBezTo>
                    <a:pt x="1" y="7181"/>
                    <a:pt x="805" y="7388"/>
                    <a:pt x="1693" y="7388"/>
                  </a:cubicBezTo>
                  <a:cubicBezTo>
                    <a:pt x="2291" y="7388"/>
                    <a:pt x="2927" y="7294"/>
                    <a:pt x="3383" y="6983"/>
                  </a:cubicBezTo>
                  <a:lnTo>
                    <a:pt x="2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27;p53">
              <a:extLst>
                <a:ext uri="{FF2B5EF4-FFF2-40B4-BE49-F238E27FC236}">
                  <a16:creationId xmlns:a16="http://schemas.microsoft.com/office/drawing/2014/main" id="{14AB7F1C-E931-485E-9193-89DE67500A3C}"/>
                </a:ext>
              </a:extLst>
            </p:cNvPr>
            <p:cNvSpPr/>
            <p:nvPr/>
          </p:nvSpPr>
          <p:spPr>
            <a:xfrm>
              <a:off x="1182523" y="4940515"/>
              <a:ext cx="348953" cy="483508"/>
            </a:xfrm>
            <a:custGeom>
              <a:avLst/>
              <a:gdLst/>
              <a:ahLst/>
              <a:cxnLst/>
              <a:rect l="l" t="t" r="r" b="b"/>
              <a:pathLst>
                <a:path w="5332" h="7388" extrusionOk="0">
                  <a:moveTo>
                    <a:pt x="0" y="0"/>
                  </a:moveTo>
                  <a:lnTo>
                    <a:pt x="1950" y="6983"/>
                  </a:lnTo>
                  <a:cubicBezTo>
                    <a:pt x="2398" y="7294"/>
                    <a:pt x="3032" y="7388"/>
                    <a:pt x="3631" y="7388"/>
                  </a:cubicBezTo>
                  <a:cubicBezTo>
                    <a:pt x="4521" y="7388"/>
                    <a:pt x="5332" y="7181"/>
                    <a:pt x="5332" y="7181"/>
                  </a:cubicBezTo>
                  <a:cubicBezTo>
                    <a:pt x="4800" y="6603"/>
                    <a:pt x="3985" y="6482"/>
                    <a:pt x="3397" y="6482"/>
                  </a:cubicBezTo>
                  <a:cubicBezTo>
                    <a:pt x="2973" y="6482"/>
                    <a:pt x="2666" y="6545"/>
                    <a:pt x="2666" y="6545"/>
                  </a:cubicBezTo>
                  <a:lnTo>
                    <a:pt x="1791" y="1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28;p53">
              <a:extLst>
                <a:ext uri="{FF2B5EF4-FFF2-40B4-BE49-F238E27FC236}">
                  <a16:creationId xmlns:a16="http://schemas.microsoft.com/office/drawing/2014/main" id="{A06F50EB-31C2-46DB-8562-B46EF58E51C1}"/>
                </a:ext>
              </a:extLst>
            </p:cNvPr>
            <p:cNvSpPr/>
            <p:nvPr/>
          </p:nvSpPr>
          <p:spPr>
            <a:xfrm>
              <a:off x="230811" y="3237595"/>
              <a:ext cx="382853" cy="438809"/>
            </a:xfrm>
            <a:custGeom>
              <a:avLst/>
              <a:gdLst/>
              <a:ahLst/>
              <a:cxnLst/>
              <a:rect l="l" t="t" r="r" b="b"/>
              <a:pathLst>
                <a:path w="5850" h="6705" extrusionOk="0">
                  <a:moveTo>
                    <a:pt x="3283" y="896"/>
                  </a:moveTo>
                  <a:cubicBezTo>
                    <a:pt x="2666" y="398"/>
                    <a:pt x="1871" y="0"/>
                    <a:pt x="1115" y="239"/>
                  </a:cubicBezTo>
                  <a:cubicBezTo>
                    <a:pt x="399" y="498"/>
                    <a:pt x="1" y="1313"/>
                    <a:pt x="60" y="2049"/>
                  </a:cubicBezTo>
                  <a:cubicBezTo>
                    <a:pt x="100" y="2805"/>
                    <a:pt x="498" y="3502"/>
                    <a:pt x="956" y="4098"/>
                  </a:cubicBezTo>
                  <a:cubicBezTo>
                    <a:pt x="1811" y="5232"/>
                    <a:pt x="2985" y="6127"/>
                    <a:pt x="4298" y="6704"/>
                  </a:cubicBezTo>
                  <a:lnTo>
                    <a:pt x="5849" y="5013"/>
                  </a:lnTo>
                  <a:cubicBezTo>
                    <a:pt x="5491" y="3422"/>
                    <a:pt x="4576" y="1930"/>
                    <a:pt x="3283" y="896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29;p53">
              <a:extLst>
                <a:ext uri="{FF2B5EF4-FFF2-40B4-BE49-F238E27FC236}">
                  <a16:creationId xmlns:a16="http://schemas.microsoft.com/office/drawing/2014/main" id="{1F6A7510-551F-4AB6-9B84-B77BA69B3FB5}"/>
                </a:ext>
              </a:extLst>
            </p:cNvPr>
            <p:cNvSpPr/>
            <p:nvPr/>
          </p:nvSpPr>
          <p:spPr>
            <a:xfrm>
              <a:off x="272499" y="3326734"/>
              <a:ext cx="257853" cy="167736"/>
            </a:xfrm>
            <a:custGeom>
              <a:avLst/>
              <a:gdLst/>
              <a:ahLst/>
              <a:cxnLst/>
              <a:rect l="l" t="t" r="r" b="b"/>
              <a:pathLst>
                <a:path w="3940" h="2563" extrusionOk="0">
                  <a:moveTo>
                    <a:pt x="968" y="0"/>
                  </a:moveTo>
                  <a:cubicBezTo>
                    <a:pt x="835" y="0"/>
                    <a:pt x="711" y="16"/>
                    <a:pt x="597" y="51"/>
                  </a:cubicBezTo>
                  <a:cubicBezTo>
                    <a:pt x="358" y="91"/>
                    <a:pt x="160" y="270"/>
                    <a:pt x="80" y="389"/>
                  </a:cubicBezTo>
                  <a:cubicBezTo>
                    <a:pt x="0" y="548"/>
                    <a:pt x="0" y="628"/>
                    <a:pt x="60" y="648"/>
                  </a:cubicBezTo>
                  <a:cubicBezTo>
                    <a:pt x="65" y="653"/>
                    <a:pt x="74" y="655"/>
                    <a:pt x="86" y="655"/>
                  </a:cubicBezTo>
                  <a:cubicBezTo>
                    <a:pt x="121" y="655"/>
                    <a:pt x="184" y="633"/>
                    <a:pt x="259" y="588"/>
                  </a:cubicBezTo>
                  <a:cubicBezTo>
                    <a:pt x="358" y="568"/>
                    <a:pt x="478" y="548"/>
                    <a:pt x="657" y="548"/>
                  </a:cubicBezTo>
                  <a:cubicBezTo>
                    <a:pt x="836" y="548"/>
                    <a:pt x="1055" y="588"/>
                    <a:pt x="1273" y="687"/>
                  </a:cubicBezTo>
                  <a:cubicBezTo>
                    <a:pt x="1532" y="787"/>
                    <a:pt x="1791" y="926"/>
                    <a:pt x="2049" y="1085"/>
                  </a:cubicBezTo>
                  <a:cubicBezTo>
                    <a:pt x="3078" y="1714"/>
                    <a:pt x="3651" y="2562"/>
                    <a:pt x="3837" y="2562"/>
                  </a:cubicBezTo>
                  <a:cubicBezTo>
                    <a:pt x="3845" y="2562"/>
                    <a:pt x="3853" y="2561"/>
                    <a:pt x="3860" y="2557"/>
                  </a:cubicBezTo>
                  <a:cubicBezTo>
                    <a:pt x="3939" y="2537"/>
                    <a:pt x="3919" y="2239"/>
                    <a:pt x="3700" y="1821"/>
                  </a:cubicBezTo>
                  <a:cubicBezTo>
                    <a:pt x="3462" y="1384"/>
                    <a:pt x="3044" y="886"/>
                    <a:pt x="2427" y="489"/>
                  </a:cubicBezTo>
                  <a:cubicBezTo>
                    <a:pt x="2129" y="290"/>
                    <a:pt x="1830" y="170"/>
                    <a:pt x="1512" y="71"/>
                  </a:cubicBezTo>
                  <a:cubicBezTo>
                    <a:pt x="1322" y="26"/>
                    <a:pt x="1139" y="0"/>
                    <a:pt x="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830;p53">
              <a:extLst>
                <a:ext uri="{FF2B5EF4-FFF2-40B4-BE49-F238E27FC236}">
                  <a16:creationId xmlns:a16="http://schemas.microsoft.com/office/drawing/2014/main" id="{C1D92C2F-8DC5-4DED-90A1-7E6C3AABDFC0}"/>
                </a:ext>
              </a:extLst>
            </p:cNvPr>
            <p:cNvSpPr/>
            <p:nvPr/>
          </p:nvSpPr>
          <p:spPr>
            <a:xfrm>
              <a:off x="1575655" y="3228498"/>
              <a:ext cx="320353" cy="462238"/>
            </a:xfrm>
            <a:custGeom>
              <a:avLst/>
              <a:gdLst/>
              <a:ahLst/>
              <a:cxnLst/>
              <a:rect l="l" t="t" r="r" b="b"/>
              <a:pathLst>
                <a:path w="4895" h="7063" extrusionOk="0">
                  <a:moveTo>
                    <a:pt x="1453" y="1174"/>
                  </a:moveTo>
                  <a:cubicBezTo>
                    <a:pt x="1931" y="577"/>
                    <a:pt x="2587" y="0"/>
                    <a:pt x="3343" y="120"/>
                  </a:cubicBezTo>
                  <a:cubicBezTo>
                    <a:pt x="4079" y="219"/>
                    <a:pt x="4616" y="955"/>
                    <a:pt x="4775" y="1691"/>
                  </a:cubicBezTo>
                  <a:cubicBezTo>
                    <a:pt x="4895" y="2447"/>
                    <a:pt x="4696" y="3183"/>
                    <a:pt x="4397" y="3859"/>
                  </a:cubicBezTo>
                  <a:cubicBezTo>
                    <a:pt x="3820" y="5133"/>
                    <a:pt x="2945" y="6247"/>
                    <a:pt x="1851" y="7062"/>
                  </a:cubicBezTo>
                  <a:lnTo>
                    <a:pt x="41" y="5729"/>
                  </a:lnTo>
                  <a:cubicBezTo>
                    <a:pt x="1" y="4078"/>
                    <a:pt x="498" y="2447"/>
                    <a:pt x="1453" y="1174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31;p53">
              <a:extLst>
                <a:ext uri="{FF2B5EF4-FFF2-40B4-BE49-F238E27FC236}">
                  <a16:creationId xmlns:a16="http://schemas.microsoft.com/office/drawing/2014/main" id="{2EA97C18-C6EB-4CC4-B6A6-9609BA5F6B2B}"/>
                </a:ext>
              </a:extLst>
            </p:cNvPr>
            <p:cNvSpPr/>
            <p:nvPr/>
          </p:nvSpPr>
          <p:spPr>
            <a:xfrm>
              <a:off x="1634295" y="3310503"/>
              <a:ext cx="212238" cy="203338"/>
            </a:xfrm>
            <a:custGeom>
              <a:avLst/>
              <a:gdLst/>
              <a:ahLst/>
              <a:cxnLst/>
              <a:rect l="l" t="t" r="r" b="b"/>
              <a:pathLst>
                <a:path w="3243" h="3107" extrusionOk="0">
                  <a:moveTo>
                    <a:pt x="2586" y="0"/>
                  </a:moveTo>
                  <a:cubicBezTo>
                    <a:pt x="2308" y="0"/>
                    <a:pt x="2029" y="60"/>
                    <a:pt x="1731" y="219"/>
                  </a:cubicBezTo>
                  <a:cubicBezTo>
                    <a:pt x="1452" y="398"/>
                    <a:pt x="1214" y="597"/>
                    <a:pt x="955" y="836"/>
                  </a:cubicBezTo>
                  <a:cubicBezTo>
                    <a:pt x="497" y="1333"/>
                    <a:pt x="199" y="1910"/>
                    <a:pt x="100" y="2348"/>
                  </a:cubicBezTo>
                  <a:cubicBezTo>
                    <a:pt x="0" y="2805"/>
                    <a:pt x="40" y="3084"/>
                    <a:pt x="119" y="3104"/>
                  </a:cubicBezTo>
                  <a:cubicBezTo>
                    <a:pt x="125" y="3105"/>
                    <a:pt x="131" y="3106"/>
                    <a:pt x="137" y="3106"/>
                  </a:cubicBezTo>
                  <a:cubicBezTo>
                    <a:pt x="337" y="3106"/>
                    <a:pt x="660" y="2144"/>
                    <a:pt x="1432" y="1313"/>
                  </a:cubicBezTo>
                  <a:cubicBezTo>
                    <a:pt x="1631" y="1114"/>
                    <a:pt x="1850" y="916"/>
                    <a:pt x="2049" y="776"/>
                  </a:cubicBezTo>
                  <a:cubicBezTo>
                    <a:pt x="2248" y="617"/>
                    <a:pt x="2447" y="538"/>
                    <a:pt x="2606" y="498"/>
                  </a:cubicBezTo>
                  <a:cubicBezTo>
                    <a:pt x="2720" y="460"/>
                    <a:pt x="2809" y="446"/>
                    <a:pt x="2885" y="446"/>
                  </a:cubicBezTo>
                  <a:cubicBezTo>
                    <a:pt x="2928" y="446"/>
                    <a:pt x="2967" y="451"/>
                    <a:pt x="3004" y="458"/>
                  </a:cubicBezTo>
                  <a:cubicBezTo>
                    <a:pt x="3070" y="458"/>
                    <a:pt x="3110" y="476"/>
                    <a:pt x="3147" y="476"/>
                  </a:cubicBezTo>
                  <a:cubicBezTo>
                    <a:pt x="3165" y="476"/>
                    <a:pt x="3183" y="471"/>
                    <a:pt x="3203" y="458"/>
                  </a:cubicBezTo>
                  <a:cubicBezTo>
                    <a:pt x="3243" y="438"/>
                    <a:pt x="3243" y="359"/>
                    <a:pt x="3143" y="239"/>
                  </a:cubicBezTo>
                  <a:cubicBezTo>
                    <a:pt x="3044" y="120"/>
                    <a:pt x="2845" y="0"/>
                    <a:pt x="2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32;p53">
              <a:extLst>
                <a:ext uri="{FF2B5EF4-FFF2-40B4-BE49-F238E27FC236}">
                  <a16:creationId xmlns:a16="http://schemas.microsoft.com/office/drawing/2014/main" id="{8A0D2C10-3147-43B8-9ECC-154BCB625571}"/>
                </a:ext>
              </a:extLst>
            </p:cNvPr>
            <p:cNvSpPr/>
            <p:nvPr/>
          </p:nvSpPr>
          <p:spPr>
            <a:xfrm>
              <a:off x="58950" y="2992825"/>
              <a:ext cx="2063546" cy="2232787"/>
            </a:xfrm>
            <a:custGeom>
              <a:avLst/>
              <a:gdLst/>
              <a:ahLst/>
              <a:cxnLst/>
              <a:rect l="l" t="t" r="r" b="b"/>
              <a:pathLst>
                <a:path w="31531" h="34117" extrusionOk="0">
                  <a:moveTo>
                    <a:pt x="31232" y="12016"/>
                  </a:moveTo>
                  <a:cubicBezTo>
                    <a:pt x="30994" y="11717"/>
                    <a:pt x="30576" y="11658"/>
                    <a:pt x="30198" y="11618"/>
                  </a:cubicBezTo>
                  <a:cubicBezTo>
                    <a:pt x="28865" y="11499"/>
                    <a:pt x="27493" y="11359"/>
                    <a:pt x="26160" y="11240"/>
                  </a:cubicBezTo>
                  <a:cubicBezTo>
                    <a:pt x="27115" y="10424"/>
                    <a:pt x="28169" y="9470"/>
                    <a:pt x="28368" y="8216"/>
                  </a:cubicBezTo>
                  <a:cubicBezTo>
                    <a:pt x="28408" y="7878"/>
                    <a:pt x="28388" y="7540"/>
                    <a:pt x="28189" y="7262"/>
                  </a:cubicBezTo>
                  <a:cubicBezTo>
                    <a:pt x="27811" y="6744"/>
                    <a:pt x="27035" y="6824"/>
                    <a:pt x="26418" y="6983"/>
                  </a:cubicBezTo>
                  <a:cubicBezTo>
                    <a:pt x="25404" y="7281"/>
                    <a:pt x="24409" y="7719"/>
                    <a:pt x="23514" y="8256"/>
                  </a:cubicBezTo>
                  <a:cubicBezTo>
                    <a:pt x="23912" y="7580"/>
                    <a:pt x="24330" y="6864"/>
                    <a:pt x="24429" y="6088"/>
                  </a:cubicBezTo>
                  <a:cubicBezTo>
                    <a:pt x="24529" y="5292"/>
                    <a:pt x="24210" y="4437"/>
                    <a:pt x="23494" y="4079"/>
                  </a:cubicBezTo>
                  <a:cubicBezTo>
                    <a:pt x="22897" y="3800"/>
                    <a:pt x="22201" y="3979"/>
                    <a:pt x="21664" y="4357"/>
                  </a:cubicBezTo>
                  <a:cubicBezTo>
                    <a:pt x="21147" y="4735"/>
                    <a:pt x="20749" y="5252"/>
                    <a:pt x="20371" y="5770"/>
                  </a:cubicBezTo>
                  <a:cubicBezTo>
                    <a:pt x="20610" y="4795"/>
                    <a:pt x="20669" y="3780"/>
                    <a:pt x="20610" y="2766"/>
                  </a:cubicBezTo>
                  <a:cubicBezTo>
                    <a:pt x="20570" y="2447"/>
                    <a:pt x="20471" y="2050"/>
                    <a:pt x="20172" y="1910"/>
                  </a:cubicBezTo>
                  <a:cubicBezTo>
                    <a:pt x="19774" y="1791"/>
                    <a:pt x="19436" y="2249"/>
                    <a:pt x="19257" y="2607"/>
                  </a:cubicBezTo>
                  <a:cubicBezTo>
                    <a:pt x="18879" y="3363"/>
                    <a:pt x="18521" y="4138"/>
                    <a:pt x="18143" y="4874"/>
                  </a:cubicBezTo>
                  <a:cubicBezTo>
                    <a:pt x="18243" y="3382"/>
                    <a:pt x="18342" y="1791"/>
                    <a:pt x="17546" y="518"/>
                  </a:cubicBezTo>
                  <a:cubicBezTo>
                    <a:pt x="17387" y="279"/>
                    <a:pt x="17129" y="1"/>
                    <a:pt x="16830" y="60"/>
                  </a:cubicBezTo>
                  <a:cubicBezTo>
                    <a:pt x="16572" y="100"/>
                    <a:pt x="16432" y="379"/>
                    <a:pt x="16313" y="597"/>
                  </a:cubicBezTo>
                  <a:cubicBezTo>
                    <a:pt x="15955" y="1413"/>
                    <a:pt x="15676" y="2288"/>
                    <a:pt x="15537" y="3164"/>
                  </a:cubicBezTo>
                  <a:cubicBezTo>
                    <a:pt x="15438" y="2388"/>
                    <a:pt x="15159" y="1612"/>
                    <a:pt x="14781" y="955"/>
                  </a:cubicBezTo>
                  <a:cubicBezTo>
                    <a:pt x="14324" y="1711"/>
                    <a:pt x="14085" y="2646"/>
                    <a:pt x="14105" y="3561"/>
                  </a:cubicBezTo>
                  <a:cubicBezTo>
                    <a:pt x="13707" y="2965"/>
                    <a:pt x="13210" y="2447"/>
                    <a:pt x="12653" y="1990"/>
                  </a:cubicBezTo>
                  <a:cubicBezTo>
                    <a:pt x="12295" y="3561"/>
                    <a:pt x="12474" y="5232"/>
                    <a:pt x="13150" y="6665"/>
                  </a:cubicBezTo>
                  <a:cubicBezTo>
                    <a:pt x="11598" y="5093"/>
                    <a:pt x="8316" y="3363"/>
                    <a:pt x="7341" y="3999"/>
                  </a:cubicBezTo>
                  <a:cubicBezTo>
                    <a:pt x="6387" y="4675"/>
                    <a:pt x="6685" y="5889"/>
                    <a:pt x="7799" y="7321"/>
                  </a:cubicBezTo>
                  <a:cubicBezTo>
                    <a:pt x="6904" y="7063"/>
                    <a:pt x="5312" y="7043"/>
                    <a:pt x="2667" y="7421"/>
                  </a:cubicBezTo>
                  <a:cubicBezTo>
                    <a:pt x="2368" y="7460"/>
                    <a:pt x="2050" y="7520"/>
                    <a:pt x="1811" y="7719"/>
                  </a:cubicBezTo>
                  <a:cubicBezTo>
                    <a:pt x="1553" y="7918"/>
                    <a:pt x="1433" y="8256"/>
                    <a:pt x="1572" y="8535"/>
                  </a:cubicBezTo>
                  <a:cubicBezTo>
                    <a:pt x="1672" y="8714"/>
                    <a:pt x="1911" y="8813"/>
                    <a:pt x="2110" y="8873"/>
                  </a:cubicBezTo>
                  <a:cubicBezTo>
                    <a:pt x="3144" y="9310"/>
                    <a:pt x="4238" y="9549"/>
                    <a:pt x="5332" y="9669"/>
                  </a:cubicBezTo>
                  <a:cubicBezTo>
                    <a:pt x="3423" y="9708"/>
                    <a:pt x="1553" y="10623"/>
                    <a:pt x="399" y="12115"/>
                  </a:cubicBezTo>
                  <a:cubicBezTo>
                    <a:pt x="1533" y="12652"/>
                    <a:pt x="2786" y="13050"/>
                    <a:pt x="4039" y="13229"/>
                  </a:cubicBezTo>
                  <a:cubicBezTo>
                    <a:pt x="2627" y="14323"/>
                    <a:pt x="1135" y="15497"/>
                    <a:pt x="339" y="17108"/>
                  </a:cubicBezTo>
                  <a:cubicBezTo>
                    <a:pt x="120" y="17566"/>
                    <a:pt x="1" y="18203"/>
                    <a:pt x="399" y="18501"/>
                  </a:cubicBezTo>
                  <a:cubicBezTo>
                    <a:pt x="558" y="18620"/>
                    <a:pt x="797" y="18660"/>
                    <a:pt x="1015" y="18660"/>
                  </a:cubicBezTo>
                  <a:cubicBezTo>
                    <a:pt x="2129" y="18700"/>
                    <a:pt x="3283" y="18521"/>
                    <a:pt x="4318" y="18123"/>
                  </a:cubicBezTo>
                  <a:cubicBezTo>
                    <a:pt x="3184" y="19277"/>
                    <a:pt x="2229" y="20610"/>
                    <a:pt x="1553" y="22082"/>
                  </a:cubicBezTo>
                  <a:cubicBezTo>
                    <a:pt x="1433" y="22380"/>
                    <a:pt x="1314" y="22678"/>
                    <a:pt x="1354" y="22997"/>
                  </a:cubicBezTo>
                  <a:cubicBezTo>
                    <a:pt x="1453" y="23534"/>
                    <a:pt x="2030" y="23832"/>
                    <a:pt x="2547" y="23872"/>
                  </a:cubicBezTo>
                  <a:cubicBezTo>
                    <a:pt x="3084" y="23932"/>
                    <a:pt x="3621" y="23852"/>
                    <a:pt x="4139" y="23952"/>
                  </a:cubicBezTo>
                  <a:cubicBezTo>
                    <a:pt x="4298" y="23971"/>
                    <a:pt x="4477" y="24051"/>
                    <a:pt x="4556" y="24170"/>
                  </a:cubicBezTo>
                  <a:lnTo>
                    <a:pt x="4636" y="24329"/>
                  </a:lnTo>
                  <a:lnTo>
                    <a:pt x="4397" y="24190"/>
                  </a:lnTo>
                  <a:cubicBezTo>
                    <a:pt x="3403" y="25085"/>
                    <a:pt x="2488" y="26020"/>
                    <a:pt x="1612" y="27015"/>
                  </a:cubicBezTo>
                  <a:cubicBezTo>
                    <a:pt x="1354" y="27274"/>
                    <a:pt x="1115" y="27572"/>
                    <a:pt x="1015" y="27930"/>
                  </a:cubicBezTo>
                  <a:cubicBezTo>
                    <a:pt x="916" y="28268"/>
                    <a:pt x="956" y="28726"/>
                    <a:pt x="1254" y="28945"/>
                  </a:cubicBezTo>
                  <a:cubicBezTo>
                    <a:pt x="1433" y="29104"/>
                    <a:pt x="1692" y="29124"/>
                    <a:pt x="1911" y="29124"/>
                  </a:cubicBezTo>
                  <a:cubicBezTo>
                    <a:pt x="2607" y="29144"/>
                    <a:pt x="3303" y="28905"/>
                    <a:pt x="3820" y="28447"/>
                  </a:cubicBezTo>
                  <a:cubicBezTo>
                    <a:pt x="3442" y="28905"/>
                    <a:pt x="3184" y="29422"/>
                    <a:pt x="3045" y="29959"/>
                  </a:cubicBezTo>
                  <a:cubicBezTo>
                    <a:pt x="3005" y="30198"/>
                    <a:pt x="2985" y="30417"/>
                    <a:pt x="3084" y="30616"/>
                  </a:cubicBezTo>
                  <a:cubicBezTo>
                    <a:pt x="3204" y="30854"/>
                    <a:pt x="3522" y="30954"/>
                    <a:pt x="3800" y="30914"/>
                  </a:cubicBezTo>
                  <a:cubicBezTo>
                    <a:pt x="4059" y="30854"/>
                    <a:pt x="4318" y="30715"/>
                    <a:pt x="4576" y="30556"/>
                  </a:cubicBezTo>
                  <a:cubicBezTo>
                    <a:pt x="4835" y="30397"/>
                    <a:pt x="5093" y="30238"/>
                    <a:pt x="5372" y="30059"/>
                  </a:cubicBezTo>
                  <a:cubicBezTo>
                    <a:pt x="5332" y="30417"/>
                    <a:pt x="5332" y="30795"/>
                    <a:pt x="5392" y="31133"/>
                  </a:cubicBezTo>
                  <a:cubicBezTo>
                    <a:pt x="5412" y="31312"/>
                    <a:pt x="5432" y="31491"/>
                    <a:pt x="5571" y="31570"/>
                  </a:cubicBezTo>
                  <a:cubicBezTo>
                    <a:pt x="5810" y="31829"/>
                    <a:pt x="6227" y="31650"/>
                    <a:pt x="6526" y="31451"/>
                  </a:cubicBezTo>
                  <a:cubicBezTo>
                    <a:pt x="7401" y="30894"/>
                    <a:pt x="8217" y="30198"/>
                    <a:pt x="8913" y="29402"/>
                  </a:cubicBezTo>
                  <a:cubicBezTo>
                    <a:pt x="8873" y="30059"/>
                    <a:pt x="8794" y="30735"/>
                    <a:pt x="8754" y="31411"/>
                  </a:cubicBezTo>
                  <a:cubicBezTo>
                    <a:pt x="8714" y="31730"/>
                    <a:pt x="8694" y="32068"/>
                    <a:pt x="8813" y="32406"/>
                  </a:cubicBezTo>
                  <a:cubicBezTo>
                    <a:pt x="8953" y="32724"/>
                    <a:pt x="9251" y="32963"/>
                    <a:pt x="9569" y="32943"/>
                  </a:cubicBezTo>
                  <a:cubicBezTo>
                    <a:pt x="9908" y="32903"/>
                    <a:pt x="10146" y="32565"/>
                    <a:pt x="10305" y="32247"/>
                  </a:cubicBezTo>
                  <a:cubicBezTo>
                    <a:pt x="10683" y="31570"/>
                    <a:pt x="11061" y="30934"/>
                    <a:pt x="11459" y="30257"/>
                  </a:cubicBezTo>
                  <a:cubicBezTo>
                    <a:pt x="11857" y="31033"/>
                    <a:pt x="12076" y="31928"/>
                    <a:pt x="12494" y="32684"/>
                  </a:cubicBezTo>
                  <a:cubicBezTo>
                    <a:pt x="12951" y="33420"/>
                    <a:pt x="13747" y="34097"/>
                    <a:pt x="14622" y="34017"/>
                  </a:cubicBezTo>
                  <a:cubicBezTo>
                    <a:pt x="15855" y="33898"/>
                    <a:pt x="16472" y="32446"/>
                    <a:pt x="16751" y="31212"/>
                  </a:cubicBezTo>
                  <a:cubicBezTo>
                    <a:pt x="17109" y="32227"/>
                    <a:pt x="17725" y="33222"/>
                    <a:pt x="18700" y="33679"/>
                  </a:cubicBezTo>
                  <a:cubicBezTo>
                    <a:pt x="19655" y="34117"/>
                    <a:pt x="21028" y="33818"/>
                    <a:pt x="21485" y="32824"/>
                  </a:cubicBezTo>
                  <a:cubicBezTo>
                    <a:pt x="21783" y="32147"/>
                    <a:pt x="21585" y="31391"/>
                    <a:pt x="21386" y="30695"/>
                  </a:cubicBezTo>
                  <a:cubicBezTo>
                    <a:pt x="22002" y="31829"/>
                    <a:pt x="23773" y="31928"/>
                    <a:pt x="24728" y="31053"/>
                  </a:cubicBezTo>
                  <a:cubicBezTo>
                    <a:pt x="25702" y="30198"/>
                    <a:pt x="25901" y="28726"/>
                    <a:pt x="25583" y="27453"/>
                  </a:cubicBezTo>
                  <a:cubicBezTo>
                    <a:pt x="25921" y="28149"/>
                    <a:pt x="26617" y="28706"/>
                    <a:pt x="27393" y="28766"/>
                  </a:cubicBezTo>
                  <a:cubicBezTo>
                    <a:pt x="28169" y="28845"/>
                    <a:pt x="29004" y="28368"/>
                    <a:pt x="29283" y="27632"/>
                  </a:cubicBezTo>
                  <a:cubicBezTo>
                    <a:pt x="29561" y="26876"/>
                    <a:pt x="29184" y="25961"/>
                    <a:pt x="28448" y="25682"/>
                  </a:cubicBezTo>
                  <a:cubicBezTo>
                    <a:pt x="29442" y="25841"/>
                    <a:pt x="30278" y="24827"/>
                    <a:pt x="30397" y="23832"/>
                  </a:cubicBezTo>
                  <a:cubicBezTo>
                    <a:pt x="30536" y="22678"/>
                    <a:pt x="29979" y="21505"/>
                    <a:pt x="29004" y="20888"/>
                  </a:cubicBezTo>
                  <a:cubicBezTo>
                    <a:pt x="28348" y="20470"/>
                    <a:pt x="27552" y="20311"/>
                    <a:pt x="26896" y="19873"/>
                  </a:cubicBezTo>
                  <a:cubicBezTo>
                    <a:pt x="26259" y="19416"/>
                    <a:pt x="25802" y="18481"/>
                    <a:pt x="26299" y="17864"/>
                  </a:cubicBezTo>
                  <a:cubicBezTo>
                    <a:pt x="27453" y="17765"/>
                    <a:pt x="28567" y="17466"/>
                    <a:pt x="29581" y="16929"/>
                  </a:cubicBezTo>
                  <a:cubicBezTo>
                    <a:pt x="29741" y="16870"/>
                    <a:pt x="29880" y="16790"/>
                    <a:pt x="29939" y="16631"/>
                  </a:cubicBezTo>
                  <a:cubicBezTo>
                    <a:pt x="30039" y="16432"/>
                    <a:pt x="29880" y="16193"/>
                    <a:pt x="29760" y="16014"/>
                  </a:cubicBezTo>
                  <a:cubicBezTo>
                    <a:pt x="29283" y="15418"/>
                    <a:pt x="28587" y="15040"/>
                    <a:pt x="27851" y="14940"/>
                  </a:cubicBezTo>
                  <a:cubicBezTo>
                    <a:pt x="29144" y="15000"/>
                    <a:pt x="30457" y="14343"/>
                    <a:pt x="31193" y="13289"/>
                  </a:cubicBezTo>
                  <a:cubicBezTo>
                    <a:pt x="31332" y="12991"/>
                    <a:pt x="31531" y="12414"/>
                    <a:pt x="31232" y="120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33;p53">
              <a:extLst>
                <a:ext uri="{FF2B5EF4-FFF2-40B4-BE49-F238E27FC236}">
                  <a16:creationId xmlns:a16="http://schemas.microsoft.com/office/drawing/2014/main" id="{9D595B1C-3756-4BCD-973B-8932F97157E3}"/>
                </a:ext>
              </a:extLst>
            </p:cNvPr>
            <p:cNvSpPr/>
            <p:nvPr/>
          </p:nvSpPr>
          <p:spPr>
            <a:xfrm>
              <a:off x="681274" y="3707567"/>
              <a:ext cx="755170" cy="617146"/>
            </a:xfrm>
            <a:custGeom>
              <a:avLst/>
              <a:gdLst/>
              <a:ahLst/>
              <a:cxnLst/>
              <a:rect l="l" t="t" r="r" b="b"/>
              <a:pathLst>
                <a:path w="11539" h="9430" extrusionOk="0">
                  <a:moveTo>
                    <a:pt x="5770" y="1"/>
                  </a:moveTo>
                  <a:cubicBezTo>
                    <a:pt x="2587" y="1"/>
                    <a:pt x="1" y="2408"/>
                    <a:pt x="1" y="5392"/>
                  </a:cubicBezTo>
                  <a:cubicBezTo>
                    <a:pt x="1" y="6983"/>
                    <a:pt x="757" y="8435"/>
                    <a:pt x="1950" y="9430"/>
                  </a:cubicBezTo>
                  <a:cubicBezTo>
                    <a:pt x="2965" y="9151"/>
                    <a:pt x="4317" y="8992"/>
                    <a:pt x="5770" y="8992"/>
                  </a:cubicBezTo>
                  <a:cubicBezTo>
                    <a:pt x="7242" y="8992"/>
                    <a:pt x="8594" y="9171"/>
                    <a:pt x="9609" y="9430"/>
                  </a:cubicBezTo>
                  <a:cubicBezTo>
                    <a:pt x="10802" y="8435"/>
                    <a:pt x="11538" y="7003"/>
                    <a:pt x="11538" y="5392"/>
                  </a:cubicBezTo>
                  <a:cubicBezTo>
                    <a:pt x="11538" y="2408"/>
                    <a:pt x="8952" y="1"/>
                    <a:pt x="5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34;p53">
              <a:extLst>
                <a:ext uri="{FF2B5EF4-FFF2-40B4-BE49-F238E27FC236}">
                  <a16:creationId xmlns:a16="http://schemas.microsoft.com/office/drawing/2014/main" id="{E3D85C08-8B96-482D-85B5-140CA3A6854D}"/>
                </a:ext>
              </a:extLst>
            </p:cNvPr>
            <p:cNvSpPr/>
            <p:nvPr/>
          </p:nvSpPr>
          <p:spPr>
            <a:xfrm>
              <a:off x="975518" y="3759663"/>
              <a:ext cx="537762" cy="536453"/>
            </a:xfrm>
            <a:custGeom>
              <a:avLst/>
              <a:gdLst/>
              <a:ahLst/>
              <a:cxnLst/>
              <a:rect l="l" t="t" r="r" b="b"/>
              <a:pathLst>
                <a:path w="8217" h="8197" extrusionOk="0">
                  <a:moveTo>
                    <a:pt x="4118" y="0"/>
                  </a:moveTo>
                  <a:cubicBezTo>
                    <a:pt x="1850" y="0"/>
                    <a:pt x="0" y="1831"/>
                    <a:pt x="0" y="4098"/>
                  </a:cubicBezTo>
                  <a:cubicBezTo>
                    <a:pt x="0" y="6366"/>
                    <a:pt x="1850" y="8196"/>
                    <a:pt x="4118" y="8196"/>
                  </a:cubicBezTo>
                  <a:cubicBezTo>
                    <a:pt x="6386" y="8196"/>
                    <a:pt x="8216" y="6366"/>
                    <a:pt x="8216" y="4098"/>
                  </a:cubicBezTo>
                  <a:cubicBezTo>
                    <a:pt x="8216" y="1831"/>
                    <a:pt x="6386" y="0"/>
                    <a:pt x="4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35;p53">
              <a:extLst>
                <a:ext uri="{FF2B5EF4-FFF2-40B4-BE49-F238E27FC236}">
                  <a16:creationId xmlns:a16="http://schemas.microsoft.com/office/drawing/2014/main" id="{47394019-691D-4FF7-B648-E8439E46ED13}"/>
                </a:ext>
              </a:extLst>
            </p:cNvPr>
            <p:cNvSpPr/>
            <p:nvPr/>
          </p:nvSpPr>
          <p:spPr>
            <a:xfrm>
              <a:off x="967730" y="3806457"/>
              <a:ext cx="136715" cy="113416"/>
            </a:xfrm>
            <a:custGeom>
              <a:avLst/>
              <a:gdLst/>
              <a:ahLst/>
              <a:cxnLst/>
              <a:rect l="l" t="t" r="r" b="b"/>
              <a:pathLst>
                <a:path w="2089" h="1733" extrusionOk="0">
                  <a:moveTo>
                    <a:pt x="1097" y="1"/>
                  </a:moveTo>
                  <a:cubicBezTo>
                    <a:pt x="1083" y="1"/>
                    <a:pt x="1069" y="1"/>
                    <a:pt x="1054" y="2"/>
                  </a:cubicBezTo>
                  <a:cubicBezTo>
                    <a:pt x="477" y="2"/>
                    <a:pt x="0" y="399"/>
                    <a:pt x="0" y="877"/>
                  </a:cubicBezTo>
                  <a:cubicBezTo>
                    <a:pt x="0" y="1354"/>
                    <a:pt x="477" y="1732"/>
                    <a:pt x="1054" y="1732"/>
                  </a:cubicBezTo>
                  <a:cubicBezTo>
                    <a:pt x="1631" y="1732"/>
                    <a:pt x="2089" y="1374"/>
                    <a:pt x="2089" y="877"/>
                  </a:cubicBezTo>
                  <a:cubicBezTo>
                    <a:pt x="2089" y="392"/>
                    <a:pt x="1672" y="1"/>
                    <a:pt x="1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36;p53">
              <a:extLst>
                <a:ext uri="{FF2B5EF4-FFF2-40B4-BE49-F238E27FC236}">
                  <a16:creationId xmlns:a16="http://schemas.microsoft.com/office/drawing/2014/main" id="{5675FC77-3121-4741-BA42-E1C0DCDEC525}"/>
                </a:ext>
              </a:extLst>
            </p:cNvPr>
            <p:cNvSpPr/>
            <p:nvPr/>
          </p:nvSpPr>
          <p:spPr>
            <a:xfrm>
              <a:off x="1078333" y="3947167"/>
              <a:ext cx="88613" cy="74215"/>
            </a:xfrm>
            <a:custGeom>
              <a:avLst/>
              <a:gdLst/>
              <a:ahLst/>
              <a:cxnLst/>
              <a:rect l="l" t="t" r="r" b="b"/>
              <a:pathLst>
                <a:path w="1354" h="1134" extrusionOk="0">
                  <a:moveTo>
                    <a:pt x="677" y="0"/>
                  </a:moveTo>
                  <a:cubicBezTo>
                    <a:pt x="299" y="0"/>
                    <a:pt x="1" y="239"/>
                    <a:pt x="1" y="557"/>
                  </a:cubicBezTo>
                  <a:cubicBezTo>
                    <a:pt x="1" y="875"/>
                    <a:pt x="299" y="1134"/>
                    <a:pt x="677" y="1134"/>
                  </a:cubicBezTo>
                  <a:cubicBezTo>
                    <a:pt x="1055" y="1134"/>
                    <a:pt x="1354" y="875"/>
                    <a:pt x="1354" y="557"/>
                  </a:cubicBezTo>
                  <a:cubicBezTo>
                    <a:pt x="1354" y="239"/>
                    <a:pt x="1055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37;p53">
              <a:extLst>
                <a:ext uri="{FF2B5EF4-FFF2-40B4-BE49-F238E27FC236}">
                  <a16:creationId xmlns:a16="http://schemas.microsoft.com/office/drawing/2014/main" id="{42B6E1FB-1D10-418E-A823-CF794F07AAF7}"/>
                </a:ext>
              </a:extLst>
            </p:cNvPr>
            <p:cNvSpPr/>
            <p:nvPr/>
          </p:nvSpPr>
          <p:spPr>
            <a:xfrm>
              <a:off x="650056" y="3948411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FD4F4D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38;p53">
              <a:extLst>
                <a:ext uri="{FF2B5EF4-FFF2-40B4-BE49-F238E27FC236}">
                  <a16:creationId xmlns:a16="http://schemas.microsoft.com/office/drawing/2014/main" id="{F347A45B-63C7-4EE8-BC04-92D0C607C4A0}"/>
                </a:ext>
              </a:extLst>
            </p:cNvPr>
            <p:cNvSpPr/>
            <p:nvPr/>
          </p:nvSpPr>
          <p:spPr>
            <a:xfrm rot="-797123" flipH="1">
              <a:off x="681077" y="4370964"/>
              <a:ext cx="893471" cy="518653"/>
            </a:xfrm>
            <a:custGeom>
              <a:avLst/>
              <a:gdLst/>
              <a:ahLst/>
              <a:cxnLst/>
              <a:rect l="l" t="t" r="r" b="b"/>
              <a:pathLst>
                <a:path w="11339" h="6582" extrusionOk="0">
                  <a:moveTo>
                    <a:pt x="9140" y="0"/>
                  </a:moveTo>
                  <a:cubicBezTo>
                    <a:pt x="8873" y="0"/>
                    <a:pt x="8623" y="45"/>
                    <a:pt x="8415" y="93"/>
                  </a:cubicBezTo>
                  <a:cubicBezTo>
                    <a:pt x="7238" y="348"/>
                    <a:pt x="6951" y="1665"/>
                    <a:pt x="5134" y="1665"/>
                  </a:cubicBezTo>
                  <a:cubicBezTo>
                    <a:pt x="5107" y="1665"/>
                    <a:pt x="5080" y="1665"/>
                    <a:pt x="5053" y="1665"/>
                  </a:cubicBezTo>
                  <a:cubicBezTo>
                    <a:pt x="3524" y="1645"/>
                    <a:pt x="2895" y="745"/>
                    <a:pt x="2054" y="745"/>
                  </a:cubicBezTo>
                  <a:cubicBezTo>
                    <a:pt x="2019" y="745"/>
                    <a:pt x="1985" y="746"/>
                    <a:pt x="1949" y="749"/>
                  </a:cubicBezTo>
                  <a:cubicBezTo>
                    <a:pt x="1790" y="769"/>
                    <a:pt x="1631" y="809"/>
                    <a:pt x="1452" y="889"/>
                  </a:cubicBezTo>
                  <a:cubicBezTo>
                    <a:pt x="259" y="1466"/>
                    <a:pt x="0" y="2798"/>
                    <a:pt x="557" y="4052"/>
                  </a:cubicBezTo>
                  <a:cubicBezTo>
                    <a:pt x="935" y="4927"/>
                    <a:pt x="2129" y="5961"/>
                    <a:pt x="4038" y="6379"/>
                  </a:cubicBezTo>
                  <a:cubicBezTo>
                    <a:pt x="4597" y="6505"/>
                    <a:pt x="5215" y="6582"/>
                    <a:pt x="5885" y="6582"/>
                  </a:cubicBezTo>
                  <a:cubicBezTo>
                    <a:pt x="6169" y="6582"/>
                    <a:pt x="6462" y="6568"/>
                    <a:pt x="6764" y="6538"/>
                  </a:cubicBezTo>
                  <a:cubicBezTo>
                    <a:pt x="9091" y="6260"/>
                    <a:pt x="10404" y="4887"/>
                    <a:pt x="10941" y="3594"/>
                  </a:cubicBezTo>
                  <a:cubicBezTo>
                    <a:pt x="11299" y="2798"/>
                    <a:pt x="11339" y="2003"/>
                    <a:pt x="11120" y="1565"/>
                  </a:cubicBezTo>
                  <a:cubicBezTo>
                    <a:pt x="10901" y="1028"/>
                    <a:pt x="10623" y="670"/>
                    <a:pt x="10344" y="431"/>
                  </a:cubicBezTo>
                  <a:cubicBezTo>
                    <a:pt x="9964" y="99"/>
                    <a:pt x="9534" y="0"/>
                    <a:pt x="9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39;p53">
              <a:extLst>
                <a:ext uri="{FF2B5EF4-FFF2-40B4-BE49-F238E27FC236}">
                  <a16:creationId xmlns:a16="http://schemas.microsoft.com/office/drawing/2014/main" id="{33E6E15E-0BCE-4091-81DD-BC5A90D8636C}"/>
                </a:ext>
              </a:extLst>
            </p:cNvPr>
            <p:cNvSpPr/>
            <p:nvPr/>
          </p:nvSpPr>
          <p:spPr>
            <a:xfrm rot="-797123" flipH="1">
              <a:off x="762517" y="4545135"/>
              <a:ext cx="416990" cy="288482"/>
            </a:xfrm>
            <a:custGeom>
              <a:avLst/>
              <a:gdLst/>
              <a:ahLst/>
              <a:cxnLst/>
              <a:rect l="l" t="t" r="r" b="b"/>
              <a:pathLst>
                <a:path w="5292" h="3661" extrusionOk="0">
                  <a:moveTo>
                    <a:pt x="3785" y="1"/>
                  </a:moveTo>
                  <a:cubicBezTo>
                    <a:pt x="3359" y="1"/>
                    <a:pt x="3001" y="140"/>
                    <a:pt x="3143" y="668"/>
                  </a:cubicBezTo>
                  <a:cubicBezTo>
                    <a:pt x="3318" y="1333"/>
                    <a:pt x="3093" y="2106"/>
                    <a:pt x="2643" y="2106"/>
                  </a:cubicBezTo>
                  <a:cubicBezTo>
                    <a:pt x="2582" y="2106"/>
                    <a:pt x="2516" y="2091"/>
                    <a:pt x="2447" y="2060"/>
                  </a:cubicBezTo>
                  <a:cubicBezTo>
                    <a:pt x="1974" y="1857"/>
                    <a:pt x="2619" y="838"/>
                    <a:pt x="1938" y="838"/>
                  </a:cubicBezTo>
                  <a:cubicBezTo>
                    <a:pt x="1816" y="838"/>
                    <a:pt x="1652" y="871"/>
                    <a:pt x="1433" y="946"/>
                  </a:cubicBezTo>
                  <a:cubicBezTo>
                    <a:pt x="0" y="1443"/>
                    <a:pt x="1114" y="3134"/>
                    <a:pt x="1373" y="3333"/>
                  </a:cubicBezTo>
                  <a:cubicBezTo>
                    <a:pt x="1652" y="3560"/>
                    <a:pt x="2001" y="3660"/>
                    <a:pt x="2371" y="3660"/>
                  </a:cubicBezTo>
                  <a:cubicBezTo>
                    <a:pt x="3134" y="3660"/>
                    <a:pt x="3987" y="3234"/>
                    <a:pt x="4496" y="2617"/>
                  </a:cubicBezTo>
                  <a:cubicBezTo>
                    <a:pt x="5292" y="1662"/>
                    <a:pt x="4874" y="150"/>
                    <a:pt x="4297" y="51"/>
                  </a:cubicBezTo>
                  <a:cubicBezTo>
                    <a:pt x="4134" y="23"/>
                    <a:pt x="3954" y="1"/>
                    <a:pt x="3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40;p53">
              <a:extLst>
                <a:ext uri="{FF2B5EF4-FFF2-40B4-BE49-F238E27FC236}">
                  <a16:creationId xmlns:a16="http://schemas.microsoft.com/office/drawing/2014/main" id="{E476FB54-3B33-4487-996A-7DCA81EF9026}"/>
                </a:ext>
              </a:extLst>
            </p:cNvPr>
            <p:cNvSpPr/>
            <p:nvPr/>
          </p:nvSpPr>
          <p:spPr>
            <a:xfrm rot="-797123" flipH="1">
              <a:off x="731678" y="4381142"/>
              <a:ext cx="667877" cy="285330"/>
            </a:xfrm>
            <a:custGeom>
              <a:avLst/>
              <a:gdLst/>
              <a:ahLst/>
              <a:cxnLst/>
              <a:rect l="l" t="t" r="r" b="b"/>
              <a:pathLst>
                <a:path w="8476" h="3621" extrusionOk="0">
                  <a:moveTo>
                    <a:pt x="7226" y="1"/>
                  </a:moveTo>
                  <a:cubicBezTo>
                    <a:pt x="6966" y="1"/>
                    <a:pt x="6724" y="45"/>
                    <a:pt x="6526" y="89"/>
                  </a:cubicBezTo>
                  <a:cubicBezTo>
                    <a:pt x="5357" y="323"/>
                    <a:pt x="5066" y="1643"/>
                    <a:pt x="3282" y="1643"/>
                  </a:cubicBezTo>
                  <a:cubicBezTo>
                    <a:pt x="3243" y="1643"/>
                    <a:pt x="3204" y="1642"/>
                    <a:pt x="3164" y="1641"/>
                  </a:cubicBezTo>
                  <a:cubicBezTo>
                    <a:pt x="1635" y="1622"/>
                    <a:pt x="1006" y="721"/>
                    <a:pt x="165" y="721"/>
                  </a:cubicBezTo>
                  <a:cubicBezTo>
                    <a:pt x="130" y="721"/>
                    <a:pt x="96" y="723"/>
                    <a:pt x="60" y="726"/>
                  </a:cubicBezTo>
                  <a:cubicBezTo>
                    <a:pt x="21" y="925"/>
                    <a:pt x="1" y="1163"/>
                    <a:pt x="1" y="1382"/>
                  </a:cubicBezTo>
                  <a:cubicBezTo>
                    <a:pt x="21" y="1760"/>
                    <a:pt x="100" y="2118"/>
                    <a:pt x="359" y="2377"/>
                  </a:cubicBezTo>
                  <a:cubicBezTo>
                    <a:pt x="802" y="2870"/>
                    <a:pt x="1639" y="3620"/>
                    <a:pt x="3016" y="3620"/>
                  </a:cubicBezTo>
                  <a:cubicBezTo>
                    <a:pt x="3306" y="3620"/>
                    <a:pt x="3620" y="3587"/>
                    <a:pt x="3959" y="3511"/>
                  </a:cubicBezTo>
                  <a:cubicBezTo>
                    <a:pt x="6088" y="3053"/>
                    <a:pt x="6744" y="2556"/>
                    <a:pt x="7759" y="1581"/>
                  </a:cubicBezTo>
                  <a:cubicBezTo>
                    <a:pt x="8037" y="1322"/>
                    <a:pt x="8415" y="805"/>
                    <a:pt x="8475" y="427"/>
                  </a:cubicBezTo>
                  <a:cubicBezTo>
                    <a:pt x="8296" y="288"/>
                    <a:pt x="8117" y="189"/>
                    <a:pt x="7878" y="109"/>
                  </a:cubicBezTo>
                  <a:cubicBezTo>
                    <a:pt x="7657" y="29"/>
                    <a:pt x="7435" y="1"/>
                    <a:pt x="7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41;p53">
              <a:extLst>
                <a:ext uri="{FF2B5EF4-FFF2-40B4-BE49-F238E27FC236}">
                  <a16:creationId xmlns:a16="http://schemas.microsoft.com/office/drawing/2014/main" id="{8372A8D9-EEBE-4236-807B-927EB8AA4C10}"/>
                </a:ext>
              </a:extLst>
            </p:cNvPr>
            <p:cNvSpPr/>
            <p:nvPr/>
          </p:nvSpPr>
          <p:spPr>
            <a:xfrm rot="-797123" flipH="1">
              <a:off x="747144" y="4670856"/>
              <a:ext cx="543931" cy="246561"/>
            </a:xfrm>
            <a:custGeom>
              <a:avLst/>
              <a:gdLst/>
              <a:ahLst/>
              <a:cxnLst/>
              <a:rect l="l" t="t" r="r" b="b"/>
              <a:pathLst>
                <a:path w="6903" h="3129" extrusionOk="0">
                  <a:moveTo>
                    <a:pt x="5946" y="0"/>
                  </a:moveTo>
                  <a:cubicBezTo>
                    <a:pt x="4447" y="0"/>
                    <a:pt x="3680" y="1255"/>
                    <a:pt x="3680" y="1255"/>
                  </a:cubicBezTo>
                  <a:cubicBezTo>
                    <a:pt x="3680" y="1255"/>
                    <a:pt x="3479" y="1094"/>
                    <a:pt x="2898" y="1094"/>
                  </a:cubicBezTo>
                  <a:cubicBezTo>
                    <a:pt x="2662" y="1094"/>
                    <a:pt x="2363" y="1121"/>
                    <a:pt x="1989" y="1196"/>
                  </a:cubicBezTo>
                  <a:cubicBezTo>
                    <a:pt x="1094" y="1335"/>
                    <a:pt x="378" y="2329"/>
                    <a:pt x="0" y="2926"/>
                  </a:cubicBezTo>
                  <a:cubicBezTo>
                    <a:pt x="558" y="3066"/>
                    <a:pt x="1208" y="3129"/>
                    <a:pt x="1910" y="3129"/>
                  </a:cubicBezTo>
                  <a:cubicBezTo>
                    <a:pt x="2008" y="3129"/>
                    <a:pt x="2108" y="3128"/>
                    <a:pt x="2208" y="3125"/>
                  </a:cubicBezTo>
                  <a:cubicBezTo>
                    <a:pt x="2387" y="3125"/>
                    <a:pt x="2566" y="3125"/>
                    <a:pt x="2726" y="3105"/>
                  </a:cubicBezTo>
                  <a:cubicBezTo>
                    <a:pt x="5053" y="2827"/>
                    <a:pt x="6366" y="1454"/>
                    <a:pt x="6903" y="161"/>
                  </a:cubicBezTo>
                  <a:cubicBezTo>
                    <a:pt x="6556" y="48"/>
                    <a:pt x="6237" y="0"/>
                    <a:pt x="5946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42;p53">
              <a:extLst>
                <a:ext uri="{FF2B5EF4-FFF2-40B4-BE49-F238E27FC236}">
                  <a16:creationId xmlns:a16="http://schemas.microsoft.com/office/drawing/2014/main" id="{D456B175-7207-4CC3-8A68-D96C95D830A3}"/>
                </a:ext>
              </a:extLst>
            </p:cNvPr>
            <p:cNvSpPr/>
            <p:nvPr/>
          </p:nvSpPr>
          <p:spPr>
            <a:xfrm rot="-797123" flipH="1">
              <a:off x="765377" y="4377559"/>
              <a:ext cx="622412" cy="201252"/>
            </a:xfrm>
            <a:custGeom>
              <a:avLst/>
              <a:gdLst/>
              <a:ahLst/>
              <a:cxnLst/>
              <a:rect l="l" t="t" r="r" b="b"/>
              <a:pathLst>
                <a:path w="7899" h="2554" extrusionOk="0">
                  <a:moveTo>
                    <a:pt x="7263" y="1"/>
                  </a:moveTo>
                  <a:cubicBezTo>
                    <a:pt x="6993" y="1"/>
                    <a:pt x="6740" y="51"/>
                    <a:pt x="6526" y="107"/>
                  </a:cubicBezTo>
                  <a:cubicBezTo>
                    <a:pt x="5349" y="342"/>
                    <a:pt x="5062" y="1679"/>
                    <a:pt x="3244" y="1679"/>
                  </a:cubicBezTo>
                  <a:cubicBezTo>
                    <a:pt x="3217" y="1679"/>
                    <a:pt x="3191" y="1679"/>
                    <a:pt x="3164" y="1679"/>
                  </a:cubicBezTo>
                  <a:cubicBezTo>
                    <a:pt x="1620" y="1640"/>
                    <a:pt x="994" y="741"/>
                    <a:pt x="141" y="741"/>
                  </a:cubicBezTo>
                  <a:cubicBezTo>
                    <a:pt x="114" y="741"/>
                    <a:pt x="87" y="742"/>
                    <a:pt x="60" y="744"/>
                  </a:cubicBezTo>
                  <a:cubicBezTo>
                    <a:pt x="40" y="942"/>
                    <a:pt x="1" y="1181"/>
                    <a:pt x="1" y="1400"/>
                  </a:cubicBezTo>
                  <a:cubicBezTo>
                    <a:pt x="478" y="1798"/>
                    <a:pt x="1552" y="2554"/>
                    <a:pt x="3164" y="2554"/>
                  </a:cubicBezTo>
                  <a:cubicBezTo>
                    <a:pt x="5372" y="2554"/>
                    <a:pt x="5969" y="1301"/>
                    <a:pt x="6923" y="704"/>
                  </a:cubicBezTo>
                  <a:cubicBezTo>
                    <a:pt x="7321" y="465"/>
                    <a:pt x="7639" y="266"/>
                    <a:pt x="7898" y="107"/>
                  </a:cubicBezTo>
                  <a:cubicBezTo>
                    <a:pt x="7683" y="30"/>
                    <a:pt x="7468" y="1"/>
                    <a:pt x="7263" y="1"/>
                  </a:cubicBezTo>
                  <a:close/>
                </a:path>
              </a:pathLst>
            </a:custGeom>
            <a:solidFill>
              <a:srgbClr val="FDD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43;p53">
              <a:extLst>
                <a:ext uri="{FF2B5EF4-FFF2-40B4-BE49-F238E27FC236}">
                  <a16:creationId xmlns:a16="http://schemas.microsoft.com/office/drawing/2014/main" id="{59D6951A-2EFF-4C18-B74C-761531725FA0}"/>
                </a:ext>
              </a:extLst>
            </p:cNvPr>
            <p:cNvSpPr/>
            <p:nvPr/>
          </p:nvSpPr>
          <p:spPr>
            <a:xfrm rot="-797123" flipH="1">
              <a:off x="1007533" y="4726743"/>
              <a:ext cx="290049" cy="160355"/>
            </a:xfrm>
            <a:custGeom>
              <a:avLst/>
              <a:gdLst/>
              <a:ahLst/>
              <a:cxnLst/>
              <a:rect l="l" t="t" r="r" b="b"/>
              <a:pathLst>
                <a:path w="3681" h="2035" extrusionOk="0">
                  <a:moveTo>
                    <a:pt x="2898" y="0"/>
                  </a:moveTo>
                  <a:cubicBezTo>
                    <a:pt x="2662" y="0"/>
                    <a:pt x="2363" y="27"/>
                    <a:pt x="1989" y="102"/>
                  </a:cubicBezTo>
                  <a:cubicBezTo>
                    <a:pt x="1094" y="241"/>
                    <a:pt x="358" y="1235"/>
                    <a:pt x="0" y="1832"/>
                  </a:cubicBezTo>
                  <a:cubicBezTo>
                    <a:pt x="558" y="1972"/>
                    <a:pt x="1208" y="2035"/>
                    <a:pt x="1910" y="2035"/>
                  </a:cubicBezTo>
                  <a:cubicBezTo>
                    <a:pt x="2008" y="2035"/>
                    <a:pt x="2108" y="2034"/>
                    <a:pt x="2208" y="2031"/>
                  </a:cubicBezTo>
                  <a:cubicBezTo>
                    <a:pt x="2924" y="1414"/>
                    <a:pt x="3680" y="161"/>
                    <a:pt x="3680" y="161"/>
                  </a:cubicBezTo>
                  <a:cubicBezTo>
                    <a:pt x="3680" y="161"/>
                    <a:pt x="3479" y="0"/>
                    <a:pt x="2898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44;p53">
              <a:extLst>
                <a:ext uri="{FF2B5EF4-FFF2-40B4-BE49-F238E27FC236}">
                  <a16:creationId xmlns:a16="http://schemas.microsoft.com/office/drawing/2014/main" id="{9DACAAC9-20C5-4E61-A936-FDF1B7472240}"/>
                </a:ext>
              </a:extLst>
            </p:cNvPr>
            <p:cNvSpPr/>
            <p:nvPr/>
          </p:nvSpPr>
          <p:spPr>
            <a:xfrm rot="-797123" flipH="1">
              <a:off x="653947" y="4344453"/>
              <a:ext cx="937361" cy="568533"/>
            </a:xfrm>
            <a:custGeom>
              <a:avLst/>
              <a:gdLst/>
              <a:ahLst/>
              <a:cxnLst/>
              <a:rect l="l" t="t" r="r" b="b"/>
              <a:pathLst>
                <a:path w="11896" h="7215" extrusionOk="0">
                  <a:moveTo>
                    <a:pt x="9245" y="504"/>
                  </a:moveTo>
                  <a:cubicBezTo>
                    <a:pt x="9544" y="504"/>
                    <a:pt x="9847" y="583"/>
                    <a:pt x="10126" y="722"/>
                  </a:cubicBezTo>
                  <a:cubicBezTo>
                    <a:pt x="10921" y="1140"/>
                    <a:pt x="11299" y="2016"/>
                    <a:pt x="11220" y="2911"/>
                  </a:cubicBezTo>
                  <a:cubicBezTo>
                    <a:pt x="11140" y="3826"/>
                    <a:pt x="10623" y="4621"/>
                    <a:pt x="9927" y="5218"/>
                  </a:cubicBezTo>
                  <a:cubicBezTo>
                    <a:pt x="8846" y="6141"/>
                    <a:pt x="7421" y="6624"/>
                    <a:pt x="6014" y="6624"/>
                  </a:cubicBezTo>
                  <a:cubicBezTo>
                    <a:pt x="5479" y="6624"/>
                    <a:pt x="4946" y="6554"/>
                    <a:pt x="4436" y="6412"/>
                  </a:cubicBezTo>
                  <a:cubicBezTo>
                    <a:pt x="3501" y="6173"/>
                    <a:pt x="2666" y="5696"/>
                    <a:pt x="1970" y="5079"/>
                  </a:cubicBezTo>
                  <a:cubicBezTo>
                    <a:pt x="1313" y="4482"/>
                    <a:pt x="696" y="3647"/>
                    <a:pt x="796" y="2732"/>
                  </a:cubicBezTo>
                  <a:cubicBezTo>
                    <a:pt x="816" y="2393"/>
                    <a:pt x="995" y="2016"/>
                    <a:pt x="1234" y="1757"/>
                  </a:cubicBezTo>
                  <a:cubicBezTo>
                    <a:pt x="1472" y="1519"/>
                    <a:pt x="1773" y="1395"/>
                    <a:pt x="2108" y="1395"/>
                  </a:cubicBezTo>
                  <a:cubicBezTo>
                    <a:pt x="2192" y="1395"/>
                    <a:pt x="2279" y="1403"/>
                    <a:pt x="2367" y="1419"/>
                  </a:cubicBezTo>
                  <a:cubicBezTo>
                    <a:pt x="3322" y="1558"/>
                    <a:pt x="4178" y="2214"/>
                    <a:pt x="5172" y="2334"/>
                  </a:cubicBezTo>
                  <a:cubicBezTo>
                    <a:pt x="5274" y="2344"/>
                    <a:pt x="5372" y="2349"/>
                    <a:pt x="5466" y="2349"/>
                  </a:cubicBezTo>
                  <a:cubicBezTo>
                    <a:pt x="6467" y="2349"/>
                    <a:pt x="7113" y="1794"/>
                    <a:pt x="7858" y="1140"/>
                  </a:cubicBezTo>
                  <a:cubicBezTo>
                    <a:pt x="8176" y="862"/>
                    <a:pt x="8554" y="603"/>
                    <a:pt x="8992" y="524"/>
                  </a:cubicBezTo>
                  <a:cubicBezTo>
                    <a:pt x="9075" y="510"/>
                    <a:pt x="9160" y="504"/>
                    <a:pt x="9245" y="504"/>
                  </a:cubicBezTo>
                  <a:close/>
                  <a:moveTo>
                    <a:pt x="9249" y="0"/>
                  </a:moveTo>
                  <a:cubicBezTo>
                    <a:pt x="9027" y="0"/>
                    <a:pt x="8805" y="34"/>
                    <a:pt x="8594" y="106"/>
                  </a:cubicBezTo>
                  <a:cubicBezTo>
                    <a:pt x="8097" y="265"/>
                    <a:pt x="7719" y="623"/>
                    <a:pt x="7301" y="961"/>
                  </a:cubicBezTo>
                  <a:cubicBezTo>
                    <a:pt x="6758" y="1469"/>
                    <a:pt x="6139" y="1838"/>
                    <a:pt x="5401" y="1838"/>
                  </a:cubicBezTo>
                  <a:cubicBezTo>
                    <a:pt x="5301" y="1838"/>
                    <a:pt x="5198" y="1831"/>
                    <a:pt x="5093" y="1817"/>
                  </a:cubicBezTo>
                  <a:cubicBezTo>
                    <a:pt x="4257" y="1697"/>
                    <a:pt x="3561" y="1160"/>
                    <a:pt x="2765" y="921"/>
                  </a:cubicBezTo>
                  <a:cubicBezTo>
                    <a:pt x="2551" y="853"/>
                    <a:pt x="2322" y="814"/>
                    <a:pt x="2093" y="814"/>
                  </a:cubicBezTo>
                  <a:cubicBezTo>
                    <a:pt x="1790" y="814"/>
                    <a:pt x="1486" y="882"/>
                    <a:pt x="1214" y="1041"/>
                  </a:cubicBezTo>
                  <a:cubicBezTo>
                    <a:pt x="816" y="1279"/>
                    <a:pt x="517" y="1657"/>
                    <a:pt x="378" y="2115"/>
                  </a:cubicBezTo>
                  <a:cubicBezTo>
                    <a:pt x="0" y="3070"/>
                    <a:pt x="398" y="4124"/>
                    <a:pt x="1015" y="4900"/>
                  </a:cubicBezTo>
                  <a:cubicBezTo>
                    <a:pt x="1671" y="5716"/>
                    <a:pt x="2586" y="6332"/>
                    <a:pt x="3561" y="6730"/>
                  </a:cubicBezTo>
                  <a:cubicBezTo>
                    <a:pt x="4359" y="7054"/>
                    <a:pt x="5214" y="7215"/>
                    <a:pt x="6066" y="7215"/>
                  </a:cubicBezTo>
                  <a:cubicBezTo>
                    <a:pt x="7360" y="7215"/>
                    <a:pt x="8649" y="6845"/>
                    <a:pt x="9728" y="6113"/>
                  </a:cubicBezTo>
                  <a:cubicBezTo>
                    <a:pt x="10563" y="5537"/>
                    <a:pt x="11259" y="4741"/>
                    <a:pt x="11578" y="3746"/>
                  </a:cubicBezTo>
                  <a:cubicBezTo>
                    <a:pt x="11896" y="2791"/>
                    <a:pt x="11737" y="1657"/>
                    <a:pt x="11080" y="862"/>
                  </a:cubicBezTo>
                  <a:cubicBezTo>
                    <a:pt x="10658" y="334"/>
                    <a:pt x="9949" y="0"/>
                    <a:pt x="9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" name="btnInknoeActivity">
            <a:extLst>
              <a:ext uri="{FF2B5EF4-FFF2-40B4-BE49-F238E27FC236}">
                <a16:creationId xmlns:a16="http://schemas.microsoft.com/office/drawing/2014/main" id="{909D4D07-4566-4C0F-BB40-159516856A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544636" y="7451315"/>
            <a:ext cx="332931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76314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1544877" y="9047525"/>
            <a:ext cx="2071721" cy="708143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/>
          </a:p>
        </p:txBody>
      </p:sp>
      <p:sp>
        <p:nvSpPr>
          <p:cNvPr id="19" name="2nd Answer box">
            <a:extLst>
              <a:ext uri="{FF2B5EF4-FFF2-40B4-BE49-F238E27FC236}">
                <a16:creationId xmlns:a16="http://schemas.microsoft.com/office/drawing/2014/main" id="{23CCDA90-B70F-459D-A724-D7335C96D75E}"/>
              </a:ext>
            </a:extLst>
          </p:cNvPr>
          <p:cNvSpPr/>
          <p:nvPr/>
        </p:nvSpPr>
        <p:spPr>
          <a:xfrm>
            <a:off x="9277351" y="2850357"/>
            <a:ext cx="1321595" cy="13215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9000" b="1" dirty="0">
              <a:solidFill>
                <a:schemeClr val="tx1"/>
              </a:solidFill>
            </a:endParaRPr>
          </a:p>
        </p:txBody>
      </p:sp>
      <p:sp>
        <p:nvSpPr>
          <p:cNvPr id="21" name="2nd Division box">
            <a:extLst>
              <a:ext uri="{FF2B5EF4-FFF2-40B4-BE49-F238E27FC236}">
                <a16:creationId xmlns:a16="http://schemas.microsoft.com/office/drawing/2014/main" id="{206F9CBC-9A15-41AD-9137-93777A4F7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170" y="4429125"/>
            <a:ext cx="1145381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9000" b="1" dirty="0">
                <a:latin typeface="+mn-lt"/>
              </a:rPr>
              <a:t>5</a:t>
            </a:r>
          </a:p>
        </p:txBody>
      </p:sp>
      <p:sp>
        <p:nvSpPr>
          <p:cNvPr id="22" name="1st Division box">
            <a:extLst>
              <a:ext uri="{FF2B5EF4-FFF2-40B4-BE49-F238E27FC236}">
                <a16:creationId xmlns:a16="http://schemas.microsoft.com/office/drawing/2014/main" id="{B64BA9EA-88DF-460C-BD4F-55DF9E55D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507" y="4429125"/>
            <a:ext cx="1143000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9000" b="1" dirty="0">
                <a:latin typeface="+mn-lt"/>
              </a:rPr>
              <a:t>1</a:t>
            </a:r>
          </a:p>
        </p:txBody>
      </p:sp>
      <p:sp>
        <p:nvSpPr>
          <p:cNvPr id="23" name="First number">
            <a:extLst>
              <a:ext uri="{FF2B5EF4-FFF2-40B4-BE49-F238E27FC236}">
                <a16:creationId xmlns:a16="http://schemas.microsoft.com/office/drawing/2014/main" id="{36A7656D-E111-49EB-965D-32C73C058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120" y="4429125"/>
            <a:ext cx="1145381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9000" b="1" dirty="0">
                <a:latin typeface="+mn-lt"/>
              </a:rPr>
              <a:t>5</a:t>
            </a:r>
          </a:p>
        </p:txBody>
      </p:sp>
      <p:grpSp>
        <p:nvGrpSpPr>
          <p:cNvPr id="24" name="Division Lines">
            <a:extLst>
              <a:ext uri="{FF2B5EF4-FFF2-40B4-BE49-F238E27FC236}">
                <a16:creationId xmlns:a16="http://schemas.microsoft.com/office/drawing/2014/main" id="{74A660DF-1B27-4F52-B734-403DA3C4B969}"/>
              </a:ext>
            </a:extLst>
          </p:cNvPr>
          <p:cNvGrpSpPr>
            <a:grpSpLocks/>
          </p:cNvGrpSpPr>
          <p:nvPr/>
        </p:nvGrpSpPr>
        <p:grpSpPr bwMode="auto">
          <a:xfrm>
            <a:off x="7617620" y="4269583"/>
            <a:ext cx="3038475" cy="1747838"/>
            <a:chOff x="3555010" y="2846754"/>
            <a:chExt cx="2025254" cy="116449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D99FBA-40E8-4729-967F-124DBBDE3386}"/>
                </a:ext>
              </a:extLst>
            </p:cNvPr>
            <p:cNvCxnSpPr/>
            <p:nvPr/>
          </p:nvCxnSpPr>
          <p:spPr>
            <a:xfrm flipV="1">
              <a:off x="3575643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EA1C17-DA59-448B-AA9A-1324A6DC7A15}"/>
                </a:ext>
              </a:extLst>
            </p:cNvPr>
            <p:cNvCxnSpPr/>
            <p:nvPr/>
          </p:nvCxnSpPr>
          <p:spPr>
            <a:xfrm>
              <a:off x="3555010" y="2870551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op Question">
            <a:extLst>
              <a:ext uri="{FF2B5EF4-FFF2-40B4-BE49-F238E27FC236}">
                <a16:creationId xmlns:a16="http://schemas.microsoft.com/office/drawing/2014/main" id="{4298518C-2EE8-40B5-ABAC-4AA045CF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857" y="1383508"/>
            <a:ext cx="1144905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6000" b="1" dirty="0">
                <a:latin typeface="+mn-lt"/>
              </a:rPr>
              <a:t>15 ÷ 5 =  </a:t>
            </a:r>
          </a:p>
        </p:txBody>
      </p:sp>
      <p:sp>
        <p:nvSpPr>
          <p:cNvPr id="36" name="Final Answer">
            <a:extLst>
              <a:ext uri="{FF2B5EF4-FFF2-40B4-BE49-F238E27FC236}">
                <a16:creationId xmlns:a16="http://schemas.microsoft.com/office/drawing/2014/main" id="{693B336A-1AA8-4268-9F9C-A77B091C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7476" y="1376363"/>
            <a:ext cx="116919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>
              <a:defRPr/>
            </a:pPr>
            <a:endParaRPr lang="en-GB" altLang="en-US" sz="6000" b="1" dirty="0">
              <a:latin typeface="+mn-lt"/>
            </a:endParaRPr>
          </a:p>
        </p:txBody>
      </p:sp>
      <p:sp>
        <p:nvSpPr>
          <p:cNvPr id="37" name="2nd Division box">
            <a:extLst>
              <a:ext uri="{FF2B5EF4-FFF2-40B4-BE49-F238E27FC236}">
                <a16:creationId xmlns:a16="http://schemas.microsoft.com/office/drawing/2014/main" id="{D94AC6A9-8A69-4F6A-BE06-A26F2BB2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170" y="5476877"/>
            <a:ext cx="1145381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9000" b="1" dirty="0">
                <a:latin typeface="+mn-lt"/>
              </a:rPr>
              <a:t>5</a:t>
            </a:r>
          </a:p>
        </p:txBody>
      </p:sp>
      <p:sp>
        <p:nvSpPr>
          <p:cNvPr id="38" name="1st Division box">
            <a:extLst>
              <a:ext uri="{FF2B5EF4-FFF2-40B4-BE49-F238E27FC236}">
                <a16:creationId xmlns:a16="http://schemas.microsoft.com/office/drawing/2014/main" id="{91911559-4E9F-4A8D-954B-0674E689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507" y="5476877"/>
            <a:ext cx="1143000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9000" b="1" dirty="0">
                <a:latin typeface="+mn-lt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931769-2CD8-449C-90E8-4126F25D8F01}"/>
              </a:ext>
            </a:extLst>
          </p:cNvPr>
          <p:cNvCxnSpPr/>
          <p:nvPr/>
        </p:nvCxnSpPr>
        <p:spPr>
          <a:xfrm>
            <a:off x="7545923" y="6968264"/>
            <a:ext cx="319615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6B1523-D805-4A7C-BDF1-BE02A607EC9A}"/>
              </a:ext>
            </a:extLst>
          </p:cNvPr>
          <p:cNvCxnSpPr>
            <a:cxnSpLocks/>
          </p:cNvCxnSpPr>
          <p:nvPr/>
        </p:nvCxnSpPr>
        <p:spPr>
          <a:xfrm>
            <a:off x="7774523" y="7196864"/>
            <a:ext cx="27410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tnInknoeActivity">
            <a:extLst>
              <a:ext uri="{FF2B5EF4-FFF2-40B4-BE49-F238E27FC236}">
                <a16:creationId xmlns:a16="http://schemas.microsoft.com/office/drawing/2014/main" id="{1916C20B-6387-4464-8885-C156B83539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11544636" y="7451315"/>
            <a:ext cx="3329319" cy="857250"/>
          </a:xfrm>
          <a:prstGeom prst="rect">
            <a:avLst/>
          </a:prstGeom>
        </p:spPr>
      </p:pic>
      <p:grpSp>
        <p:nvGrpSpPr>
          <p:cNvPr id="25" name="Google Shape;2825;p53">
            <a:extLst>
              <a:ext uri="{FF2B5EF4-FFF2-40B4-BE49-F238E27FC236}">
                <a16:creationId xmlns:a16="http://schemas.microsoft.com/office/drawing/2014/main" id="{36946845-EB6C-4240-A790-6F6933DEE979}"/>
              </a:ext>
            </a:extLst>
          </p:cNvPr>
          <p:cNvGrpSpPr/>
          <p:nvPr/>
        </p:nvGrpSpPr>
        <p:grpSpPr>
          <a:xfrm>
            <a:off x="0" y="6180457"/>
            <a:ext cx="3857068" cy="4260364"/>
            <a:chOff x="58950" y="2992825"/>
            <a:chExt cx="2063546" cy="2431198"/>
          </a:xfrm>
        </p:grpSpPr>
        <p:sp>
          <p:nvSpPr>
            <p:cNvPr id="26" name="Google Shape;2826;p53">
              <a:extLst>
                <a:ext uri="{FF2B5EF4-FFF2-40B4-BE49-F238E27FC236}">
                  <a16:creationId xmlns:a16="http://schemas.microsoft.com/office/drawing/2014/main" id="{891D3120-A220-4511-8F45-BD47535D6DF4}"/>
                </a:ext>
              </a:extLst>
            </p:cNvPr>
            <p:cNvSpPr/>
            <p:nvPr/>
          </p:nvSpPr>
          <p:spPr>
            <a:xfrm>
              <a:off x="944235" y="4940515"/>
              <a:ext cx="221400" cy="483508"/>
            </a:xfrm>
            <a:custGeom>
              <a:avLst/>
              <a:gdLst/>
              <a:ahLst/>
              <a:cxnLst/>
              <a:rect l="l" t="t" r="r" b="b"/>
              <a:pathLst>
                <a:path w="3383" h="7388" extrusionOk="0">
                  <a:moveTo>
                    <a:pt x="2507" y="0"/>
                  </a:moveTo>
                  <a:lnTo>
                    <a:pt x="1413" y="1631"/>
                  </a:lnTo>
                  <a:lnTo>
                    <a:pt x="2647" y="6545"/>
                  </a:lnTo>
                  <a:cubicBezTo>
                    <a:pt x="2647" y="6545"/>
                    <a:pt x="2343" y="6482"/>
                    <a:pt x="1924" y="6482"/>
                  </a:cubicBezTo>
                  <a:cubicBezTo>
                    <a:pt x="1341" y="6482"/>
                    <a:pt x="533" y="6603"/>
                    <a:pt x="1" y="7181"/>
                  </a:cubicBezTo>
                  <a:cubicBezTo>
                    <a:pt x="1" y="7181"/>
                    <a:pt x="805" y="7388"/>
                    <a:pt x="1693" y="7388"/>
                  </a:cubicBezTo>
                  <a:cubicBezTo>
                    <a:pt x="2291" y="7388"/>
                    <a:pt x="2927" y="7294"/>
                    <a:pt x="3383" y="6983"/>
                  </a:cubicBezTo>
                  <a:lnTo>
                    <a:pt x="25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27;p53">
              <a:extLst>
                <a:ext uri="{FF2B5EF4-FFF2-40B4-BE49-F238E27FC236}">
                  <a16:creationId xmlns:a16="http://schemas.microsoft.com/office/drawing/2014/main" id="{B9699E1A-B5D9-4326-A9B8-63AC17078696}"/>
                </a:ext>
              </a:extLst>
            </p:cNvPr>
            <p:cNvSpPr/>
            <p:nvPr/>
          </p:nvSpPr>
          <p:spPr>
            <a:xfrm>
              <a:off x="1182523" y="4940515"/>
              <a:ext cx="348953" cy="483508"/>
            </a:xfrm>
            <a:custGeom>
              <a:avLst/>
              <a:gdLst/>
              <a:ahLst/>
              <a:cxnLst/>
              <a:rect l="l" t="t" r="r" b="b"/>
              <a:pathLst>
                <a:path w="5332" h="7388" extrusionOk="0">
                  <a:moveTo>
                    <a:pt x="0" y="0"/>
                  </a:moveTo>
                  <a:lnTo>
                    <a:pt x="1950" y="6983"/>
                  </a:lnTo>
                  <a:cubicBezTo>
                    <a:pt x="2398" y="7294"/>
                    <a:pt x="3032" y="7388"/>
                    <a:pt x="3631" y="7388"/>
                  </a:cubicBezTo>
                  <a:cubicBezTo>
                    <a:pt x="4521" y="7388"/>
                    <a:pt x="5332" y="7181"/>
                    <a:pt x="5332" y="7181"/>
                  </a:cubicBezTo>
                  <a:cubicBezTo>
                    <a:pt x="4800" y="6603"/>
                    <a:pt x="3985" y="6482"/>
                    <a:pt x="3397" y="6482"/>
                  </a:cubicBezTo>
                  <a:cubicBezTo>
                    <a:pt x="2973" y="6482"/>
                    <a:pt x="2666" y="6545"/>
                    <a:pt x="2666" y="6545"/>
                  </a:cubicBezTo>
                  <a:lnTo>
                    <a:pt x="1791" y="1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28;p53">
              <a:extLst>
                <a:ext uri="{FF2B5EF4-FFF2-40B4-BE49-F238E27FC236}">
                  <a16:creationId xmlns:a16="http://schemas.microsoft.com/office/drawing/2014/main" id="{CDC94AAB-66B9-4F6F-80C4-262E41C17549}"/>
                </a:ext>
              </a:extLst>
            </p:cNvPr>
            <p:cNvSpPr/>
            <p:nvPr/>
          </p:nvSpPr>
          <p:spPr>
            <a:xfrm>
              <a:off x="230811" y="3237595"/>
              <a:ext cx="382853" cy="438809"/>
            </a:xfrm>
            <a:custGeom>
              <a:avLst/>
              <a:gdLst/>
              <a:ahLst/>
              <a:cxnLst/>
              <a:rect l="l" t="t" r="r" b="b"/>
              <a:pathLst>
                <a:path w="5850" h="6705" extrusionOk="0">
                  <a:moveTo>
                    <a:pt x="3283" y="896"/>
                  </a:moveTo>
                  <a:cubicBezTo>
                    <a:pt x="2666" y="398"/>
                    <a:pt x="1871" y="0"/>
                    <a:pt x="1115" y="239"/>
                  </a:cubicBezTo>
                  <a:cubicBezTo>
                    <a:pt x="399" y="498"/>
                    <a:pt x="1" y="1313"/>
                    <a:pt x="60" y="2049"/>
                  </a:cubicBezTo>
                  <a:cubicBezTo>
                    <a:pt x="100" y="2805"/>
                    <a:pt x="498" y="3502"/>
                    <a:pt x="956" y="4098"/>
                  </a:cubicBezTo>
                  <a:cubicBezTo>
                    <a:pt x="1811" y="5232"/>
                    <a:pt x="2985" y="6127"/>
                    <a:pt x="4298" y="6704"/>
                  </a:cubicBezTo>
                  <a:lnTo>
                    <a:pt x="5849" y="5013"/>
                  </a:lnTo>
                  <a:cubicBezTo>
                    <a:pt x="5491" y="3422"/>
                    <a:pt x="4576" y="1930"/>
                    <a:pt x="3283" y="896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29;p53">
              <a:extLst>
                <a:ext uri="{FF2B5EF4-FFF2-40B4-BE49-F238E27FC236}">
                  <a16:creationId xmlns:a16="http://schemas.microsoft.com/office/drawing/2014/main" id="{196FBB8E-F521-4262-9CB4-874D133F2795}"/>
                </a:ext>
              </a:extLst>
            </p:cNvPr>
            <p:cNvSpPr/>
            <p:nvPr/>
          </p:nvSpPr>
          <p:spPr>
            <a:xfrm>
              <a:off x="272499" y="3326734"/>
              <a:ext cx="257853" cy="167736"/>
            </a:xfrm>
            <a:custGeom>
              <a:avLst/>
              <a:gdLst/>
              <a:ahLst/>
              <a:cxnLst/>
              <a:rect l="l" t="t" r="r" b="b"/>
              <a:pathLst>
                <a:path w="3940" h="2563" extrusionOk="0">
                  <a:moveTo>
                    <a:pt x="968" y="0"/>
                  </a:moveTo>
                  <a:cubicBezTo>
                    <a:pt x="835" y="0"/>
                    <a:pt x="711" y="16"/>
                    <a:pt x="597" y="51"/>
                  </a:cubicBezTo>
                  <a:cubicBezTo>
                    <a:pt x="358" y="91"/>
                    <a:pt x="160" y="270"/>
                    <a:pt x="80" y="389"/>
                  </a:cubicBezTo>
                  <a:cubicBezTo>
                    <a:pt x="0" y="548"/>
                    <a:pt x="0" y="628"/>
                    <a:pt x="60" y="648"/>
                  </a:cubicBezTo>
                  <a:cubicBezTo>
                    <a:pt x="65" y="653"/>
                    <a:pt x="74" y="655"/>
                    <a:pt x="86" y="655"/>
                  </a:cubicBezTo>
                  <a:cubicBezTo>
                    <a:pt x="121" y="655"/>
                    <a:pt x="184" y="633"/>
                    <a:pt x="259" y="588"/>
                  </a:cubicBezTo>
                  <a:cubicBezTo>
                    <a:pt x="358" y="568"/>
                    <a:pt x="478" y="548"/>
                    <a:pt x="657" y="548"/>
                  </a:cubicBezTo>
                  <a:cubicBezTo>
                    <a:pt x="836" y="548"/>
                    <a:pt x="1055" y="588"/>
                    <a:pt x="1273" y="687"/>
                  </a:cubicBezTo>
                  <a:cubicBezTo>
                    <a:pt x="1532" y="787"/>
                    <a:pt x="1791" y="926"/>
                    <a:pt x="2049" y="1085"/>
                  </a:cubicBezTo>
                  <a:cubicBezTo>
                    <a:pt x="3078" y="1714"/>
                    <a:pt x="3651" y="2562"/>
                    <a:pt x="3837" y="2562"/>
                  </a:cubicBezTo>
                  <a:cubicBezTo>
                    <a:pt x="3845" y="2562"/>
                    <a:pt x="3853" y="2561"/>
                    <a:pt x="3860" y="2557"/>
                  </a:cubicBezTo>
                  <a:cubicBezTo>
                    <a:pt x="3939" y="2537"/>
                    <a:pt x="3919" y="2239"/>
                    <a:pt x="3700" y="1821"/>
                  </a:cubicBezTo>
                  <a:cubicBezTo>
                    <a:pt x="3462" y="1384"/>
                    <a:pt x="3044" y="886"/>
                    <a:pt x="2427" y="489"/>
                  </a:cubicBezTo>
                  <a:cubicBezTo>
                    <a:pt x="2129" y="290"/>
                    <a:pt x="1830" y="170"/>
                    <a:pt x="1512" y="71"/>
                  </a:cubicBezTo>
                  <a:cubicBezTo>
                    <a:pt x="1322" y="26"/>
                    <a:pt x="1139" y="0"/>
                    <a:pt x="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30;p53">
              <a:extLst>
                <a:ext uri="{FF2B5EF4-FFF2-40B4-BE49-F238E27FC236}">
                  <a16:creationId xmlns:a16="http://schemas.microsoft.com/office/drawing/2014/main" id="{917A8690-F2BC-4FDC-A67A-AB8B2460CBC8}"/>
                </a:ext>
              </a:extLst>
            </p:cNvPr>
            <p:cNvSpPr/>
            <p:nvPr/>
          </p:nvSpPr>
          <p:spPr>
            <a:xfrm>
              <a:off x="1575655" y="3228498"/>
              <a:ext cx="320353" cy="462238"/>
            </a:xfrm>
            <a:custGeom>
              <a:avLst/>
              <a:gdLst/>
              <a:ahLst/>
              <a:cxnLst/>
              <a:rect l="l" t="t" r="r" b="b"/>
              <a:pathLst>
                <a:path w="4895" h="7063" extrusionOk="0">
                  <a:moveTo>
                    <a:pt x="1453" y="1174"/>
                  </a:moveTo>
                  <a:cubicBezTo>
                    <a:pt x="1931" y="577"/>
                    <a:pt x="2587" y="0"/>
                    <a:pt x="3343" y="120"/>
                  </a:cubicBezTo>
                  <a:cubicBezTo>
                    <a:pt x="4079" y="219"/>
                    <a:pt x="4616" y="955"/>
                    <a:pt x="4775" y="1691"/>
                  </a:cubicBezTo>
                  <a:cubicBezTo>
                    <a:pt x="4895" y="2447"/>
                    <a:pt x="4696" y="3183"/>
                    <a:pt x="4397" y="3859"/>
                  </a:cubicBezTo>
                  <a:cubicBezTo>
                    <a:pt x="3820" y="5133"/>
                    <a:pt x="2945" y="6247"/>
                    <a:pt x="1851" y="7062"/>
                  </a:cubicBezTo>
                  <a:lnTo>
                    <a:pt x="41" y="5729"/>
                  </a:lnTo>
                  <a:cubicBezTo>
                    <a:pt x="1" y="4078"/>
                    <a:pt x="498" y="2447"/>
                    <a:pt x="1453" y="1174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31;p53">
              <a:extLst>
                <a:ext uri="{FF2B5EF4-FFF2-40B4-BE49-F238E27FC236}">
                  <a16:creationId xmlns:a16="http://schemas.microsoft.com/office/drawing/2014/main" id="{7293028A-0301-4855-BEED-E16D6B106A33}"/>
                </a:ext>
              </a:extLst>
            </p:cNvPr>
            <p:cNvSpPr/>
            <p:nvPr/>
          </p:nvSpPr>
          <p:spPr>
            <a:xfrm>
              <a:off x="1634295" y="3310503"/>
              <a:ext cx="212238" cy="203338"/>
            </a:xfrm>
            <a:custGeom>
              <a:avLst/>
              <a:gdLst/>
              <a:ahLst/>
              <a:cxnLst/>
              <a:rect l="l" t="t" r="r" b="b"/>
              <a:pathLst>
                <a:path w="3243" h="3107" extrusionOk="0">
                  <a:moveTo>
                    <a:pt x="2586" y="0"/>
                  </a:moveTo>
                  <a:cubicBezTo>
                    <a:pt x="2308" y="0"/>
                    <a:pt x="2029" y="60"/>
                    <a:pt x="1731" y="219"/>
                  </a:cubicBezTo>
                  <a:cubicBezTo>
                    <a:pt x="1452" y="398"/>
                    <a:pt x="1214" y="597"/>
                    <a:pt x="955" y="836"/>
                  </a:cubicBezTo>
                  <a:cubicBezTo>
                    <a:pt x="497" y="1333"/>
                    <a:pt x="199" y="1910"/>
                    <a:pt x="100" y="2348"/>
                  </a:cubicBezTo>
                  <a:cubicBezTo>
                    <a:pt x="0" y="2805"/>
                    <a:pt x="40" y="3084"/>
                    <a:pt x="119" y="3104"/>
                  </a:cubicBezTo>
                  <a:cubicBezTo>
                    <a:pt x="125" y="3105"/>
                    <a:pt x="131" y="3106"/>
                    <a:pt x="137" y="3106"/>
                  </a:cubicBezTo>
                  <a:cubicBezTo>
                    <a:pt x="337" y="3106"/>
                    <a:pt x="660" y="2144"/>
                    <a:pt x="1432" y="1313"/>
                  </a:cubicBezTo>
                  <a:cubicBezTo>
                    <a:pt x="1631" y="1114"/>
                    <a:pt x="1850" y="916"/>
                    <a:pt x="2049" y="776"/>
                  </a:cubicBezTo>
                  <a:cubicBezTo>
                    <a:pt x="2248" y="617"/>
                    <a:pt x="2447" y="538"/>
                    <a:pt x="2606" y="498"/>
                  </a:cubicBezTo>
                  <a:cubicBezTo>
                    <a:pt x="2720" y="460"/>
                    <a:pt x="2809" y="446"/>
                    <a:pt x="2885" y="446"/>
                  </a:cubicBezTo>
                  <a:cubicBezTo>
                    <a:pt x="2928" y="446"/>
                    <a:pt x="2967" y="451"/>
                    <a:pt x="3004" y="458"/>
                  </a:cubicBezTo>
                  <a:cubicBezTo>
                    <a:pt x="3070" y="458"/>
                    <a:pt x="3110" y="476"/>
                    <a:pt x="3147" y="476"/>
                  </a:cubicBezTo>
                  <a:cubicBezTo>
                    <a:pt x="3165" y="476"/>
                    <a:pt x="3183" y="471"/>
                    <a:pt x="3203" y="458"/>
                  </a:cubicBezTo>
                  <a:cubicBezTo>
                    <a:pt x="3243" y="438"/>
                    <a:pt x="3243" y="359"/>
                    <a:pt x="3143" y="239"/>
                  </a:cubicBezTo>
                  <a:cubicBezTo>
                    <a:pt x="3044" y="120"/>
                    <a:pt x="2845" y="0"/>
                    <a:pt x="2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32;p53">
              <a:extLst>
                <a:ext uri="{FF2B5EF4-FFF2-40B4-BE49-F238E27FC236}">
                  <a16:creationId xmlns:a16="http://schemas.microsoft.com/office/drawing/2014/main" id="{392669F6-2D40-4251-828C-9E3ACB6102B2}"/>
                </a:ext>
              </a:extLst>
            </p:cNvPr>
            <p:cNvSpPr/>
            <p:nvPr/>
          </p:nvSpPr>
          <p:spPr>
            <a:xfrm>
              <a:off x="58950" y="2992825"/>
              <a:ext cx="2063546" cy="2232787"/>
            </a:xfrm>
            <a:custGeom>
              <a:avLst/>
              <a:gdLst/>
              <a:ahLst/>
              <a:cxnLst/>
              <a:rect l="l" t="t" r="r" b="b"/>
              <a:pathLst>
                <a:path w="31531" h="34117" extrusionOk="0">
                  <a:moveTo>
                    <a:pt x="31232" y="12016"/>
                  </a:moveTo>
                  <a:cubicBezTo>
                    <a:pt x="30994" y="11717"/>
                    <a:pt x="30576" y="11658"/>
                    <a:pt x="30198" y="11618"/>
                  </a:cubicBezTo>
                  <a:cubicBezTo>
                    <a:pt x="28865" y="11499"/>
                    <a:pt x="27493" y="11359"/>
                    <a:pt x="26160" y="11240"/>
                  </a:cubicBezTo>
                  <a:cubicBezTo>
                    <a:pt x="27115" y="10424"/>
                    <a:pt x="28169" y="9470"/>
                    <a:pt x="28368" y="8216"/>
                  </a:cubicBezTo>
                  <a:cubicBezTo>
                    <a:pt x="28408" y="7878"/>
                    <a:pt x="28388" y="7540"/>
                    <a:pt x="28189" y="7262"/>
                  </a:cubicBezTo>
                  <a:cubicBezTo>
                    <a:pt x="27811" y="6744"/>
                    <a:pt x="27035" y="6824"/>
                    <a:pt x="26418" y="6983"/>
                  </a:cubicBezTo>
                  <a:cubicBezTo>
                    <a:pt x="25404" y="7281"/>
                    <a:pt x="24409" y="7719"/>
                    <a:pt x="23514" y="8256"/>
                  </a:cubicBezTo>
                  <a:cubicBezTo>
                    <a:pt x="23912" y="7580"/>
                    <a:pt x="24330" y="6864"/>
                    <a:pt x="24429" y="6088"/>
                  </a:cubicBezTo>
                  <a:cubicBezTo>
                    <a:pt x="24529" y="5292"/>
                    <a:pt x="24210" y="4437"/>
                    <a:pt x="23494" y="4079"/>
                  </a:cubicBezTo>
                  <a:cubicBezTo>
                    <a:pt x="22897" y="3800"/>
                    <a:pt x="22201" y="3979"/>
                    <a:pt x="21664" y="4357"/>
                  </a:cubicBezTo>
                  <a:cubicBezTo>
                    <a:pt x="21147" y="4735"/>
                    <a:pt x="20749" y="5252"/>
                    <a:pt x="20371" y="5770"/>
                  </a:cubicBezTo>
                  <a:cubicBezTo>
                    <a:pt x="20610" y="4795"/>
                    <a:pt x="20669" y="3780"/>
                    <a:pt x="20610" y="2766"/>
                  </a:cubicBezTo>
                  <a:cubicBezTo>
                    <a:pt x="20570" y="2447"/>
                    <a:pt x="20471" y="2050"/>
                    <a:pt x="20172" y="1910"/>
                  </a:cubicBezTo>
                  <a:cubicBezTo>
                    <a:pt x="19774" y="1791"/>
                    <a:pt x="19436" y="2249"/>
                    <a:pt x="19257" y="2607"/>
                  </a:cubicBezTo>
                  <a:cubicBezTo>
                    <a:pt x="18879" y="3363"/>
                    <a:pt x="18521" y="4138"/>
                    <a:pt x="18143" y="4874"/>
                  </a:cubicBezTo>
                  <a:cubicBezTo>
                    <a:pt x="18243" y="3382"/>
                    <a:pt x="18342" y="1791"/>
                    <a:pt x="17546" y="518"/>
                  </a:cubicBezTo>
                  <a:cubicBezTo>
                    <a:pt x="17387" y="279"/>
                    <a:pt x="17129" y="1"/>
                    <a:pt x="16830" y="60"/>
                  </a:cubicBezTo>
                  <a:cubicBezTo>
                    <a:pt x="16572" y="100"/>
                    <a:pt x="16432" y="379"/>
                    <a:pt x="16313" y="597"/>
                  </a:cubicBezTo>
                  <a:cubicBezTo>
                    <a:pt x="15955" y="1413"/>
                    <a:pt x="15676" y="2288"/>
                    <a:pt x="15537" y="3164"/>
                  </a:cubicBezTo>
                  <a:cubicBezTo>
                    <a:pt x="15438" y="2388"/>
                    <a:pt x="15159" y="1612"/>
                    <a:pt x="14781" y="955"/>
                  </a:cubicBezTo>
                  <a:cubicBezTo>
                    <a:pt x="14324" y="1711"/>
                    <a:pt x="14085" y="2646"/>
                    <a:pt x="14105" y="3561"/>
                  </a:cubicBezTo>
                  <a:cubicBezTo>
                    <a:pt x="13707" y="2965"/>
                    <a:pt x="13210" y="2447"/>
                    <a:pt x="12653" y="1990"/>
                  </a:cubicBezTo>
                  <a:cubicBezTo>
                    <a:pt x="12295" y="3561"/>
                    <a:pt x="12474" y="5232"/>
                    <a:pt x="13150" y="6665"/>
                  </a:cubicBezTo>
                  <a:cubicBezTo>
                    <a:pt x="11598" y="5093"/>
                    <a:pt x="8316" y="3363"/>
                    <a:pt x="7341" y="3999"/>
                  </a:cubicBezTo>
                  <a:cubicBezTo>
                    <a:pt x="6387" y="4675"/>
                    <a:pt x="6685" y="5889"/>
                    <a:pt x="7799" y="7321"/>
                  </a:cubicBezTo>
                  <a:cubicBezTo>
                    <a:pt x="6904" y="7063"/>
                    <a:pt x="5312" y="7043"/>
                    <a:pt x="2667" y="7421"/>
                  </a:cubicBezTo>
                  <a:cubicBezTo>
                    <a:pt x="2368" y="7460"/>
                    <a:pt x="2050" y="7520"/>
                    <a:pt x="1811" y="7719"/>
                  </a:cubicBezTo>
                  <a:cubicBezTo>
                    <a:pt x="1553" y="7918"/>
                    <a:pt x="1433" y="8256"/>
                    <a:pt x="1572" y="8535"/>
                  </a:cubicBezTo>
                  <a:cubicBezTo>
                    <a:pt x="1672" y="8714"/>
                    <a:pt x="1911" y="8813"/>
                    <a:pt x="2110" y="8873"/>
                  </a:cubicBezTo>
                  <a:cubicBezTo>
                    <a:pt x="3144" y="9310"/>
                    <a:pt x="4238" y="9549"/>
                    <a:pt x="5332" y="9669"/>
                  </a:cubicBezTo>
                  <a:cubicBezTo>
                    <a:pt x="3423" y="9708"/>
                    <a:pt x="1553" y="10623"/>
                    <a:pt x="399" y="12115"/>
                  </a:cubicBezTo>
                  <a:cubicBezTo>
                    <a:pt x="1533" y="12652"/>
                    <a:pt x="2786" y="13050"/>
                    <a:pt x="4039" y="13229"/>
                  </a:cubicBezTo>
                  <a:cubicBezTo>
                    <a:pt x="2627" y="14323"/>
                    <a:pt x="1135" y="15497"/>
                    <a:pt x="339" y="17108"/>
                  </a:cubicBezTo>
                  <a:cubicBezTo>
                    <a:pt x="120" y="17566"/>
                    <a:pt x="1" y="18203"/>
                    <a:pt x="399" y="18501"/>
                  </a:cubicBezTo>
                  <a:cubicBezTo>
                    <a:pt x="558" y="18620"/>
                    <a:pt x="797" y="18660"/>
                    <a:pt x="1015" y="18660"/>
                  </a:cubicBezTo>
                  <a:cubicBezTo>
                    <a:pt x="2129" y="18700"/>
                    <a:pt x="3283" y="18521"/>
                    <a:pt x="4318" y="18123"/>
                  </a:cubicBezTo>
                  <a:cubicBezTo>
                    <a:pt x="3184" y="19277"/>
                    <a:pt x="2229" y="20610"/>
                    <a:pt x="1553" y="22082"/>
                  </a:cubicBezTo>
                  <a:cubicBezTo>
                    <a:pt x="1433" y="22380"/>
                    <a:pt x="1314" y="22678"/>
                    <a:pt x="1354" y="22997"/>
                  </a:cubicBezTo>
                  <a:cubicBezTo>
                    <a:pt x="1453" y="23534"/>
                    <a:pt x="2030" y="23832"/>
                    <a:pt x="2547" y="23872"/>
                  </a:cubicBezTo>
                  <a:cubicBezTo>
                    <a:pt x="3084" y="23932"/>
                    <a:pt x="3621" y="23852"/>
                    <a:pt x="4139" y="23952"/>
                  </a:cubicBezTo>
                  <a:cubicBezTo>
                    <a:pt x="4298" y="23971"/>
                    <a:pt x="4477" y="24051"/>
                    <a:pt x="4556" y="24170"/>
                  </a:cubicBezTo>
                  <a:lnTo>
                    <a:pt x="4636" y="24329"/>
                  </a:lnTo>
                  <a:lnTo>
                    <a:pt x="4397" y="24190"/>
                  </a:lnTo>
                  <a:cubicBezTo>
                    <a:pt x="3403" y="25085"/>
                    <a:pt x="2488" y="26020"/>
                    <a:pt x="1612" y="27015"/>
                  </a:cubicBezTo>
                  <a:cubicBezTo>
                    <a:pt x="1354" y="27274"/>
                    <a:pt x="1115" y="27572"/>
                    <a:pt x="1015" y="27930"/>
                  </a:cubicBezTo>
                  <a:cubicBezTo>
                    <a:pt x="916" y="28268"/>
                    <a:pt x="956" y="28726"/>
                    <a:pt x="1254" y="28945"/>
                  </a:cubicBezTo>
                  <a:cubicBezTo>
                    <a:pt x="1433" y="29104"/>
                    <a:pt x="1692" y="29124"/>
                    <a:pt x="1911" y="29124"/>
                  </a:cubicBezTo>
                  <a:cubicBezTo>
                    <a:pt x="2607" y="29144"/>
                    <a:pt x="3303" y="28905"/>
                    <a:pt x="3820" y="28447"/>
                  </a:cubicBezTo>
                  <a:cubicBezTo>
                    <a:pt x="3442" y="28905"/>
                    <a:pt x="3184" y="29422"/>
                    <a:pt x="3045" y="29959"/>
                  </a:cubicBezTo>
                  <a:cubicBezTo>
                    <a:pt x="3005" y="30198"/>
                    <a:pt x="2985" y="30417"/>
                    <a:pt x="3084" y="30616"/>
                  </a:cubicBezTo>
                  <a:cubicBezTo>
                    <a:pt x="3204" y="30854"/>
                    <a:pt x="3522" y="30954"/>
                    <a:pt x="3800" y="30914"/>
                  </a:cubicBezTo>
                  <a:cubicBezTo>
                    <a:pt x="4059" y="30854"/>
                    <a:pt x="4318" y="30715"/>
                    <a:pt x="4576" y="30556"/>
                  </a:cubicBezTo>
                  <a:cubicBezTo>
                    <a:pt x="4835" y="30397"/>
                    <a:pt x="5093" y="30238"/>
                    <a:pt x="5372" y="30059"/>
                  </a:cubicBezTo>
                  <a:cubicBezTo>
                    <a:pt x="5332" y="30417"/>
                    <a:pt x="5332" y="30795"/>
                    <a:pt x="5392" y="31133"/>
                  </a:cubicBezTo>
                  <a:cubicBezTo>
                    <a:pt x="5412" y="31312"/>
                    <a:pt x="5432" y="31491"/>
                    <a:pt x="5571" y="31570"/>
                  </a:cubicBezTo>
                  <a:cubicBezTo>
                    <a:pt x="5810" y="31829"/>
                    <a:pt x="6227" y="31650"/>
                    <a:pt x="6526" y="31451"/>
                  </a:cubicBezTo>
                  <a:cubicBezTo>
                    <a:pt x="7401" y="30894"/>
                    <a:pt x="8217" y="30198"/>
                    <a:pt x="8913" y="29402"/>
                  </a:cubicBezTo>
                  <a:cubicBezTo>
                    <a:pt x="8873" y="30059"/>
                    <a:pt x="8794" y="30735"/>
                    <a:pt x="8754" y="31411"/>
                  </a:cubicBezTo>
                  <a:cubicBezTo>
                    <a:pt x="8714" y="31730"/>
                    <a:pt x="8694" y="32068"/>
                    <a:pt x="8813" y="32406"/>
                  </a:cubicBezTo>
                  <a:cubicBezTo>
                    <a:pt x="8953" y="32724"/>
                    <a:pt x="9251" y="32963"/>
                    <a:pt x="9569" y="32943"/>
                  </a:cubicBezTo>
                  <a:cubicBezTo>
                    <a:pt x="9908" y="32903"/>
                    <a:pt x="10146" y="32565"/>
                    <a:pt x="10305" y="32247"/>
                  </a:cubicBezTo>
                  <a:cubicBezTo>
                    <a:pt x="10683" y="31570"/>
                    <a:pt x="11061" y="30934"/>
                    <a:pt x="11459" y="30257"/>
                  </a:cubicBezTo>
                  <a:cubicBezTo>
                    <a:pt x="11857" y="31033"/>
                    <a:pt x="12076" y="31928"/>
                    <a:pt x="12494" y="32684"/>
                  </a:cubicBezTo>
                  <a:cubicBezTo>
                    <a:pt x="12951" y="33420"/>
                    <a:pt x="13747" y="34097"/>
                    <a:pt x="14622" y="34017"/>
                  </a:cubicBezTo>
                  <a:cubicBezTo>
                    <a:pt x="15855" y="33898"/>
                    <a:pt x="16472" y="32446"/>
                    <a:pt x="16751" y="31212"/>
                  </a:cubicBezTo>
                  <a:cubicBezTo>
                    <a:pt x="17109" y="32227"/>
                    <a:pt x="17725" y="33222"/>
                    <a:pt x="18700" y="33679"/>
                  </a:cubicBezTo>
                  <a:cubicBezTo>
                    <a:pt x="19655" y="34117"/>
                    <a:pt x="21028" y="33818"/>
                    <a:pt x="21485" y="32824"/>
                  </a:cubicBezTo>
                  <a:cubicBezTo>
                    <a:pt x="21783" y="32147"/>
                    <a:pt x="21585" y="31391"/>
                    <a:pt x="21386" y="30695"/>
                  </a:cubicBezTo>
                  <a:cubicBezTo>
                    <a:pt x="22002" y="31829"/>
                    <a:pt x="23773" y="31928"/>
                    <a:pt x="24728" y="31053"/>
                  </a:cubicBezTo>
                  <a:cubicBezTo>
                    <a:pt x="25702" y="30198"/>
                    <a:pt x="25901" y="28726"/>
                    <a:pt x="25583" y="27453"/>
                  </a:cubicBezTo>
                  <a:cubicBezTo>
                    <a:pt x="25921" y="28149"/>
                    <a:pt x="26617" y="28706"/>
                    <a:pt x="27393" y="28766"/>
                  </a:cubicBezTo>
                  <a:cubicBezTo>
                    <a:pt x="28169" y="28845"/>
                    <a:pt x="29004" y="28368"/>
                    <a:pt x="29283" y="27632"/>
                  </a:cubicBezTo>
                  <a:cubicBezTo>
                    <a:pt x="29561" y="26876"/>
                    <a:pt x="29184" y="25961"/>
                    <a:pt x="28448" y="25682"/>
                  </a:cubicBezTo>
                  <a:cubicBezTo>
                    <a:pt x="29442" y="25841"/>
                    <a:pt x="30278" y="24827"/>
                    <a:pt x="30397" y="23832"/>
                  </a:cubicBezTo>
                  <a:cubicBezTo>
                    <a:pt x="30536" y="22678"/>
                    <a:pt x="29979" y="21505"/>
                    <a:pt x="29004" y="20888"/>
                  </a:cubicBezTo>
                  <a:cubicBezTo>
                    <a:pt x="28348" y="20470"/>
                    <a:pt x="27552" y="20311"/>
                    <a:pt x="26896" y="19873"/>
                  </a:cubicBezTo>
                  <a:cubicBezTo>
                    <a:pt x="26259" y="19416"/>
                    <a:pt x="25802" y="18481"/>
                    <a:pt x="26299" y="17864"/>
                  </a:cubicBezTo>
                  <a:cubicBezTo>
                    <a:pt x="27453" y="17765"/>
                    <a:pt x="28567" y="17466"/>
                    <a:pt x="29581" y="16929"/>
                  </a:cubicBezTo>
                  <a:cubicBezTo>
                    <a:pt x="29741" y="16870"/>
                    <a:pt x="29880" y="16790"/>
                    <a:pt x="29939" y="16631"/>
                  </a:cubicBezTo>
                  <a:cubicBezTo>
                    <a:pt x="30039" y="16432"/>
                    <a:pt x="29880" y="16193"/>
                    <a:pt x="29760" y="16014"/>
                  </a:cubicBezTo>
                  <a:cubicBezTo>
                    <a:pt x="29283" y="15418"/>
                    <a:pt x="28587" y="15040"/>
                    <a:pt x="27851" y="14940"/>
                  </a:cubicBezTo>
                  <a:cubicBezTo>
                    <a:pt x="29144" y="15000"/>
                    <a:pt x="30457" y="14343"/>
                    <a:pt x="31193" y="13289"/>
                  </a:cubicBezTo>
                  <a:cubicBezTo>
                    <a:pt x="31332" y="12991"/>
                    <a:pt x="31531" y="12414"/>
                    <a:pt x="31232" y="120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33;p53">
              <a:extLst>
                <a:ext uri="{FF2B5EF4-FFF2-40B4-BE49-F238E27FC236}">
                  <a16:creationId xmlns:a16="http://schemas.microsoft.com/office/drawing/2014/main" id="{13DC7E60-A170-4FD7-AEF5-BA8A1790DFFC}"/>
                </a:ext>
              </a:extLst>
            </p:cNvPr>
            <p:cNvSpPr/>
            <p:nvPr/>
          </p:nvSpPr>
          <p:spPr>
            <a:xfrm>
              <a:off x="681274" y="3707567"/>
              <a:ext cx="755170" cy="617146"/>
            </a:xfrm>
            <a:custGeom>
              <a:avLst/>
              <a:gdLst/>
              <a:ahLst/>
              <a:cxnLst/>
              <a:rect l="l" t="t" r="r" b="b"/>
              <a:pathLst>
                <a:path w="11539" h="9430" extrusionOk="0">
                  <a:moveTo>
                    <a:pt x="5770" y="1"/>
                  </a:moveTo>
                  <a:cubicBezTo>
                    <a:pt x="2587" y="1"/>
                    <a:pt x="1" y="2408"/>
                    <a:pt x="1" y="5392"/>
                  </a:cubicBezTo>
                  <a:cubicBezTo>
                    <a:pt x="1" y="6983"/>
                    <a:pt x="757" y="8435"/>
                    <a:pt x="1950" y="9430"/>
                  </a:cubicBezTo>
                  <a:cubicBezTo>
                    <a:pt x="2965" y="9151"/>
                    <a:pt x="4317" y="8992"/>
                    <a:pt x="5770" y="8992"/>
                  </a:cubicBezTo>
                  <a:cubicBezTo>
                    <a:pt x="7242" y="8992"/>
                    <a:pt x="8594" y="9171"/>
                    <a:pt x="9609" y="9430"/>
                  </a:cubicBezTo>
                  <a:cubicBezTo>
                    <a:pt x="10802" y="8435"/>
                    <a:pt x="11538" y="7003"/>
                    <a:pt x="11538" y="5392"/>
                  </a:cubicBezTo>
                  <a:cubicBezTo>
                    <a:pt x="11538" y="2408"/>
                    <a:pt x="8952" y="1"/>
                    <a:pt x="5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34;p53">
              <a:extLst>
                <a:ext uri="{FF2B5EF4-FFF2-40B4-BE49-F238E27FC236}">
                  <a16:creationId xmlns:a16="http://schemas.microsoft.com/office/drawing/2014/main" id="{940D66C9-DD9A-404B-9B29-CFBEA110E947}"/>
                </a:ext>
              </a:extLst>
            </p:cNvPr>
            <p:cNvSpPr/>
            <p:nvPr/>
          </p:nvSpPr>
          <p:spPr>
            <a:xfrm>
              <a:off x="975518" y="3759663"/>
              <a:ext cx="537762" cy="536453"/>
            </a:xfrm>
            <a:custGeom>
              <a:avLst/>
              <a:gdLst/>
              <a:ahLst/>
              <a:cxnLst/>
              <a:rect l="l" t="t" r="r" b="b"/>
              <a:pathLst>
                <a:path w="8217" h="8197" extrusionOk="0">
                  <a:moveTo>
                    <a:pt x="4118" y="0"/>
                  </a:moveTo>
                  <a:cubicBezTo>
                    <a:pt x="1850" y="0"/>
                    <a:pt x="0" y="1831"/>
                    <a:pt x="0" y="4098"/>
                  </a:cubicBezTo>
                  <a:cubicBezTo>
                    <a:pt x="0" y="6366"/>
                    <a:pt x="1850" y="8196"/>
                    <a:pt x="4118" y="8196"/>
                  </a:cubicBezTo>
                  <a:cubicBezTo>
                    <a:pt x="6386" y="8196"/>
                    <a:pt x="8216" y="6366"/>
                    <a:pt x="8216" y="4098"/>
                  </a:cubicBezTo>
                  <a:cubicBezTo>
                    <a:pt x="8216" y="1831"/>
                    <a:pt x="6386" y="0"/>
                    <a:pt x="4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35;p53">
              <a:extLst>
                <a:ext uri="{FF2B5EF4-FFF2-40B4-BE49-F238E27FC236}">
                  <a16:creationId xmlns:a16="http://schemas.microsoft.com/office/drawing/2014/main" id="{2043E30E-E9F9-436F-9F04-27F76D523304}"/>
                </a:ext>
              </a:extLst>
            </p:cNvPr>
            <p:cNvSpPr/>
            <p:nvPr/>
          </p:nvSpPr>
          <p:spPr>
            <a:xfrm>
              <a:off x="967730" y="3806457"/>
              <a:ext cx="136715" cy="113416"/>
            </a:xfrm>
            <a:custGeom>
              <a:avLst/>
              <a:gdLst/>
              <a:ahLst/>
              <a:cxnLst/>
              <a:rect l="l" t="t" r="r" b="b"/>
              <a:pathLst>
                <a:path w="2089" h="1733" extrusionOk="0">
                  <a:moveTo>
                    <a:pt x="1097" y="1"/>
                  </a:moveTo>
                  <a:cubicBezTo>
                    <a:pt x="1083" y="1"/>
                    <a:pt x="1069" y="1"/>
                    <a:pt x="1054" y="2"/>
                  </a:cubicBezTo>
                  <a:cubicBezTo>
                    <a:pt x="477" y="2"/>
                    <a:pt x="0" y="399"/>
                    <a:pt x="0" y="877"/>
                  </a:cubicBezTo>
                  <a:cubicBezTo>
                    <a:pt x="0" y="1354"/>
                    <a:pt x="477" y="1732"/>
                    <a:pt x="1054" y="1732"/>
                  </a:cubicBezTo>
                  <a:cubicBezTo>
                    <a:pt x="1631" y="1732"/>
                    <a:pt x="2089" y="1374"/>
                    <a:pt x="2089" y="877"/>
                  </a:cubicBezTo>
                  <a:cubicBezTo>
                    <a:pt x="2089" y="392"/>
                    <a:pt x="1672" y="1"/>
                    <a:pt x="1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36;p53">
              <a:extLst>
                <a:ext uri="{FF2B5EF4-FFF2-40B4-BE49-F238E27FC236}">
                  <a16:creationId xmlns:a16="http://schemas.microsoft.com/office/drawing/2014/main" id="{468A774F-3C54-4007-B31F-BC877C8DE76A}"/>
                </a:ext>
              </a:extLst>
            </p:cNvPr>
            <p:cNvSpPr/>
            <p:nvPr/>
          </p:nvSpPr>
          <p:spPr>
            <a:xfrm>
              <a:off x="1078333" y="3947167"/>
              <a:ext cx="88613" cy="74215"/>
            </a:xfrm>
            <a:custGeom>
              <a:avLst/>
              <a:gdLst/>
              <a:ahLst/>
              <a:cxnLst/>
              <a:rect l="l" t="t" r="r" b="b"/>
              <a:pathLst>
                <a:path w="1354" h="1134" extrusionOk="0">
                  <a:moveTo>
                    <a:pt x="677" y="0"/>
                  </a:moveTo>
                  <a:cubicBezTo>
                    <a:pt x="299" y="0"/>
                    <a:pt x="1" y="239"/>
                    <a:pt x="1" y="557"/>
                  </a:cubicBezTo>
                  <a:cubicBezTo>
                    <a:pt x="1" y="875"/>
                    <a:pt x="299" y="1134"/>
                    <a:pt x="677" y="1134"/>
                  </a:cubicBezTo>
                  <a:cubicBezTo>
                    <a:pt x="1055" y="1134"/>
                    <a:pt x="1354" y="875"/>
                    <a:pt x="1354" y="557"/>
                  </a:cubicBezTo>
                  <a:cubicBezTo>
                    <a:pt x="1354" y="239"/>
                    <a:pt x="1055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37;p53">
              <a:extLst>
                <a:ext uri="{FF2B5EF4-FFF2-40B4-BE49-F238E27FC236}">
                  <a16:creationId xmlns:a16="http://schemas.microsoft.com/office/drawing/2014/main" id="{EE3C3DEA-193E-4B13-AF7F-43919D856114}"/>
                </a:ext>
              </a:extLst>
            </p:cNvPr>
            <p:cNvSpPr/>
            <p:nvPr/>
          </p:nvSpPr>
          <p:spPr>
            <a:xfrm>
              <a:off x="650056" y="3948411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FD4F4D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38;p53">
              <a:extLst>
                <a:ext uri="{FF2B5EF4-FFF2-40B4-BE49-F238E27FC236}">
                  <a16:creationId xmlns:a16="http://schemas.microsoft.com/office/drawing/2014/main" id="{A05B3924-B94B-4189-8583-4548383DD5BE}"/>
                </a:ext>
              </a:extLst>
            </p:cNvPr>
            <p:cNvSpPr/>
            <p:nvPr/>
          </p:nvSpPr>
          <p:spPr>
            <a:xfrm rot="-797123" flipH="1">
              <a:off x="681077" y="4370964"/>
              <a:ext cx="893471" cy="518653"/>
            </a:xfrm>
            <a:custGeom>
              <a:avLst/>
              <a:gdLst/>
              <a:ahLst/>
              <a:cxnLst/>
              <a:rect l="l" t="t" r="r" b="b"/>
              <a:pathLst>
                <a:path w="11339" h="6582" extrusionOk="0">
                  <a:moveTo>
                    <a:pt x="9140" y="0"/>
                  </a:moveTo>
                  <a:cubicBezTo>
                    <a:pt x="8873" y="0"/>
                    <a:pt x="8623" y="45"/>
                    <a:pt x="8415" y="93"/>
                  </a:cubicBezTo>
                  <a:cubicBezTo>
                    <a:pt x="7238" y="348"/>
                    <a:pt x="6951" y="1665"/>
                    <a:pt x="5134" y="1665"/>
                  </a:cubicBezTo>
                  <a:cubicBezTo>
                    <a:pt x="5107" y="1665"/>
                    <a:pt x="5080" y="1665"/>
                    <a:pt x="5053" y="1665"/>
                  </a:cubicBezTo>
                  <a:cubicBezTo>
                    <a:pt x="3524" y="1645"/>
                    <a:pt x="2895" y="745"/>
                    <a:pt x="2054" y="745"/>
                  </a:cubicBezTo>
                  <a:cubicBezTo>
                    <a:pt x="2019" y="745"/>
                    <a:pt x="1985" y="746"/>
                    <a:pt x="1949" y="749"/>
                  </a:cubicBezTo>
                  <a:cubicBezTo>
                    <a:pt x="1790" y="769"/>
                    <a:pt x="1631" y="809"/>
                    <a:pt x="1452" y="889"/>
                  </a:cubicBezTo>
                  <a:cubicBezTo>
                    <a:pt x="259" y="1466"/>
                    <a:pt x="0" y="2798"/>
                    <a:pt x="557" y="4052"/>
                  </a:cubicBezTo>
                  <a:cubicBezTo>
                    <a:pt x="935" y="4927"/>
                    <a:pt x="2129" y="5961"/>
                    <a:pt x="4038" y="6379"/>
                  </a:cubicBezTo>
                  <a:cubicBezTo>
                    <a:pt x="4597" y="6505"/>
                    <a:pt x="5215" y="6582"/>
                    <a:pt x="5885" y="6582"/>
                  </a:cubicBezTo>
                  <a:cubicBezTo>
                    <a:pt x="6169" y="6582"/>
                    <a:pt x="6462" y="6568"/>
                    <a:pt x="6764" y="6538"/>
                  </a:cubicBezTo>
                  <a:cubicBezTo>
                    <a:pt x="9091" y="6260"/>
                    <a:pt x="10404" y="4887"/>
                    <a:pt x="10941" y="3594"/>
                  </a:cubicBezTo>
                  <a:cubicBezTo>
                    <a:pt x="11299" y="2798"/>
                    <a:pt x="11339" y="2003"/>
                    <a:pt x="11120" y="1565"/>
                  </a:cubicBezTo>
                  <a:cubicBezTo>
                    <a:pt x="10901" y="1028"/>
                    <a:pt x="10623" y="670"/>
                    <a:pt x="10344" y="431"/>
                  </a:cubicBezTo>
                  <a:cubicBezTo>
                    <a:pt x="9964" y="99"/>
                    <a:pt x="9534" y="0"/>
                    <a:pt x="9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9;p53">
              <a:extLst>
                <a:ext uri="{FF2B5EF4-FFF2-40B4-BE49-F238E27FC236}">
                  <a16:creationId xmlns:a16="http://schemas.microsoft.com/office/drawing/2014/main" id="{7D230982-09AA-4D3A-86B8-F0C8DD6D9C97}"/>
                </a:ext>
              </a:extLst>
            </p:cNvPr>
            <p:cNvSpPr/>
            <p:nvPr/>
          </p:nvSpPr>
          <p:spPr>
            <a:xfrm rot="-797123" flipH="1">
              <a:off x="762517" y="4545135"/>
              <a:ext cx="416990" cy="288482"/>
            </a:xfrm>
            <a:custGeom>
              <a:avLst/>
              <a:gdLst/>
              <a:ahLst/>
              <a:cxnLst/>
              <a:rect l="l" t="t" r="r" b="b"/>
              <a:pathLst>
                <a:path w="5292" h="3661" extrusionOk="0">
                  <a:moveTo>
                    <a:pt x="3785" y="1"/>
                  </a:moveTo>
                  <a:cubicBezTo>
                    <a:pt x="3359" y="1"/>
                    <a:pt x="3001" y="140"/>
                    <a:pt x="3143" y="668"/>
                  </a:cubicBezTo>
                  <a:cubicBezTo>
                    <a:pt x="3318" y="1333"/>
                    <a:pt x="3093" y="2106"/>
                    <a:pt x="2643" y="2106"/>
                  </a:cubicBezTo>
                  <a:cubicBezTo>
                    <a:pt x="2582" y="2106"/>
                    <a:pt x="2516" y="2091"/>
                    <a:pt x="2447" y="2060"/>
                  </a:cubicBezTo>
                  <a:cubicBezTo>
                    <a:pt x="1974" y="1857"/>
                    <a:pt x="2619" y="838"/>
                    <a:pt x="1938" y="838"/>
                  </a:cubicBezTo>
                  <a:cubicBezTo>
                    <a:pt x="1816" y="838"/>
                    <a:pt x="1652" y="871"/>
                    <a:pt x="1433" y="946"/>
                  </a:cubicBezTo>
                  <a:cubicBezTo>
                    <a:pt x="0" y="1443"/>
                    <a:pt x="1114" y="3134"/>
                    <a:pt x="1373" y="3333"/>
                  </a:cubicBezTo>
                  <a:cubicBezTo>
                    <a:pt x="1652" y="3560"/>
                    <a:pt x="2001" y="3660"/>
                    <a:pt x="2371" y="3660"/>
                  </a:cubicBezTo>
                  <a:cubicBezTo>
                    <a:pt x="3134" y="3660"/>
                    <a:pt x="3987" y="3234"/>
                    <a:pt x="4496" y="2617"/>
                  </a:cubicBezTo>
                  <a:cubicBezTo>
                    <a:pt x="5292" y="1662"/>
                    <a:pt x="4874" y="150"/>
                    <a:pt x="4297" y="51"/>
                  </a:cubicBezTo>
                  <a:cubicBezTo>
                    <a:pt x="4134" y="23"/>
                    <a:pt x="3954" y="1"/>
                    <a:pt x="3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40;p53">
              <a:extLst>
                <a:ext uri="{FF2B5EF4-FFF2-40B4-BE49-F238E27FC236}">
                  <a16:creationId xmlns:a16="http://schemas.microsoft.com/office/drawing/2014/main" id="{EDB23526-3F0E-43FB-ABC9-E1F8AFD99A9A}"/>
                </a:ext>
              </a:extLst>
            </p:cNvPr>
            <p:cNvSpPr/>
            <p:nvPr/>
          </p:nvSpPr>
          <p:spPr>
            <a:xfrm rot="-797123" flipH="1">
              <a:off x="731678" y="4381142"/>
              <a:ext cx="667877" cy="285330"/>
            </a:xfrm>
            <a:custGeom>
              <a:avLst/>
              <a:gdLst/>
              <a:ahLst/>
              <a:cxnLst/>
              <a:rect l="l" t="t" r="r" b="b"/>
              <a:pathLst>
                <a:path w="8476" h="3621" extrusionOk="0">
                  <a:moveTo>
                    <a:pt x="7226" y="1"/>
                  </a:moveTo>
                  <a:cubicBezTo>
                    <a:pt x="6966" y="1"/>
                    <a:pt x="6724" y="45"/>
                    <a:pt x="6526" y="89"/>
                  </a:cubicBezTo>
                  <a:cubicBezTo>
                    <a:pt x="5357" y="323"/>
                    <a:pt x="5066" y="1643"/>
                    <a:pt x="3282" y="1643"/>
                  </a:cubicBezTo>
                  <a:cubicBezTo>
                    <a:pt x="3243" y="1643"/>
                    <a:pt x="3204" y="1642"/>
                    <a:pt x="3164" y="1641"/>
                  </a:cubicBezTo>
                  <a:cubicBezTo>
                    <a:pt x="1635" y="1622"/>
                    <a:pt x="1006" y="721"/>
                    <a:pt x="165" y="721"/>
                  </a:cubicBezTo>
                  <a:cubicBezTo>
                    <a:pt x="130" y="721"/>
                    <a:pt x="96" y="723"/>
                    <a:pt x="60" y="726"/>
                  </a:cubicBezTo>
                  <a:cubicBezTo>
                    <a:pt x="21" y="925"/>
                    <a:pt x="1" y="1163"/>
                    <a:pt x="1" y="1382"/>
                  </a:cubicBezTo>
                  <a:cubicBezTo>
                    <a:pt x="21" y="1760"/>
                    <a:pt x="100" y="2118"/>
                    <a:pt x="359" y="2377"/>
                  </a:cubicBezTo>
                  <a:cubicBezTo>
                    <a:pt x="802" y="2870"/>
                    <a:pt x="1639" y="3620"/>
                    <a:pt x="3016" y="3620"/>
                  </a:cubicBezTo>
                  <a:cubicBezTo>
                    <a:pt x="3306" y="3620"/>
                    <a:pt x="3620" y="3587"/>
                    <a:pt x="3959" y="3511"/>
                  </a:cubicBezTo>
                  <a:cubicBezTo>
                    <a:pt x="6088" y="3053"/>
                    <a:pt x="6744" y="2556"/>
                    <a:pt x="7759" y="1581"/>
                  </a:cubicBezTo>
                  <a:cubicBezTo>
                    <a:pt x="8037" y="1322"/>
                    <a:pt x="8415" y="805"/>
                    <a:pt x="8475" y="427"/>
                  </a:cubicBezTo>
                  <a:cubicBezTo>
                    <a:pt x="8296" y="288"/>
                    <a:pt x="8117" y="189"/>
                    <a:pt x="7878" y="109"/>
                  </a:cubicBezTo>
                  <a:cubicBezTo>
                    <a:pt x="7657" y="29"/>
                    <a:pt x="7435" y="1"/>
                    <a:pt x="7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41;p53">
              <a:extLst>
                <a:ext uri="{FF2B5EF4-FFF2-40B4-BE49-F238E27FC236}">
                  <a16:creationId xmlns:a16="http://schemas.microsoft.com/office/drawing/2014/main" id="{74D4F7B2-BEE2-40BD-8026-DFF6C4183FA8}"/>
                </a:ext>
              </a:extLst>
            </p:cNvPr>
            <p:cNvSpPr/>
            <p:nvPr/>
          </p:nvSpPr>
          <p:spPr>
            <a:xfrm rot="-797123" flipH="1">
              <a:off x="747144" y="4670856"/>
              <a:ext cx="543931" cy="246561"/>
            </a:xfrm>
            <a:custGeom>
              <a:avLst/>
              <a:gdLst/>
              <a:ahLst/>
              <a:cxnLst/>
              <a:rect l="l" t="t" r="r" b="b"/>
              <a:pathLst>
                <a:path w="6903" h="3129" extrusionOk="0">
                  <a:moveTo>
                    <a:pt x="5946" y="0"/>
                  </a:moveTo>
                  <a:cubicBezTo>
                    <a:pt x="4447" y="0"/>
                    <a:pt x="3680" y="1255"/>
                    <a:pt x="3680" y="1255"/>
                  </a:cubicBezTo>
                  <a:cubicBezTo>
                    <a:pt x="3680" y="1255"/>
                    <a:pt x="3479" y="1094"/>
                    <a:pt x="2898" y="1094"/>
                  </a:cubicBezTo>
                  <a:cubicBezTo>
                    <a:pt x="2662" y="1094"/>
                    <a:pt x="2363" y="1121"/>
                    <a:pt x="1989" y="1196"/>
                  </a:cubicBezTo>
                  <a:cubicBezTo>
                    <a:pt x="1094" y="1335"/>
                    <a:pt x="378" y="2329"/>
                    <a:pt x="0" y="2926"/>
                  </a:cubicBezTo>
                  <a:cubicBezTo>
                    <a:pt x="558" y="3066"/>
                    <a:pt x="1208" y="3129"/>
                    <a:pt x="1910" y="3129"/>
                  </a:cubicBezTo>
                  <a:cubicBezTo>
                    <a:pt x="2008" y="3129"/>
                    <a:pt x="2108" y="3128"/>
                    <a:pt x="2208" y="3125"/>
                  </a:cubicBezTo>
                  <a:cubicBezTo>
                    <a:pt x="2387" y="3125"/>
                    <a:pt x="2566" y="3125"/>
                    <a:pt x="2726" y="3105"/>
                  </a:cubicBezTo>
                  <a:cubicBezTo>
                    <a:pt x="5053" y="2827"/>
                    <a:pt x="6366" y="1454"/>
                    <a:pt x="6903" y="161"/>
                  </a:cubicBezTo>
                  <a:cubicBezTo>
                    <a:pt x="6556" y="48"/>
                    <a:pt x="6237" y="0"/>
                    <a:pt x="5946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42;p53">
              <a:extLst>
                <a:ext uri="{FF2B5EF4-FFF2-40B4-BE49-F238E27FC236}">
                  <a16:creationId xmlns:a16="http://schemas.microsoft.com/office/drawing/2014/main" id="{FBB19116-D708-4CF7-961E-C999658964BD}"/>
                </a:ext>
              </a:extLst>
            </p:cNvPr>
            <p:cNvSpPr/>
            <p:nvPr/>
          </p:nvSpPr>
          <p:spPr>
            <a:xfrm rot="-797123" flipH="1">
              <a:off x="765377" y="4377559"/>
              <a:ext cx="622412" cy="201252"/>
            </a:xfrm>
            <a:custGeom>
              <a:avLst/>
              <a:gdLst/>
              <a:ahLst/>
              <a:cxnLst/>
              <a:rect l="l" t="t" r="r" b="b"/>
              <a:pathLst>
                <a:path w="7899" h="2554" extrusionOk="0">
                  <a:moveTo>
                    <a:pt x="7263" y="1"/>
                  </a:moveTo>
                  <a:cubicBezTo>
                    <a:pt x="6993" y="1"/>
                    <a:pt x="6740" y="51"/>
                    <a:pt x="6526" y="107"/>
                  </a:cubicBezTo>
                  <a:cubicBezTo>
                    <a:pt x="5349" y="342"/>
                    <a:pt x="5062" y="1679"/>
                    <a:pt x="3244" y="1679"/>
                  </a:cubicBezTo>
                  <a:cubicBezTo>
                    <a:pt x="3217" y="1679"/>
                    <a:pt x="3191" y="1679"/>
                    <a:pt x="3164" y="1679"/>
                  </a:cubicBezTo>
                  <a:cubicBezTo>
                    <a:pt x="1620" y="1640"/>
                    <a:pt x="994" y="741"/>
                    <a:pt x="141" y="741"/>
                  </a:cubicBezTo>
                  <a:cubicBezTo>
                    <a:pt x="114" y="741"/>
                    <a:pt x="87" y="742"/>
                    <a:pt x="60" y="744"/>
                  </a:cubicBezTo>
                  <a:cubicBezTo>
                    <a:pt x="40" y="942"/>
                    <a:pt x="1" y="1181"/>
                    <a:pt x="1" y="1400"/>
                  </a:cubicBezTo>
                  <a:cubicBezTo>
                    <a:pt x="478" y="1798"/>
                    <a:pt x="1552" y="2554"/>
                    <a:pt x="3164" y="2554"/>
                  </a:cubicBezTo>
                  <a:cubicBezTo>
                    <a:pt x="5372" y="2554"/>
                    <a:pt x="5969" y="1301"/>
                    <a:pt x="6923" y="704"/>
                  </a:cubicBezTo>
                  <a:cubicBezTo>
                    <a:pt x="7321" y="465"/>
                    <a:pt x="7639" y="266"/>
                    <a:pt x="7898" y="107"/>
                  </a:cubicBezTo>
                  <a:cubicBezTo>
                    <a:pt x="7683" y="30"/>
                    <a:pt x="7468" y="1"/>
                    <a:pt x="7263" y="1"/>
                  </a:cubicBezTo>
                  <a:close/>
                </a:path>
              </a:pathLst>
            </a:custGeom>
            <a:solidFill>
              <a:srgbClr val="FDD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43;p53">
              <a:extLst>
                <a:ext uri="{FF2B5EF4-FFF2-40B4-BE49-F238E27FC236}">
                  <a16:creationId xmlns:a16="http://schemas.microsoft.com/office/drawing/2014/main" id="{06C357B0-62FA-4CAB-BF55-7CFA6B55C77A}"/>
                </a:ext>
              </a:extLst>
            </p:cNvPr>
            <p:cNvSpPr/>
            <p:nvPr/>
          </p:nvSpPr>
          <p:spPr>
            <a:xfrm rot="-797123" flipH="1">
              <a:off x="1007533" y="4726743"/>
              <a:ext cx="290049" cy="160355"/>
            </a:xfrm>
            <a:custGeom>
              <a:avLst/>
              <a:gdLst/>
              <a:ahLst/>
              <a:cxnLst/>
              <a:rect l="l" t="t" r="r" b="b"/>
              <a:pathLst>
                <a:path w="3681" h="2035" extrusionOk="0">
                  <a:moveTo>
                    <a:pt x="2898" y="0"/>
                  </a:moveTo>
                  <a:cubicBezTo>
                    <a:pt x="2662" y="0"/>
                    <a:pt x="2363" y="27"/>
                    <a:pt x="1989" y="102"/>
                  </a:cubicBezTo>
                  <a:cubicBezTo>
                    <a:pt x="1094" y="241"/>
                    <a:pt x="358" y="1235"/>
                    <a:pt x="0" y="1832"/>
                  </a:cubicBezTo>
                  <a:cubicBezTo>
                    <a:pt x="558" y="1972"/>
                    <a:pt x="1208" y="2035"/>
                    <a:pt x="1910" y="2035"/>
                  </a:cubicBezTo>
                  <a:cubicBezTo>
                    <a:pt x="2008" y="2035"/>
                    <a:pt x="2108" y="2034"/>
                    <a:pt x="2208" y="2031"/>
                  </a:cubicBezTo>
                  <a:cubicBezTo>
                    <a:pt x="2924" y="1414"/>
                    <a:pt x="3680" y="161"/>
                    <a:pt x="3680" y="161"/>
                  </a:cubicBezTo>
                  <a:cubicBezTo>
                    <a:pt x="3680" y="161"/>
                    <a:pt x="3479" y="0"/>
                    <a:pt x="2898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44;p53">
              <a:extLst>
                <a:ext uri="{FF2B5EF4-FFF2-40B4-BE49-F238E27FC236}">
                  <a16:creationId xmlns:a16="http://schemas.microsoft.com/office/drawing/2014/main" id="{9452C90C-E3DA-4913-BC93-6559A633F6FB}"/>
                </a:ext>
              </a:extLst>
            </p:cNvPr>
            <p:cNvSpPr/>
            <p:nvPr/>
          </p:nvSpPr>
          <p:spPr>
            <a:xfrm rot="-797123" flipH="1">
              <a:off x="653947" y="4344453"/>
              <a:ext cx="937361" cy="568533"/>
            </a:xfrm>
            <a:custGeom>
              <a:avLst/>
              <a:gdLst/>
              <a:ahLst/>
              <a:cxnLst/>
              <a:rect l="l" t="t" r="r" b="b"/>
              <a:pathLst>
                <a:path w="11896" h="7215" extrusionOk="0">
                  <a:moveTo>
                    <a:pt x="9245" y="504"/>
                  </a:moveTo>
                  <a:cubicBezTo>
                    <a:pt x="9544" y="504"/>
                    <a:pt x="9847" y="583"/>
                    <a:pt x="10126" y="722"/>
                  </a:cubicBezTo>
                  <a:cubicBezTo>
                    <a:pt x="10921" y="1140"/>
                    <a:pt x="11299" y="2016"/>
                    <a:pt x="11220" y="2911"/>
                  </a:cubicBezTo>
                  <a:cubicBezTo>
                    <a:pt x="11140" y="3826"/>
                    <a:pt x="10623" y="4621"/>
                    <a:pt x="9927" y="5218"/>
                  </a:cubicBezTo>
                  <a:cubicBezTo>
                    <a:pt x="8846" y="6141"/>
                    <a:pt x="7421" y="6624"/>
                    <a:pt x="6014" y="6624"/>
                  </a:cubicBezTo>
                  <a:cubicBezTo>
                    <a:pt x="5479" y="6624"/>
                    <a:pt x="4946" y="6554"/>
                    <a:pt x="4436" y="6412"/>
                  </a:cubicBezTo>
                  <a:cubicBezTo>
                    <a:pt x="3501" y="6173"/>
                    <a:pt x="2666" y="5696"/>
                    <a:pt x="1970" y="5079"/>
                  </a:cubicBezTo>
                  <a:cubicBezTo>
                    <a:pt x="1313" y="4482"/>
                    <a:pt x="696" y="3647"/>
                    <a:pt x="796" y="2732"/>
                  </a:cubicBezTo>
                  <a:cubicBezTo>
                    <a:pt x="816" y="2393"/>
                    <a:pt x="995" y="2016"/>
                    <a:pt x="1234" y="1757"/>
                  </a:cubicBezTo>
                  <a:cubicBezTo>
                    <a:pt x="1472" y="1519"/>
                    <a:pt x="1773" y="1395"/>
                    <a:pt x="2108" y="1395"/>
                  </a:cubicBezTo>
                  <a:cubicBezTo>
                    <a:pt x="2192" y="1395"/>
                    <a:pt x="2279" y="1403"/>
                    <a:pt x="2367" y="1419"/>
                  </a:cubicBezTo>
                  <a:cubicBezTo>
                    <a:pt x="3322" y="1558"/>
                    <a:pt x="4178" y="2214"/>
                    <a:pt x="5172" y="2334"/>
                  </a:cubicBezTo>
                  <a:cubicBezTo>
                    <a:pt x="5274" y="2344"/>
                    <a:pt x="5372" y="2349"/>
                    <a:pt x="5466" y="2349"/>
                  </a:cubicBezTo>
                  <a:cubicBezTo>
                    <a:pt x="6467" y="2349"/>
                    <a:pt x="7113" y="1794"/>
                    <a:pt x="7858" y="1140"/>
                  </a:cubicBezTo>
                  <a:cubicBezTo>
                    <a:pt x="8176" y="862"/>
                    <a:pt x="8554" y="603"/>
                    <a:pt x="8992" y="524"/>
                  </a:cubicBezTo>
                  <a:cubicBezTo>
                    <a:pt x="9075" y="510"/>
                    <a:pt x="9160" y="504"/>
                    <a:pt x="9245" y="504"/>
                  </a:cubicBezTo>
                  <a:close/>
                  <a:moveTo>
                    <a:pt x="9249" y="0"/>
                  </a:moveTo>
                  <a:cubicBezTo>
                    <a:pt x="9027" y="0"/>
                    <a:pt x="8805" y="34"/>
                    <a:pt x="8594" y="106"/>
                  </a:cubicBezTo>
                  <a:cubicBezTo>
                    <a:pt x="8097" y="265"/>
                    <a:pt x="7719" y="623"/>
                    <a:pt x="7301" y="961"/>
                  </a:cubicBezTo>
                  <a:cubicBezTo>
                    <a:pt x="6758" y="1469"/>
                    <a:pt x="6139" y="1838"/>
                    <a:pt x="5401" y="1838"/>
                  </a:cubicBezTo>
                  <a:cubicBezTo>
                    <a:pt x="5301" y="1838"/>
                    <a:pt x="5198" y="1831"/>
                    <a:pt x="5093" y="1817"/>
                  </a:cubicBezTo>
                  <a:cubicBezTo>
                    <a:pt x="4257" y="1697"/>
                    <a:pt x="3561" y="1160"/>
                    <a:pt x="2765" y="921"/>
                  </a:cubicBezTo>
                  <a:cubicBezTo>
                    <a:pt x="2551" y="853"/>
                    <a:pt x="2322" y="814"/>
                    <a:pt x="2093" y="814"/>
                  </a:cubicBezTo>
                  <a:cubicBezTo>
                    <a:pt x="1790" y="814"/>
                    <a:pt x="1486" y="882"/>
                    <a:pt x="1214" y="1041"/>
                  </a:cubicBezTo>
                  <a:cubicBezTo>
                    <a:pt x="816" y="1279"/>
                    <a:pt x="517" y="1657"/>
                    <a:pt x="378" y="2115"/>
                  </a:cubicBezTo>
                  <a:cubicBezTo>
                    <a:pt x="0" y="3070"/>
                    <a:pt x="398" y="4124"/>
                    <a:pt x="1015" y="4900"/>
                  </a:cubicBezTo>
                  <a:cubicBezTo>
                    <a:pt x="1671" y="5716"/>
                    <a:pt x="2586" y="6332"/>
                    <a:pt x="3561" y="6730"/>
                  </a:cubicBezTo>
                  <a:cubicBezTo>
                    <a:pt x="4359" y="7054"/>
                    <a:pt x="5214" y="7215"/>
                    <a:pt x="6066" y="7215"/>
                  </a:cubicBezTo>
                  <a:cubicBezTo>
                    <a:pt x="7360" y="7215"/>
                    <a:pt x="8649" y="6845"/>
                    <a:pt x="9728" y="6113"/>
                  </a:cubicBezTo>
                  <a:cubicBezTo>
                    <a:pt x="10563" y="5537"/>
                    <a:pt x="11259" y="4741"/>
                    <a:pt x="11578" y="3746"/>
                  </a:cubicBezTo>
                  <a:cubicBezTo>
                    <a:pt x="11896" y="2791"/>
                    <a:pt x="11737" y="1657"/>
                    <a:pt x="11080" y="862"/>
                  </a:cubicBezTo>
                  <a:cubicBezTo>
                    <a:pt x="10658" y="334"/>
                    <a:pt x="9949" y="0"/>
                    <a:pt x="9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16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88984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0"/>
          <p:cNvSpPr txBox="1">
            <a:spLocks noGrp="1"/>
          </p:cNvSpPr>
          <p:nvPr>
            <p:ph type="title"/>
          </p:nvPr>
        </p:nvSpPr>
        <p:spPr>
          <a:xfrm>
            <a:off x="1431598" y="4173950"/>
            <a:ext cx="7712400" cy="2738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/>
              <a:t>Money</a:t>
            </a:r>
            <a:endParaRPr dirty="0"/>
          </a:p>
        </p:txBody>
      </p:sp>
      <p:sp>
        <p:nvSpPr>
          <p:cNvPr id="1191" name="Google Shape;1191;p40"/>
          <p:cNvSpPr txBox="1">
            <a:spLocks noGrp="1"/>
          </p:cNvSpPr>
          <p:nvPr>
            <p:ph type="title" idx="2"/>
          </p:nvPr>
        </p:nvSpPr>
        <p:spPr>
          <a:xfrm>
            <a:off x="2589126" y="2658950"/>
            <a:ext cx="5397600" cy="1683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192" name="Google Shape;1192;p40"/>
          <p:cNvSpPr/>
          <p:nvPr/>
        </p:nvSpPr>
        <p:spPr>
          <a:xfrm>
            <a:off x="8076958" y="3051804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3" name="Google Shape;1193;p40"/>
          <p:cNvSpPr/>
          <p:nvPr/>
        </p:nvSpPr>
        <p:spPr>
          <a:xfrm>
            <a:off x="7376526" y="128701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100" y="0"/>
                  <a:pt x="1" y="80"/>
                  <a:pt x="1" y="199"/>
                </a:cubicBezTo>
                <a:cubicBezTo>
                  <a:pt x="1" y="299"/>
                  <a:pt x="100" y="398"/>
                  <a:pt x="200" y="398"/>
                </a:cubicBezTo>
                <a:cubicBezTo>
                  <a:pt x="319" y="398"/>
                  <a:pt x="399" y="299"/>
                  <a:pt x="399" y="199"/>
                </a:cubicBezTo>
                <a:cubicBezTo>
                  <a:pt x="399" y="80"/>
                  <a:pt x="319" y="0"/>
                  <a:pt x="20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4" name="Google Shape;1194;p40"/>
          <p:cNvSpPr/>
          <p:nvPr/>
        </p:nvSpPr>
        <p:spPr>
          <a:xfrm>
            <a:off x="1865625" y="159019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5" name="Google Shape;1195;p40"/>
          <p:cNvSpPr/>
          <p:nvPr/>
        </p:nvSpPr>
        <p:spPr>
          <a:xfrm>
            <a:off x="16622773" y="227676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6" name="Google Shape;1196;p40"/>
          <p:cNvSpPr/>
          <p:nvPr/>
        </p:nvSpPr>
        <p:spPr>
          <a:xfrm>
            <a:off x="9801544" y="6865258"/>
            <a:ext cx="47000" cy="47092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7" name="Google Shape;1197;p40"/>
          <p:cNvSpPr/>
          <p:nvPr/>
        </p:nvSpPr>
        <p:spPr>
          <a:xfrm>
            <a:off x="9307300" y="9769523"/>
            <a:ext cx="98724" cy="101030"/>
          </a:xfrm>
          <a:custGeom>
            <a:avLst/>
            <a:gdLst/>
            <a:ahLst/>
            <a:cxnLst/>
            <a:rect l="l" t="t" r="r" b="b"/>
            <a:pathLst>
              <a:path w="836" h="856" extrusionOk="0">
                <a:moveTo>
                  <a:pt x="418" y="0"/>
                </a:moveTo>
                <a:cubicBezTo>
                  <a:pt x="199" y="0"/>
                  <a:pt x="0" y="179"/>
                  <a:pt x="0" y="418"/>
                </a:cubicBezTo>
                <a:cubicBezTo>
                  <a:pt x="0" y="657"/>
                  <a:pt x="159" y="855"/>
                  <a:pt x="418" y="855"/>
                </a:cubicBezTo>
                <a:cubicBezTo>
                  <a:pt x="637" y="855"/>
                  <a:pt x="836" y="676"/>
                  <a:pt x="836" y="418"/>
                </a:cubicBezTo>
                <a:cubicBezTo>
                  <a:pt x="836" y="199"/>
                  <a:pt x="637" y="0"/>
                  <a:pt x="418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8" name="Google Shape;1198;p40"/>
          <p:cNvSpPr/>
          <p:nvPr/>
        </p:nvSpPr>
        <p:spPr>
          <a:xfrm>
            <a:off x="10071753" y="4729980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9" name="Google Shape;1199;p40"/>
          <p:cNvSpPr/>
          <p:nvPr/>
        </p:nvSpPr>
        <p:spPr>
          <a:xfrm>
            <a:off x="7777730" y="857003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9994927" y="2080527"/>
            <a:ext cx="6246354" cy="7190910"/>
            <a:chOff x="4997463" y="1040263"/>
            <a:chExt cx="3123177" cy="3595455"/>
          </a:xfrm>
        </p:grpSpPr>
        <p:sp>
          <p:nvSpPr>
            <p:cNvPr id="1201" name="Google Shape;1201;p40"/>
            <p:cNvSpPr/>
            <p:nvPr/>
          </p:nvSpPr>
          <p:spPr>
            <a:xfrm>
              <a:off x="8009046" y="1040263"/>
              <a:ext cx="111593" cy="110353"/>
            </a:xfrm>
            <a:custGeom>
              <a:avLst/>
              <a:gdLst/>
              <a:ahLst/>
              <a:cxnLst/>
              <a:rect l="l" t="t" r="r" b="b"/>
              <a:pathLst>
                <a:path w="1891" h="1870" extrusionOk="0">
                  <a:moveTo>
                    <a:pt x="955" y="0"/>
                  </a:moveTo>
                  <a:cubicBezTo>
                    <a:pt x="418" y="0"/>
                    <a:pt x="0" y="418"/>
                    <a:pt x="0" y="935"/>
                  </a:cubicBezTo>
                  <a:cubicBezTo>
                    <a:pt x="0" y="1452"/>
                    <a:pt x="418" y="1870"/>
                    <a:pt x="955" y="1870"/>
                  </a:cubicBezTo>
                  <a:cubicBezTo>
                    <a:pt x="1472" y="1870"/>
                    <a:pt x="1890" y="1452"/>
                    <a:pt x="1890" y="935"/>
                  </a:cubicBezTo>
                  <a:cubicBezTo>
                    <a:pt x="1890" y="418"/>
                    <a:pt x="1472" y="0"/>
                    <a:pt x="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6930697" y="1093035"/>
              <a:ext cx="491595" cy="831986"/>
            </a:xfrm>
            <a:custGeom>
              <a:avLst/>
              <a:gdLst/>
              <a:ahLst/>
              <a:cxnLst/>
              <a:rect l="l" t="t" r="r" b="b"/>
              <a:pathLst>
                <a:path w="7481" h="12661" extrusionOk="0">
                  <a:moveTo>
                    <a:pt x="2030" y="1"/>
                  </a:moveTo>
                  <a:cubicBezTo>
                    <a:pt x="1434" y="1"/>
                    <a:pt x="984" y="167"/>
                    <a:pt x="816" y="426"/>
                  </a:cubicBezTo>
                  <a:cubicBezTo>
                    <a:pt x="538" y="884"/>
                    <a:pt x="796" y="1182"/>
                    <a:pt x="1154" y="1719"/>
                  </a:cubicBezTo>
                  <a:cubicBezTo>
                    <a:pt x="1413" y="2078"/>
                    <a:pt x="1692" y="2495"/>
                    <a:pt x="1930" y="3112"/>
                  </a:cubicBezTo>
                  <a:cubicBezTo>
                    <a:pt x="2030" y="3371"/>
                    <a:pt x="2109" y="3609"/>
                    <a:pt x="2189" y="3908"/>
                  </a:cubicBezTo>
                  <a:cubicBezTo>
                    <a:pt x="2229" y="4107"/>
                    <a:pt x="2288" y="4306"/>
                    <a:pt x="2308" y="4524"/>
                  </a:cubicBezTo>
                  <a:cubicBezTo>
                    <a:pt x="2348" y="4823"/>
                    <a:pt x="2348" y="5101"/>
                    <a:pt x="2328" y="5380"/>
                  </a:cubicBezTo>
                  <a:cubicBezTo>
                    <a:pt x="2308" y="5618"/>
                    <a:pt x="2288" y="5877"/>
                    <a:pt x="2209" y="6096"/>
                  </a:cubicBezTo>
                  <a:cubicBezTo>
                    <a:pt x="2089" y="6573"/>
                    <a:pt x="1851" y="6991"/>
                    <a:pt x="1612" y="7349"/>
                  </a:cubicBezTo>
                  <a:cubicBezTo>
                    <a:pt x="916" y="8304"/>
                    <a:pt x="1" y="8841"/>
                    <a:pt x="1" y="8841"/>
                  </a:cubicBezTo>
                  <a:lnTo>
                    <a:pt x="3820" y="12660"/>
                  </a:lnTo>
                  <a:cubicBezTo>
                    <a:pt x="4138" y="12462"/>
                    <a:pt x="4496" y="12163"/>
                    <a:pt x="4835" y="11825"/>
                  </a:cubicBezTo>
                  <a:cubicBezTo>
                    <a:pt x="5034" y="11586"/>
                    <a:pt x="5272" y="11367"/>
                    <a:pt x="5471" y="11109"/>
                  </a:cubicBezTo>
                  <a:cubicBezTo>
                    <a:pt x="5889" y="10592"/>
                    <a:pt x="6287" y="9995"/>
                    <a:pt x="6605" y="9338"/>
                  </a:cubicBezTo>
                  <a:cubicBezTo>
                    <a:pt x="7023" y="8503"/>
                    <a:pt x="7301" y="7608"/>
                    <a:pt x="7401" y="6673"/>
                  </a:cubicBezTo>
                  <a:cubicBezTo>
                    <a:pt x="7480" y="5957"/>
                    <a:pt x="7441" y="5201"/>
                    <a:pt x="7182" y="4485"/>
                  </a:cubicBezTo>
                  <a:cubicBezTo>
                    <a:pt x="7102" y="4186"/>
                    <a:pt x="6983" y="3888"/>
                    <a:pt x="6864" y="3589"/>
                  </a:cubicBezTo>
                  <a:cubicBezTo>
                    <a:pt x="6665" y="3192"/>
                    <a:pt x="6466" y="2814"/>
                    <a:pt x="6227" y="2495"/>
                  </a:cubicBezTo>
                  <a:cubicBezTo>
                    <a:pt x="5690" y="1680"/>
                    <a:pt x="5034" y="1103"/>
                    <a:pt x="4377" y="705"/>
                  </a:cubicBezTo>
                  <a:cubicBezTo>
                    <a:pt x="3780" y="347"/>
                    <a:pt x="3144" y="128"/>
                    <a:pt x="2607" y="48"/>
                  </a:cubicBezTo>
                  <a:cubicBezTo>
                    <a:pt x="2403" y="16"/>
                    <a:pt x="2210" y="1"/>
                    <a:pt x="203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036555" y="1494849"/>
              <a:ext cx="328234" cy="330797"/>
            </a:xfrm>
            <a:custGeom>
              <a:avLst/>
              <a:gdLst/>
              <a:ahLst/>
              <a:cxnLst/>
              <a:rect l="l" t="t" r="r" b="b"/>
              <a:pathLst>
                <a:path w="4995" h="5034" extrusionOk="0">
                  <a:moveTo>
                    <a:pt x="598" y="1"/>
                  </a:moveTo>
                  <a:cubicBezTo>
                    <a:pt x="478" y="478"/>
                    <a:pt x="260" y="896"/>
                    <a:pt x="1" y="1254"/>
                  </a:cubicBezTo>
                  <a:cubicBezTo>
                    <a:pt x="856" y="1692"/>
                    <a:pt x="2706" y="2925"/>
                    <a:pt x="3860" y="5034"/>
                  </a:cubicBezTo>
                  <a:cubicBezTo>
                    <a:pt x="4278" y="4516"/>
                    <a:pt x="4676" y="3920"/>
                    <a:pt x="4994" y="3243"/>
                  </a:cubicBezTo>
                  <a:cubicBezTo>
                    <a:pt x="4278" y="2229"/>
                    <a:pt x="2786" y="558"/>
                    <a:pt x="598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075784" y="1336883"/>
              <a:ext cx="346502" cy="194640"/>
            </a:xfrm>
            <a:custGeom>
              <a:avLst/>
              <a:gdLst/>
              <a:ahLst/>
              <a:cxnLst/>
              <a:rect l="l" t="t" r="r" b="b"/>
              <a:pathLst>
                <a:path w="5273" h="2962" extrusionOk="0">
                  <a:moveTo>
                    <a:pt x="1536" y="1"/>
                  </a:moveTo>
                  <a:cubicBezTo>
                    <a:pt x="1036" y="1"/>
                    <a:pt x="519" y="52"/>
                    <a:pt x="1" y="177"/>
                  </a:cubicBezTo>
                  <a:cubicBezTo>
                    <a:pt x="60" y="376"/>
                    <a:pt x="100" y="575"/>
                    <a:pt x="120" y="793"/>
                  </a:cubicBezTo>
                  <a:cubicBezTo>
                    <a:pt x="180" y="1092"/>
                    <a:pt x="180" y="1370"/>
                    <a:pt x="160" y="1649"/>
                  </a:cubicBezTo>
                  <a:cubicBezTo>
                    <a:pt x="250" y="1646"/>
                    <a:pt x="346" y="1644"/>
                    <a:pt x="447" y="1644"/>
                  </a:cubicBezTo>
                  <a:cubicBezTo>
                    <a:pt x="1613" y="1644"/>
                    <a:pt x="3453" y="1882"/>
                    <a:pt x="5193" y="2962"/>
                  </a:cubicBezTo>
                  <a:cubicBezTo>
                    <a:pt x="5272" y="2246"/>
                    <a:pt x="5233" y="1490"/>
                    <a:pt x="5034" y="754"/>
                  </a:cubicBezTo>
                  <a:cubicBezTo>
                    <a:pt x="4239" y="415"/>
                    <a:pt x="2956" y="1"/>
                    <a:pt x="15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10468" y="1136732"/>
              <a:ext cx="333360" cy="159550"/>
            </a:xfrm>
            <a:custGeom>
              <a:avLst/>
              <a:gdLst/>
              <a:ahLst/>
              <a:cxnLst/>
              <a:rect l="l" t="t" r="r" b="b"/>
              <a:pathLst>
                <a:path w="5073" h="2428" extrusionOk="0">
                  <a:moveTo>
                    <a:pt x="3203" y="0"/>
                  </a:moveTo>
                  <a:cubicBezTo>
                    <a:pt x="2367" y="120"/>
                    <a:pt x="1154" y="378"/>
                    <a:pt x="0" y="1035"/>
                  </a:cubicBezTo>
                  <a:cubicBezTo>
                    <a:pt x="259" y="1373"/>
                    <a:pt x="517" y="1810"/>
                    <a:pt x="776" y="2427"/>
                  </a:cubicBezTo>
                  <a:cubicBezTo>
                    <a:pt x="1633" y="2050"/>
                    <a:pt x="2787" y="1746"/>
                    <a:pt x="4095" y="1746"/>
                  </a:cubicBezTo>
                  <a:cubicBezTo>
                    <a:pt x="4305" y="1746"/>
                    <a:pt x="4518" y="1754"/>
                    <a:pt x="4735" y="1771"/>
                  </a:cubicBezTo>
                  <a:cubicBezTo>
                    <a:pt x="4854" y="1810"/>
                    <a:pt x="4973" y="1810"/>
                    <a:pt x="5073" y="1810"/>
                  </a:cubicBezTo>
                  <a:cubicBezTo>
                    <a:pt x="4536" y="1015"/>
                    <a:pt x="3859" y="418"/>
                    <a:pt x="320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5495474" y="1093101"/>
              <a:ext cx="491595" cy="831920"/>
            </a:xfrm>
            <a:custGeom>
              <a:avLst/>
              <a:gdLst/>
              <a:ahLst/>
              <a:cxnLst/>
              <a:rect l="l" t="t" r="r" b="b"/>
              <a:pathLst>
                <a:path w="7481" h="12660" extrusionOk="0">
                  <a:moveTo>
                    <a:pt x="5389" y="1"/>
                  </a:moveTo>
                  <a:cubicBezTo>
                    <a:pt x="4908" y="1"/>
                    <a:pt x="4336" y="106"/>
                    <a:pt x="3740" y="346"/>
                  </a:cubicBezTo>
                  <a:cubicBezTo>
                    <a:pt x="3502" y="425"/>
                    <a:pt x="3283" y="545"/>
                    <a:pt x="3064" y="684"/>
                  </a:cubicBezTo>
                  <a:cubicBezTo>
                    <a:pt x="2408" y="1082"/>
                    <a:pt x="1751" y="1639"/>
                    <a:pt x="1194" y="2474"/>
                  </a:cubicBezTo>
                  <a:cubicBezTo>
                    <a:pt x="975" y="2793"/>
                    <a:pt x="756" y="3171"/>
                    <a:pt x="577" y="3568"/>
                  </a:cubicBezTo>
                  <a:cubicBezTo>
                    <a:pt x="458" y="3867"/>
                    <a:pt x="319" y="4165"/>
                    <a:pt x="259" y="4464"/>
                  </a:cubicBezTo>
                  <a:cubicBezTo>
                    <a:pt x="60" y="5200"/>
                    <a:pt x="0" y="5956"/>
                    <a:pt x="80" y="6672"/>
                  </a:cubicBezTo>
                  <a:cubicBezTo>
                    <a:pt x="180" y="7607"/>
                    <a:pt x="478" y="8502"/>
                    <a:pt x="876" y="9337"/>
                  </a:cubicBezTo>
                  <a:cubicBezTo>
                    <a:pt x="1194" y="9994"/>
                    <a:pt x="1592" y="10591"/>
                    <a:pt x="2010" y="11128"/>
                  </a:cubicBezTo>
                  <a:cubicBezTo>
                    <a:pt x="2567" y="11784"/>
                    <a:pt x="3144" y="12321"/>
                    <a:pt x="3661" y="12659"/>
                  </a:cubicBezTo>
                  <a:lnTo>
                    <a:pt x="7480" y="8840"/>
                  </a:lnTo>
                  <a:cubicBezTo>
                    <a:pt x="7480" y="8840"/>
                    <a:pt x="6863" y="8462"/>
                    <a:pt x="6167" y="7786"/>
                  </a:cubicBezTo>
                  <a:cubicBezTo>
                    <a:pt x="6048" y="7646"/>
                    <a:pt x="5929" y="7487"/>
                    <a:pt x="5829" y="7348"/>
                  </a:cubicBezTo>
                  <a:cubicBezTo>
                    <a:pt x="5570" y="6990"/>
                    <a:pt x="5372" y="6572"/>
                    <a:pt x="5232" y="6095"/>
                  </a:cubicBezTo>
                  <a:cubicBezTo>
                    <a:pt x="5173" y="5876"/>
                    <a:pt x="5133" y="5617"/>
                    <a:pt x="5093" y="5379"/>
                  </a:cubicBezTo>
                  <a:cubicBezTo>
                    <a:pt x="5073" y="5100"/>
                    <a:pt x="5073" y="4822"/>
                    <a:pt x="5133" y="4523"/>
                  </a:cubicBezTo>
                  <a:cubicBezTo>
                    <a:pt x="5173" y="4305"/>
                    <a:pt x="5212" y="4106"/>
                    <a:pt x="5252" y="3907"/>
                  </a:cubicBezTo>
                  <a:cubicBezTo>
                    <a:pt x="5332" y="3608"/>
                    <a:pt x="5411" y="3330"/>
                    <a:pt x="5491" y="3111"/>
                  </a:cubicBezTo>
                  <a:cubicBezTo>
                    <a:pt x="5730" y="2494"/>
                    <a:pt x="6028" y="2077"/>
                    <a:pt x="6267" y="1718"/>
                  </a:cubicBezTo>
                  <a:cubicBezTo>
                    <a:pt x="6645" y="1181"/>
                    <a:pt x="6923" y="843"/>
                    <a:pt x="6625" y="425"/>
                  </a:cubicBezTo>
                  <a:cubicBezTo>
                    <a:pt x="6438" y="161"/>
                    <a:pt x="5983" y="1"/>
                    <a:pt x="538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5554284" y="1494849"/>
              <a:ext cx="329482" cy="330797"/>
            </a:xfrm>
            <a:custGeom>
              <a:avLst/>
              <a:gdLst/>
              <a:ahLst/>
              <a:cxnLst/>
              <a:rect l="l" t="t" r="r" b="b"/>
              <a:pathLst>
                <a:path w="5014" h="5034" extrusionOk="0">
                  <a:moveTo>
                    <a:pt x="4417" y="1"/>
                  </a:moveTo>
                  <a:cubicBezTo>
                    <a:pt x="2229" y="558"/>
                    <a:pt x="737" y="2229"/>
                    <a:pt x="1" y="3243"/>
                  </a:cubicBezTo>
                  <a:cubicBezTo>
                    <a:pt x="339" y="3920"/>
                    <a:pt x="737" y="4516"/>
                    <a:pt x="1154" y="5034"/>
                  </a:cubicBezTo>
                  <a:cubicBezTo>
                    <a:pt x="2288" y="2925"/>
                    <a:pt x="4158" y="1692"/>
                    <a:pt x="5014" y="1254"/>
                  </a:cubicBezTo>
                  <a:cubicBezTo>
                    <a:pt x="4755" y="896"/>
                    <a:pt x="4536" y="478"/>
                    <a:pt x="441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5498102" y="1336883"/>
              <a:ext cx="346436" cy="194640"/>
            </a:xfrm>
            <a:custGeom>
              <a:avLst/>
              <a:gdLst/>
              <a:ahLst/>
              <a:cxnLst/>
              <a:rect l="l" t="t" r="r" b="b"/>
              <a:pathLst>
                <a:path w="5272" h="2962" extrusionOk="0">
                  <a:moveTo>
                    <a:pt x="3736" y="1"/>
                  </a:moveTo>
                  <a:cubicBezTo>
                    <a:pt x="2317" y="1"/>
                    <a:pt x="1033" y="415"/>
                    <a:pt x="239" y="754"/>
                  </a:cubicBezTo>
                  <a:cubicBezTo>
                    <a:pt x="40" y="1490"/>
                    <a:pt x="0" y="2246"/>
                    <a:pt x="60" y="2962"/>
                  </a:cubicBezTo>
                  <a:cubicBezTo>
                    <a:pt x="1799" y="1882"/>
                    <a:pt x="3656" y="1644"/>
                    <a:pt x="4825" y="1644"/>
                  </a:cubicBezTo>
                  <a:cubicBezTo>
                    <a:pt x="4926" y="1644"/>
                    <a:pt x="5022" y="1646"/>
                    <a:pt x="5113" y="1649"/>
                  </a:cubicBezTo>
                  <a:cubicBezTo>
                    <a:pt x="5093" y="1370"/>
                    <a:pt x="5093" y="1092"/>
                    <a:pt x="5133" y="793"/>
                  </a:cubicBezTo>
                  <a:cubicBezTo>
                    <a:pt x="5172" y="575"/>
                    <a:pt x="5212" y="376"/>
                    <a:pt x="5272" y="177"/>
                  </a:cubicBezTo>
                  <a:cubicBezTo>
                    <a:pt x="4753" y="52"/>
                    <a:pt x="4237" y="1"/>
                    <a:pt x="37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5576493" y="1136732"/>
              <a:ext cx="333425" cy="159550"/>
            </a:xfrm>
            <a:custGeom>
              <a:avLst/>
              <a:gdLst/>
              <a:ahLst/>
              <a:cxnLst/>
              <a:rect l="l" t="t" r="r" b="b"/>
              <a:pathLst>
                <a:path w="5074" h="2428" extrusionOk="0">
                  <a:moveTo>
                    <a:pt x="1851" y="0"/>
                  </a:moveTo>
                  <a:cubicBezTo>
                    <a:pt x="1214" y="418"/>
                    <a:pt x="558" y="1015"/>
                    <a:pt x="1" y="1810"/>
                  </a:cubicBezTo>
                  <a:cubicBezTo>
                    <a:pt x="100" y="1810"/>
                    <a:pt x="220" y="1810"/>
                    <a:pt x="339" y="1771"/>
                  </a:cubicBezTo>
                  <a:cubicBezTo>
                    <a:pt x="556" y="1754"/>
                    <a:pt x="769" y="1746"/>
                    <a:pt x="978" y="1746"/>
                  </a:cubicBezTo>
                  <a:cubicBezTo>
                    <a:pt x="2287" y="1746"/>
                    <a:pt x="3440" y="2050"/>
                    <a:pt x="4298" y="2427"/>
                  </a:cubicBezTo>
                  <a:cubicBezTo>
                    <a:pt x="4536" y="1810"/>
                    <a:pt x="4815" y="1373"/>
                    <a:pt x="5073" y="1035"/>
                  </a:cubicBezTo>
                  <a:cubicBezTo>
                    <a:pt x="3920" y="378"/>
                    <a:pt x="2706" y="120"/>
                    <a:pt x="1851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4997463" y="1200733"/>
              <a:ext cx="3091576" cy="3434267"/>
            </a:xfrm>
            <a:custGeom>
              <a:avLst/>
              <a:gdLst/>
              <a:ahLst/>
              <a:cxnLst/>
              <a:rect l="l" t="t" r="r" b="b"/>
              <a:pathLst>
                <a:path w="47047" h="52262" extrusionOk="0">
                  <a:moveTo>
                    <a:pt x="26458" y="1"/>
                  </a:moveTo>
                  <a:lnTo>
                    <a:pt x="26458" y="1"/>
                  </a:lnTo>
                  <a:cubicBezTo>
                    <a:pt x="21385" y="956"/>
                    <a:pt x="20768" y="4238"/>
                    <a:pt x="20768" y="4238"/>
                  </a:cubicBezTo>
                  <a:cubicBezTo>
                    <a:pt x="20311" y="2587"/>
                    <a:pt x="21604" y="1592"/>
                    <a:pt x="21604" y="1592"/>
                  </a:cubicBezTo>
                  <a:lnTo>
                    <a:pt x="21604" y="1592"/>
                  </a:lnTo>
                  <a:cubicBezTo>
                    <a:pt x="21445" y="1652"/>
                    <a:pt x="21286" y="1692"/>
                    <a:pt x="21126" y="1751"/>
                  </a:cubicBezTo>
                  <a:cubicBezTo>
                    <a:pt x="18620" y="2627"/>
                    <a:pt x="18322" y="4676"/>
                    <a:pt x="18322" y="4676"/>
                  </a:cubicBezTo>
                  <a:cubicBezTo>
                    <a:pt x="12035" y="5730"/>
                    <a:pt x="10245" y="11638"/>
                    <a:pt x="10205" y="11817"/>
                  </a:cubicBezTo>
                  <a:cubicBezTo>
                    <a:pt x="10941" y="11121"/>
                    <a:pt x="11996" y="10743"/>
                    <a:pt x="12035" y="10723"/>
                  </a:cubicBezTo>
                  <a:lnTo>
                    <a:pt x="12035" y="10723"/>
                  </a:lnTo>
                  <a:cubicBezTo>
                    <a:pt x="11638" y="11101"/>
                    <a:pt x="11260" y="11578"/>
                    <a:pt x="10941" y="12076"/>
                  </a:cubicBezTo>
                  <a:cubicBezTo>
                    <a:pt x="10563" y="12673"/>
                    <a:pt x="10245" y="13289"/>
                    <a:pt x="9967" y="13926"/>
                  </a:cubicBezTo>
                  <a:cubicBezTo>
                    <a:pt x="9509" y="15060"/>
                    <a:pt x="9151" y="16174"/>
                    <a:pt x="8952" y="16949"/>
                  </a:cubicBezTo>
                  <a:cubicBezTo>
                    <a:pt x="8773" y="17586"/>
                    <a:pt x="8713" y="17984"/>
                    <a:pt x="8713" y="17984"/>
                  </a:cubicBezTo>
                  <a:cubicBezTo>
                    <a:pt x="9151" y="17705"/>
                    <a:pt x="9907" y="17566"/>
                    <a:pt x="9907" y="17566"/>
                  </a:cubicBezTo>
                  <a:lnTo>
                    <a:pt x="9907" y="17566"/>
                  </a:lnTo>
                  <a:cubicBezTo>
                    <a:pt x="8813" y="18680"/>
                    <a:pt x="8713" y="21167"/>
                    <a:pt x="8713" y="21167"/>
                  </a:cubicBezTo>
                  <a:cubicBezTo>
                    <a:pt x="9032" y="20590"/>
                    <a:pt x="9768" y="20331"/>
                    <a:pt x="9768" y="20331"/>
                  </a:cubicBezTo>
                  <a:lnTo>
                    <a:pt x="9768" y="20331"/>
                  </a:lnTo>
                  <a:cubicBezTo>
                    <a:pt x="9668" y="20968"/>
                    <a:pt x="9609" y="21664"/>
                    <a:pt x="9529" y="22440"/>
                  </a:cubicBezTo>
                  <a:cubicBezTo>
                    <a:pt x="9250" y="25344"/>
                    <a:pt x="9250" y="29044"/>
                    <a:pt x="9410" y="32804"/>
                  </a:cubicBezTo>
                  <a:cubicBezTo>
                    <a:pt x="9449" y="33858"/>
                    <a:pt x="9509" y="34873"/>
                    <a:pt x="9549" y="35907"/>
                  </a:cubicBezTo>
                  <a:cubicBezTo>
                    <a:pt x="9728" y="39170"/>
                    <a:pt x="10723" y="41239"/>
                    <a:pt x="6883" y="43864"/>
                  </a:cubicBezTo>
                  <a:cubicBezTo>
                    <a:pt x="6286" y="44302"/>
                    <a:pt x="5570" y="44720"/>
                    <a:pt x="4695" y="45157"/>
                  </a:cubicBezTo>
                  <a:cubicBezTo>
                    <a:pt x="4695" y="45157"/>
                    <a:pt x="3269" y="43660"/>
                    <a:pt x="2614" y="43660"/>
                  </a:cubicBezTo>
                  <a:cubicBezTo>
                    <a:pt x="2496" y="43660"/>
                    <a:pt x="2403" y="43709"/>
                    <a:pt x="2348" y="43825"/>
                  </a:cubicBezTo>
                  <a:cubicBezTo>
                    <a:pt x="1970" y="44541"/>
                    <a:pt x="3044" y="46828"/>
                    <a:pt x="3104" y="46988"/>
                  </a:cubicBezTo>
                  <a:cubicBezTo>
                    <a:pt x="2997" y="46828"/>
                    <a:pt x="1084" y="44449"/>
                    <a:pt x="462" y="44449"/>
                  </a:cubicBezTo>
                  <a:cubicBezTo>
                    <a:pt x="387" y="44449"/>
                    <a:pt x="331" y="44484"/>
                    <a:pt x="299" y="44561"/>
                  </a:cubicBezTo>
                  <a:cubicBezTo>
                    <a:pt x="0" y="45317"/>
                    <a:pt x="2805" y="51941"/>
                    <a:pt x="7221" y="52239"/>
                  </a:cubicBezTo>
                  <a:cubicBezTo>
                    <a:pt x="7382" y="52254"/>
                    <a:pt x="7537" y="52261"/>
                    <a:pt x="7687" y="52261"/>
                  </a:cubicBezTo>
                  <a:cubicBezTo>
                    <a:pt x="8331" y="52261"/>
                    <a:pt x="8880" y="52127"/>
                    <a:pt x="9430" y="51901"/>
                  </a:cubicBezTo>
                  <a:cubicBezTo>
                    <a:pt x="12035" y="50827"/>
                    <a:pt x="14045" y="47743"/>
                    <a:pt x="22638" y="47604"/>
                  </a:cubicBezTo>
                  <a:lnTo>
                    <a:pt x="23832" y="47604"/>
                  </a:lnTo>
                  <a:cubicBezTo>
                    <a:pt x="24250" y="47604"/>
                    <a:pt x="24667" y="47604"/>
                    <a:pt x="25085" y="47624"/>
                  </a:cubicBezTo>
                  <a:cubicBezTo>
                    <a:pt x="31331" y="47883"/>
                    <a:pt x="35012" y="49295"/>
                    <a:pt x="37518" y="50329"/>
                  </a:cubicBezTo>
                  <a:cubicBezTo>
                    <a:pt x="39062" y="50977"/>
                    <a:pt x="40163" y="51486"/>
                    <a:pt x="41156" y="51486"/>
                  </a:cubicBezTo>
                  <a:cubicBezTo>
                    <a:pt x="41353" y="51486"/>
                    <a:pt x="41545" y="51466"/>
                    <a:pt x="41735" y="51424"/>
                  </a:cubicBezTo>
                  <a:cubicBezTo>
                    <a:pt x="42929" y="51165"/>
                    <a:pt x="44083" y="50071"/>
                    <a:pt x="45018" y="48758"/>
                  </a:cubicBezTo>
                  <a:cubicBezTo>
                    <a:pt x="46251" y="47007"/>
                    <a:pt x="47047" y="44899"/>
                    <a:pt x="46927" y="43984"/>
                  </a:cubicBezTo>
                  <a:cubicBezTo>
                    <a:pt x="46869" y="43668"/>
                    <a:pt x="46701" y="43543"/>
                    <a:pt x="46471" y="43543"/>
                  </a:cubicBezTo>
                  <a:cubicBezTo>
                    <a:pt x="45600" y="43543"/>
                    <a:pt x="43844" y="45336"/>
                    <a:pt x="43844" y="45336"/>
                  </a:cubicBezTo>
                  <a:cubicBezTo>
                    <a:pt x="43844" y="45336"/>
                    <a:pt x="44362" y="41672"/>
                    <a:pt x="43815" y="41672"/>
                  </a:cubicBezTo>
                  <a:cubicBezTo>
                    <a:pt x="43805" y="41672"/>
                    <a:pt x="43795" y="41674"/>
                    <a:pt x="43784" y="41676"/>
                  </a:cubicBezTo>
                  <a:cubicBezTo>
                    <a:pt x="43187" y="41835"/>
                    <a:pt x="40920" y="45038"/>
                    <a:pt x="40920" y="45038"/>
                  </a:cubicBezTo>
                  <a:cubicBezTo>
                    <a:pt x="40920" y="45038"/>
                    <a:pt x="40522" y="44740"/>
                    <a:pt x="39965" y="44183"/>
                  </a:cubicBezTo>
                  <a:cubicBezTo>
                    <a:pt x="39070" y="43347"/>
                    <a:pt x="37777" y="41955"/>
                    <a:pt x="36901" y="40304"/>
                  </a:cubicBezTo>
                  <a:cubicBezTo>
                    <a:pt x="36583" y="39687"/>
                    <a:pt x="36523" y="37757"/>
                    <a:pt x="36543" y="36265"/>
                  </a:cubicBezTo>
                  <a:cubicBezTo>
                    <a:pt x="36543" y="35231"/>
                    <a:pt x="36603" y="34415"/>
                    <a:pt x="36603" y="34415"/>
                  </a:cubicBezTo>
                  <a:cubicBezTo>
                    <a:pt x="36583" y="33978"/>
                    <a:pt x="36523" y="33540"/>
                    <a:pt x="36503" y="33102"/>
                  </a:cubicBezTo>
                  <a:cubicBezTo>
                    <a:pt x="36344" y="31193"/>
                    <a:pt x="36185" y="29243"/>
                    <a:pt x="36006" y="27413"/>
                  </a:cubicBezTo>
                  <a:cubicBezTo>
                    <a:pt x="35927" y="26438"/>
                    <a:pt x="35827" y="25483"/>
                    <a:pt x="35728" y="24628"/>
                  </a:cubicBezTo>
                  <a:cubicBezTo>
                    <a:pt x="35409" y="21445"/>
                    <a:pt x="35111" y="18899"/>
                    <a:pt x="34992" y="17964"/>
                  </a:cubicBezTo>
                  <a:cubicBezTo>
                    <a:pt x="34952" y="17705"/>
                    <a:pt x="34932" y="17566"/>
                    <a:pt x="34932" y="17566"/>
                  </a:cubicBezTo>
                  <a:lnTo>
                    <a:pt x="34932" y="17566"/>
                  </a:lnTo>
                  <a:cubicBezTo>
                    <a:pt x="35131" y="17586"/>
                    <a:pt x="35310" y="17666"/>
                    <a:pt x="35449" y="17705"/>
                  </a:cubicBezTo>
                  <a:cubicBezTo>
                    <a:pt x="35847" y="17865"/>
                    <a:pt x="36126" y="18024"/>
                    <a:pt x="36126" y="18024"/>
                  </a:cubicBezTo>
                  <a:cubicBezTo>
                    <a:pt x="36086" y="17825"/>
                    <a:pt x="36026" y="17666"/>
                    <a:pt x="35986" y="17487"/>
                  </a:cubicBezTo>
                  <a:cubicBezTo>
                    <a:pt x="35827" y="17089"/>
                    <a:pt x="35648" y="16691"/>
                    <a:pt x="35489" y="16333"/>
                  </a:cubicBezTo>
                  <a:cubicBezTo>
                    <a:pt x="34753" y="14940"/>
                    <a:pt x="33858" y="14005"/>
                    <a:pt x="33858" y="14005"/>
                  </a:cubicBezTo>
                  <a:cubicBezTo>
                    <a:pt x="34494" y="14005"/>
                    <a:pt x="35389" y="14284"/>
                    <a:pt x="35389" y="14284"/>
                  </a:cubicBezTo>
                  <a:cubicBezTo>
                    <a:pt x="33738" y="7938"/>
                    <a:pt x="30416" y="5591"/>
                    <a:pt x="28069" y="4735"/>
                  </a:cubicBezTo>
                  <a:cubicBezTo>
                    <a:pt x="26787" y="4268"/>
                    <a:pt x="25837" y="4237"/>
                    <a:pt x="25613" y="4237"/>
                  </a:cubicBezTo>
                  <a:cubicBezTo>
                    <a:pt x="25580" y="4237"/>
                    <a:pt x="25562" y="4238"/>
                    <a:pt x="25562" y="4238"/>
                  </a:cubicBezTo>
                  <a:cubicBezTo>
                    <a:pt x="25463" y="3363"/>
                    <a:pt x="26179" y="2309"/>
                    <a:pt x="26179" y="2308"/>
                  </a:cubicBezTo>
                  <a:lnTo>
                    <a:pt x="26179" y="2308"/>
                  </a:lnTo>
                  <a:cubicBezTo>
                    <a:pt x="24210" y="2627"/>
                    <a:pt x="23792" y="4039"/>
                    <a:pt x="23752" y="4218"/>
                  </a:cubicBezTo>
                  <a:cubicBezTo>
                    <a:pt x="23752" y="4059"/>
                    <a:pt x="23772" y="3940"/>
                    <a:pt x="23792" y="3781"/>
                  </a:cubicBezTo>
                  <a:cubicBezTo>
                    <a:pt x="24170" y="1274"/>
                    <a:pt x="26299" y="80"/>
                    <a:pt x="26458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5636617" y="4222843"/>
              <a:ext cx="70707" cy="81155"/>
            </a:xfrm>
            <a:custGeom>
              <a:avLst/>
              <a:gdLst/>
              <a:ahLst/>
              <a:cxnLst/>
              <a:rect l="l" t="t" r="r" b="b"/>
              <a:pathLst>
                <a:path w="1076" h="1235" extrusionOk="0">
                  <a:moveTo>
                    <a:pt x="41" y="1"/>
                  </a:moveTo>
                  <a:cubicBezTo>
                    <a:pt x="1" y="220"/>
                    <a:pt x="1" y="439"/>
                    <a:pt x="41" y="637"/>
                  </a:cubicBezTo>
                  <a:cubicBezTo>
                    <a:pt x="41" y="757"/>
                    <a:pt x="100" y="856"/>
                    <a:pt x="140" y="996"/>
                  </a:cubicBezTo>
                  <a:cubicBezTo>
                    <a:pt x="200" y="1095"/>
                    <a:pt x="319" y="1234"/>
                    <a:pt x="518" y="1234"/>
                  </a:cubicBezTo>
                  <a:cubicBezTo>
                    <a:pt x="618" y="1234"/>
                    <a:pt x="697" y="1194"/>
                    <a:pt x="737" y="1135"/>
                  </a:cubicBezTo>
                  <a:cubicBezTo>
                    <a:pt x="797" y="1095"/>
                    <a:pt x="836" y="1035"/>
                    <a:pt x="876" y="996"/>
                  </a:cubicBezTo>
                  <a:cubicBezTo>
                    <a:pt x="916" y="896"/>
                    <a:pt x="976" y="797"/>
                    <a:pt x="996" y="657"/>
                  </a:cubicBezTo>
                  <a:cubicBezTo>
                    <a:pt x="1035" y="439"/>
                    <a:pt x="1075" y="220"/>
                    <a:pt x="1035" y="1"/>
                  </a:cubicBezTo>
                  <a:lnTo>
                    <a:pt x="1035" y="1"/>
                  </a:lnTo>
                  <a:lnTo>
                    <a:pt x="777" y="598"/>
                  </a:lnTo>
                  <a:cubicBezTo>
                    <a:pt x="717" y="697"/>
                    <a:pt x="677" y="797"/>
                    <a:pt x="618" y="856"/>
                  </a:cubicBezTo>
                  <a:cubicBezTo>
                    <a:pt x="578" y="936"/>
                    <a:pt x="498" y="996"/>
                    <a:pt x="478" y="996"/>
                  </a:cubicBezTo>
                  <a:cubicBezTo>
                    <a:pt x="439" y="996"/>
                    <a:pt x="399" y="956"/>
                    <a:pt x="339" y="896"/>
                  </a:cubicBezTo>
                  <a:cubicBezTo>
                    <a:pt x="299" y="816"/>
                    <a:pt x="240" y="717"/>
                    <a:pt x="220" y="618"/>
                  </a:cubicBezTo>
                  <a:cubicBezTo>
                    <a:pt x="140" y="419"/>
                    <a:pt x="100" y="220"/>
                    <a:pt x="41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5739912" y="3871232"/>
              <a:ext cx="71955" cy="81155"/>
            </a:xfrm>
            <a:custGeom>
              <a:avLst/>
              <a:gdLst/>
              <a:ahLst/>
              <a:cxnLst/>
              <a:rect l="l" t="t" r="r" b="b"/>
              <a:pathLst>
                <a:path w="1095" h="1235" extrusionOk="0">
                  <a:moveTo>
                    <a:pt x="60" y="1"/>
                  </a:moveTo>
                  <a:cubicBezTo>
                    <a:pt x="0" y="220"/>
                    <a:pt x="0" y="438"/>
                    <a:pt x="60" y="637"/>
                  </a:cubicBezTo>
                  <a:cubicBezTo>
                    <a:pt x="60" y="777"/>
                    <a:pt x="120" y="876"/>
                    <a:pt x="160" y="995"/>
                  </a:cubicBezTo>
                  <a:cubicBezTo>
                    <a:pt x="219" y="1095"/>
                    <a:pt x="339" y="1234"/>
                    <a:pt x="538" y="1234"/>
                  </a:cubicBezTo>
                  <a:cubicBezTo>
                    <a:pt x="637" y="1234"/>
                    <a:pt x="717" y="1194"/>
                    <a:pt x="756" y="1135"/>
                  </a:cubicBezTo>
                  <a:cubicBezTo>
                    <a:pt x="816" y="1095"/>
                    <a:pt x="856" y="1035"/>
                    <a:pt x="896" y="995"/>
                  </a:cubicBezTo>
                  <a:cubicBezTo>
                    <a:pt x="935" y="896"/>
                    <a:pt x="995" y="796"/>
                    <a:pt x="1015" y="677"/>
                  </a:cubicBezTo>
                  <a:cubicBezTo>
                    <a:pt x="1055" y="438"/>
                    <a:pt x="1095" y="220"/>
                    <a:pt x="1055" y="1"/>
                  </a:cubicBezTo>
                  <a:lnTo>
                    <a:pt x="1055" y="1"/>
                  </a:lnTo>
                  <a:lnTo>
                    <a:pt x="796" y="598"/>
                  </a:lnTo>
                  <a:cubicBezTo>
                    <a:pt x="736" y="697"/>
                    <a:pt x="697" y="796"/>
                    <a:pt x="637" y="876"/>
                  </a:cubicBezTo>
                  <a:cubicBezTo>
                    <a:pt x="577" y="936"/>
                    <a:pt x="518" y="995"/>
                    <a:pt x="498" y="995"/>
                  </a:cubicBezTo>
                  <a:cubicBezTo>
                    <a:pt x="458" y="995"/>
                    <a:pt x="418" y="975"/>
                    <a:pt x="358" y="896"/>
                  </a:cubicBezTo>
                  <a:cubicBezTo>
                    <a:pt x="319" y="816"/>
                    <a:pt x="259" y="717"/>
                    <a:pt x="239" y="617"/>
                  </a:cubicBezTo>
                  <a:cubicBezTo>
                    <a:pt x="160" y="418"/>
                    <a:pt x="120" y="220"/>
                    <a:pt x="6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6626134" y="1625611"/>
              <a:ext cx="71955" cy="82403"/>
            </a:xfrm>
            <a:custGeom>
              <a:avLst/>
              <a:gdLst/>
              <a:ahLst/>
              <a:cxnLst/>
              <a:rect l="l" t="t" r="r" b="b"/>
              <a:pathLst>
                <a:path w="1095" h="1254" extrusionOk="0">
                  <a:moveTo>
                    <a:pt x="80" y="0"/>
                  </a:moveTo>
                  <a:cubicBezTo>
                    <a:pt x="1" y="239"/>
                    <a:pt x="1" y="458"/>
                    <a:pt x="80" y="656"/>
                  </a:cubicBezTo>
                  <a:cubicBezTo>
                    <a:pt x="80" y="776"/>
                    <a:pt x="140" y="875"/>
                    <a:pt x="180" y="995"/>
                  </a:cubicBezTo>
                  <a:cubicBezTo>
                    <a:pt x="239" y="1094"/>
                    <a:pt x="359" y="1253"/>
                    <a:pt x="558" y="1253"/>
                  </a:cubicBezTo>
                  <a:cubicBezTo>
                    <a:pt x="657" y="1253"/>
                    <a:pt x="737" y="1194"/>
                    <a:pt x="776" y="1154"/>
                  </a:cubicBezTo>
                  <a:cubicBezTo>
                    <a:pt x="836" y="1094"/>
                    <a:pt x="876" y="1054"/>
                    <a:pt x="896" y="995"/>
                  </a:cubicBezTo>
                  <a:cubicBezTo>
                    <a:pt x="956" y="895"/>
                    <a:pt x="995" y="796"/>
                    <a:pt x="1035" y="676"/>
                  </a:cubicBezTo>
                  <a:cubicBezTo>
                    <a:pt x="1075" y="458"/>
                    <a:pt x="1095" y="239"/>
                    <a:pt x="1075" y="0"/>
                  </a:cubicBezTo>
                  <a:lnTo>
                    <a:pt x="1075" y="0"/>
                  </a:lnTo>
                  <a:lnTo>
                    <a:pt x="796" y="597"/>
                  </a:lnTo>
                  <a:cubicBezTo>
                    <a:pt x="757" y="696"/>
                    <a:pt x="697" y="796"/>
                    <a:pt x="657" y="875"/>
                  </a:cubicBezTo>
                  <a:cubicBezTo>
                    <a:pt x="597" y="955"/>
                    <a:pt x="538" y="995"/>
                    <a:pt x="498" y="995"/>
                  </a:cubicBezTo>
                  <a:cubicBezTo>
                    <a:pt x="478" y="995"/>
                    <a:pt x="438" y="975"/>
                    <a:pt x="379" y="895"/>
                  </a:cubicBezTo>
                  <a:cubicBezTo>
                    <a:pt x="339" y="836"/>
                    <a:pt x="279" y="736"/>
                    <a:pt x="259" y="637"/>
                  </a:cubicBezTo>
                  <a:cubicBezTo>
                    <a:pt x="180" y="438"/>
                    <a:pt x="140" y="239"/>
                    <a:pt x="8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6364743" y="1779831"/>
              <a:ext cx="70641" cy="81089"/>
            </a:xfrm>
            <a:custGeom>
              <a:avLst/>
              <a:gdLst/>
              <a:ahLst/>
              <a:cxnLst/>
              <a:rect l="l" t="t" r="r" b="b"/>
              <a:pathLst>
                <a:path w="1075" h="1234" extrusionOk="0">
                  <a:moveTo>
                    <a:pt x="60" y="0"/>
                  </a:moveTo>
                  <a:cubicBezTo>
                    <a:pt x="0" y="199"/>
                    <a:pt x="0" y="438"/>
                    <a:pt x="60" y="637"/>
                  </a:cubicBezTo>
                  <a:cubicBezTo>
                    <a:pt x="60" y="776"/>
                    <a:pt x="100" y="876"/>
                    <a:pt x="159" y="995"/>
                  </a:cubicBezTo>
                  <a:cubicBezTo>
                    <a:pt x="199" y="1094"/>
                    <a:pt x="338" y="1234"/>
                    <a:pt x="537" y="1234"/>
                  </a:cubicBezTo>
                  <a:cubicBezTo>
                    <a:pt x="637" y="1234"/>
                    <a:pt x="696" y="1194"/>
                    <a:pt x="756" y="1134"/>
                  </a:cubicBezTo>
                  <a:cubicBezTo>
                    <a:pt x="796" y="1094"/>
                    <a:pt x="856" y="1035"/>
                    <a:pt x="875" y="995"/>
                  </a:cubicBezTo>
                  <a:cubicBezTo>
                    <a:pt x="935" y="896"/>
                    <a:pt x="975" y="796"/>
                    <a:pt x="995" y="677"/>
                  </a:cubicBezTo>
                  <a:cubicBezTo>
                    <a:pt x="1054" y="438"/>
                    <a:pt x="1074" y="219"/>
                    <a:pt x="1054" y="0"/>
                  </a:cubicBezTo>
                  <a:lnTo>
                    <a:pt x="1054" y="0"/>
                  </a:lnTo>
                  <a:lnTo>
                    <a:pt x="776" y="597"/>
                  </a:lnTo>
                  <a:cubicBezTo>
                    <a:pt x="736" y="697"/>
                    <a:pt x="676" y="796"/>
                    <a:pt x="637" y="876"/>
                  </a:cubicBezTo>
                  <a:cubicBezTo>
                    <a:pt x="577" y="935"/>
                    <a:pt x="497" y="995"/>
                    <a:pt x="478" y="995"/>
                  </a:cubicBezTo>
                  <a:cubicBezTo>
                    <a:pt x="458" y="995"/>
                    <a:pt x="398" y="975"/>
                    <a:pt x="358" y="896"/>
                  </a:cubicBezTo>
                  <a:cubicBezTo>
                    <a:pt x="299" y="816"/>
                    <a:pt x="259" y="717"/>
                    <a:pt x="239" y="617"/>
                  </a:cubicBezTo>
                  <a:cubicBezTo>
                    <a:pt x="159" y="418"/>
                    <a:pt x="100" y="219"/>
                    <a:pt x="6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5938618" y="2889598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15" y="219"/>
                    <a:pt x="875" y="438"/>
                    <a:pt x="856" y="637"/>
                  </a:cubicBezTo>
                  <a:cubicBezTo>
                    <a:pt x="796" y="736"/>
                    <a:pt x="776" y="836"/>
                    <a:pt x="716" y="915"/>
                  </a:cubicBezTo>
                  <a:cubicBezTo>
                    <a:pt x="676" y="975"/>
                    <a:pt x="61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0" y="1018"/>
                    <a:pt x="493" y="949"/>
                    <a:pt x="458" y="895"/>
                  </a:cubicBezTo>
                  <a:cubicBezTo>
                    <a:pt x="398" y="816"/>
                    <a:pt x="358" y="716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58"/>
                    <a:pt x="80" y="677"/>
                  </a:cubicBezTo>
                  <a:cubicBezTo>
                    <a:pt x="100" y="796"/>
                    <a:pt x="159" y="915"/>
                    <a:pt x="199" y="1015"/>
                  </a:cubicBezTo>
                  <a:cubicBezTo>
                    <a:pt x="219" y="1055"/>
                    <a:pt x="279" y="1114"/>
                    <a:pt x="318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36" y="1254"/>
                    <a:pt x="875" y="1114"/>
                    <a:pt x="915" y="1015"/>
                  </a:cubicBezTo>
                  <a:cubicBezTo>
                    <a:pt x="975" y="895"/>
                    <a:pt x="995" y="796"/>
                    <a:pt x="1015" y="657"/>
                  </a:cubicBezTo>
                  <a:cubicBezTo>
                    <a:pt x="1074" y="438"/>
                    <a:pt x="1054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101936" y="2723550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36" y="240"/>
                    <a:pt x="896" y="439"/>
                    <a:pt x="856" y="657"/>
                  </a:cubicBezTo>
                  <a:cubicBezTo>
                    <a:pt x="796" y="757"/>
                    <a:pt x="776" y="856"/>
                    <a:pt x="717" y="936"/>
                  </a:cubicBezTo>
                  <a:cubicBezTo>
                    <a:pt x="677" y="996"/>
                    <a:pt x="617" y="1015"/>
                    <a:pt x="597" y="1015"/>
                  </a:cubicBezTo>
                  <a:cubicBezTo>
                    <a:pt x="594" y="1023"/>
                    <a:pt x="588" y="1026"/>
                    <a:pt x="581" y="1026"/>
                  </a:cubicBezTo>
                  <a:cubicBezTo>
                    <a:pt x="550" y="1026"/>
                    <a:pt x="491" y="961"/>
                    <a:pt x="458" y="896"/>
                  </a:cubicBezTo>
                  <a:cubicBezTo>
                    <a:pt x="398" y="817"/>
                    <a:pt x="359" y="717"/>
                    <a:pt x="299" y="618"/>
                  </a:cubicBezTo>
                  <a:lnTo>
                    <a:pt x="21" y="21"/>
                  </a:lnTo>
                  <a:lnTo>
                    <a:pt x="21" y="2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15"/>
                  </a:cubicBezTo>
                  <a:cubicBezTo>
                    <a:pt x="219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15"/>
                    <a:pt x="916" y="1015"/>
                  </a:cubicBezTo>
                  <a:cubicBezTo>
                    <a:pt x="975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6977745" y="4161405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56" y="220"/>
                    <a:pt x="896" y="458"/>
                    <a:pt x="856" y="657"/>
                  </a:cubicBezTo>
                  <a:cubicBezTo>
                    <a:pt x="797" y="757"/>
                    <a:pt x="777" y="856"/>
                    <a:pt x="717" y="936"/>
                  </a:cubicBezTo>
                  <a:cubicBezTo>
                    <a:pt x="677" y="996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4" y="967"/>
                    <a:pt x="458" y="896"/>
                  </a:cubicBezTo>
                  <a:cubicBezTo>
                    <a:pt x="399" y="817"/>
                    <a:pt x="359" y="71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35"/>
                  </a:cubicBezTo>
                  <a:cubicBezTo>
                    <a:pt x="220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35"/>
                    <a:pt x="916" y="1035"/>
                  </a:cubicBezTo>
                  <a:cubicBezTo>
                    <a:pt x="976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7386917" y="4222843"/>
              <a:ext cx="69327" cy="82469"/>
            </a:xfrm>
            <a:custGeom>
              <a:avLst/>
              <a:gdLst/>
              <a:ahLst/>
              <a:cxnLst/>
              <a:rect l="l" t="t" r="r" b="b"/>
              <a:pathLst>
                <a:path w="1055" h="1255" extrusionOk="0">
                  <a:moveTo>
                    <a:pt x="995" y="1"/>
                  </a:moveTo>
                  <a:cubicBezTo>
                    <a:pt x="935" y="220"/>
                    <a:pt x="895" y="439"/>
                    <a:pt x="836" y="637"/>
                  </a:cubicBezTo>
                  <a:cubicBezTo>
                    <a:pt x="796" y="737"/>
                    <a:pt x="756" y="836"/>
                    <a:pt x="716" y="916"/>
                  </a:cubicBezTo>
                  <a:cubicBezTo>
                    <a:pt x="657" y="996"/>
                    <a:pt x="617" y="1015"/>
                    <a:pt x="597" y="1015"/>
                  </a:cubicBezTo>
                  <a:cubicBezTo>
                    <a:pt x="593" y="1018"/>
                    <a:pt x="588" y="1019"/>
                    <a:pt x="584" y="1019"/>
                  </a:cubicBezTo>
                  <a:cubicBezTo>
                    <a:pt x="544" y="1019"/>
                    <a:pt x="491" y="949"/>
                    <a:pt x="438" y="896"/>
                  </a:cubicBezTo>
                  <a:cubicBezTo>
                    <a:pt x="398" y="816"/>
                    <a:pt x="338" y="717"/>
                    <a:pt x="299" y="618"/>
                  </a:cubicBezTo>
                  <a:lnTo>
                    <a:pt x="20" y="21"/>
                  </a:lnTo>
                  <a:lnTo>
                    <a:pt x="20" y="21"/>
                  </a:lnTo>
                  <a:cubicBezTo>
                    <a:pt x="0" y="240"/>
                    <a:pt x="20" y="458"/>
                    <a:pt x="60" y="697"/>
                  </a:cubicBezTo>
                  <a:cubicBezTo>
                    <a:pt x="100" y="797"/>
                    <a:pt x="139" y="916"/>
                    <a:pt x="199" y="1015"/>
                  </a:cubicBezTo>
                  <a:cubicBezTo>
                    <a:pt x="219" y="1055"/>
                    <a:pt x="259" y="1115"/>
                    <a:pt x="318" y="1155"/>
                  </a:cubicBezTo>
                  <a:cubicBezTo>
                    <a:pt x="358" y="1214"/>
                    <a:pt x="438" y="1254"/>
                    <a:pt x="537" y="1254"/>
                  </a:cubicBezTo>
                  <a:cubicBezTo>
                    <a:pt x="736" y="1254"/>
                    <a:pt x="856" y="1115"/>
                    <a:pt x="915" y="1015"/>
                  </a:cubicBezTo>
                  <a:cubicBezTo>
                    <a:pt x="955" y="896"/>
                    <a:pt x="995" y="797"/>
                    <a:pt x="1015" y="657"/>
                  </a:cubicBezTo>
                  <a:cubicBezTo>
                    <a:pt x="1055" y="439"/>
                    <a:pt x="103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7214365" y="3909146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55" y="200"/>
                    <a:pt x="876" y="418"/>
                    <a:pt x="856" y="637"/>
                  </a:cubicBezTo>
                  <a:cubicBezTo>
                    <a:pt x="796" y="737"/>
                    <a:pt x="776" y="836"/>
                    <a:pt x="736" y="916"/>
                  </a:cubicBezTo>
                  <a:cubicBezTo>
                    <a:pt x="677" y="975"/>
                    <a:pt x="63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1" y="1018"/>
                    <a:pt x="493" y="947"/>
                    <a:pt x="458" y="87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40" y="21"/>
                  </a:lnTo>
                  <a:lnTo>
                    <a:pt x="40" y="21"/>
                  </a:lnTo>
                  <a:cubicBezTo>
                    <a:pt x="0" y="239"/>
                    <a:pt x="40" y="458"/>
                    <a:pt x="80" y="677"/>
                  </a:cubicBezTo>
                  <a:cubicBezTo>
                    <a:pt x="100" y="796"/>
                    <a:pt x="160" y="916"/>
                    <a:pt x="199" y="1015"/>
                  </a:cubicBezTo>
                  <a:cubicBezTo>
                    <a:pt x="239" y="1055"/>
                    <a:pt x="279" y="1115"/>
                    <a:pt x="339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6" y="1115"/>
                    <a:pt x="935" y="1015"/>
                  </a:cubicBezTo>
                  <a:cubicBezTo>
                    <a:pt x="975" y="87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6015695" y="4175795"/>
              <a:ext cx="69392" cy="83718"/>
            </a:xfrm>
            <a:custGeom>
              <a:avLst/>
              <a:gdLst/>
              <a:ahLst/>
              <a:cxnLst/>
              <a:rect l="l" t="t" r="r" b="b"/>
              <a:pathLst>
                <a:path w="1056" h="1274" extrusionOk="0">
                  <a:moveTo>
                    <a:pt x="995" y="1"/>
                  </a:moveTo>
                  <a:cubicBezTo>
                    <a:pt x="916" y="220"/>
                    <a:pt x="876" y="438"/>
                    <a:pt x="836" y="657"/>
                  </a:cubicBezTo>
                  <a:cubicBezTo>
                    <a:pt x="796" y="757"/>
                    <a:pt x="777" y="856"/>
                    <a:pt x="717" y="936"/>
                  </a:cubicBezTo>
                  <a:cubicBezTo>
                    <a:pt x="677" y="995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2" y="969"/>
                    <a:pt x="438" y="916"/>
                  </a:cubicBezTo>
                  <a:cubicBezTo>
                    <a:pt x="399" y="836"/>
                    <a:pt x="339" y="73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59"/>
                    <a:pt x="21" y="478"/>
                    <a:pt x="80" y="717"/>
                  </a:cubicBezTo>
                  <a:cubicBezTo>
                    <a:pt x="100" y="816"/>
                    <a:pt x="140" y="936"/>
                    <a:pt x="200" y="1035"/>
                  </a:cubicBezTo>
                  <a:cubicBezTo>
                    <a:pt x="220" y="1075"/>
                    <a:pt x="279" y="1135"/>
                    <a:pt x="319" y="1174"/>
                  </a:cubicBezTo>
                  <a:cubicBezTo>
                    <a:pt x="379" y="1234"/>
                    <a:pt x="438" y="1274"/>
                    <a:pt x="538" y="1274"/>
                  </a:cubicBezTo>
                  <a:cubicBezTo>
                    <a:pt x="737" y="1274"/>
                    <a:pt x="876" y="1135"/>
                    <a:pt x="916" y="1035"/>
                  </a:cubicBezTo>
                  <a:cubicBezTo>
                    <a:pt x="976" y="916"/>
                    <a:pt x="995" y="816"/>
                    <a:pt x="1015" y="677"/>
                  </a:cubicBezTo>
                  <a:cubicBezTo>
                    <a:pt x="1055" y="458"/>
                    <a:pt x="1035" y="23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5711132" y="2497444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36" y="219"/>
                    <a:pt x="876" y="438"/>
                    <a:pt x="856" y="637"/>
                  </a:cubicBezTo>
                  <a:cubicBezTo>
                    <a:pt x="796" y="737"/>
                    <a:pt x="777" y="836"/>
                    <a:pt x="737" y="916"/>
                  </a:cubicBezTo>
                  <a:cubicBezTo>
                    <a:pt x="677" y="975"/>
                    <a:pt x="637" y="1015"/>
                    <a:pt x="598" y="1015"/>
                  </a:cubicBezTo>
                  <a:cubicBezTo>
                    <a:pt x="595" y="1017"/>
                    <a:pt x="593" y="1018"/>
                    <a:pt x="589" y="1018"/>
                  </a:cubicBezTo>
                  <a:cubicBezTo>
                    <a:pt x="561" y="1018"/>
                    <a:pt x="494" y="949"/>
                    <a:pt x="458" y="896"/>
                  </a:cubicBezTo>
                  <a:cubicBezTo>
                    <a:pt x="399" y="816"/>
                    <a:pt x="359" y="717"/>
                    <a:pt x="299" y="617"/>
                  </a:cubicBezTo>
                  <a:lnTo>
                    <a:pt x="41" y="20"/>
                  </a:lnTo>
                  <a:lnTo>
                    <a:pt x="41" y="20"/>
                  </a:lnTo>
                  <a:cubicBezTo>
                    <a:pt x="1" y="239"/>
                    <a:pt x="41" y="458"/>
                    <a:pt x="80" y="677"/>
                  </a:cubicBezTo>
                  <a:cubicBezTo>
                    <a:pt x="100" y="796"/>
                    <a:pt x="160" y="916"/>
                    <a:pt x="200" y="1015"/>
                  </a:cubicBezTo>
                  <a:cubicBezTo>
                    <a:pt x="240" y="1055"/>
                    <a:pt x="279" y="1114"/>
                    <a:pt x="339" y="1154"/>
                  </a:cubicBezTo>
                  <a:cubicBezTo>
                    <a:pt x="379" y="1214"/>
                    <a:pt x="458" y="1254"/>
                    <a:pt x="558" y="1254"/>
                  </a:cubicBezTo>
                  <a:cubicBezTo>
                    <a:pt x="757" y="1254"/>
                    <a:pt x="876" y="1114"/>
                    <a:pt x="936" y="1015"/>
                  </a:cubicBezTo>
                  <a:cubicBezTo>
                    <a:pt x="976" y="89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6023580" y="1740602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35" y="219"/>
                    <a:pt x="895" y="438"/>
                    <a:pt x="856" y="637"/>
                  </a:cubicBezTo>
                  <a:cubicBezTo>
                    <a:pt x="796" y="737"/>
                    <a:pt x="776" y="836"/>
                    <a:pt x="716" y="916"/>
                  </a:cubicBezTo>
                  <a:cubicBezTo>
                    <a:pt x="676" y="995"/>
                    <a:pt x="617" y="1015"/>
                    <a:pt x="597" y="1015"/>
                  </a:cubicBezTo>
                  <a:cubicBezTo>
                    <a:pt x="594" y="1018"/>
                    <a:pt x="591" y="1019"/>
                    <a:pt x="586" y="1019"/>
                  </a:cubicBezTo>
                  <a:cubicBezTo>
                    <a:pt x="557" y="1019"/>
                    <a:pt x="492" y="965"/>
                    <a:pt x="458" y="89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78"/>
                    <a:pt x="80" y="697"/>
                  </a:cubicBezTo>
                  <a:cubicBezTo>
                    <a:pt x="100" y="796"/>
                    <a:pt x="159" y="916"/>
                    <a:pt x="199" y="1015"/>
                  </a:cubicBezTo>
                  <a:cubicBezTo>
                    <a:pt x="219" y="1075"/>
                    <a:pt x="279" y="1115"/>
                    <a:pt x="318" y="117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5" y="1115"/>
                    <a:pt x="915" y="1015"/>
                  </a:cubicBezTo>
                  <a:cubicBezTo>
                    <a:pt x="975" y="896"/>
                    <a:pt x="995" y="796"/>
                    <a:pt x="1015" y="677"/>
                  </a:cubicBezTo>
                  <a:cubicBezTo>
                    <a:pt x="1074" y="438"/>
                    <a:pt x="1054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997463" y="1315791"/>
              <a:ext cx="1389622" cy="3319927"/>
            </a:xfrm>
            <a:custGeom>
              <a:avLst/>
              <a:gdLst/>
              <a:ahLst/>
              <a:cxnLst/>
              <a:rect l="l" t="t" r="r" b="b"/>
              <a:pathLst>
                <a:path w="21147" h="50522" extrusionOk="0">
                  <a:moveTo>
                    <a:pt x="21146" y="0"/>
                  </a:moveTo>
                  <a:cubicBezTo>
                    <a:pt x="18620" y="876"/>
                    <a:pt x="18322" y="2925"/>
                    <a:pt x="18322" y="2925"/>
                  </a:cubicBezTo>
                  <a:cubicBezTo>
                    <a:pt x="12035" y="3979"/>
                    <a:pt x="10245" y="9887"/>
                    <a:pt x="10205" y="10066"/>
                  </a:cubicBezTo>
                  <a:cubicBezTo>
                    <a:pt x="10941" y="9370"/>
                    <a:pt x="11996" y="8992"/>
                    <a:pt x="12035" y="8972"/>
                  </a:cubicBezTo>
                  <a:lnTo>
                    <a:pt x="12035" y="8972"/>
                  </a:lnTo>
                  <a:cubicBezTo>
                    <a:pt x="11638" y="9350"/>
                    <a:pt x="11260" y="9827"/>
                    <a:pt x="10941" y="10325"/>
                  </a:cubicBezTo>
                  <a:cubicBezTo>
                    <a:pt x="10563" y="10922"/>
                    <a:pt x="10245" y="11538"/>
                    <a:pt x="9967" y="12175"/>
                  </a:cubicBezTo>
                  <a:cubicBezTo>
                    <a:pt x="9509" y="13309"/>
                    <a:pt x="9151" y="14423"/>
                    <a:pt x="8952" y="15198"/>
                  </a:cubicBezTo>
                  <a:cubicBezTo>
                    <a:pt x="8773" y="15835"/>
                    <a:pt x="8713" y="16233"/>
                    <a:pt x="8713" y="16233"/>
                  </a:cubicBezTo>
                  <a:cubicBezTo>
                    <a:pt x="9151" y="15954"/>
                    <a:pt x="9907" y="15815"/>
                    <a:pt x="9907" y="15815"/>
                  </a:cubicBezTo>
                  <a:lnTo>
                    <a:pt x="9907" y="15815"/>
                  </a:lnTo>
                  <a:cubicBezTo>
                    <a:pt x="8813" y="16929"/>
                    <a:pt x="8713" y="19416"/>
                    <a:pt x="8713" y="19416"/>
                  </a:cubicBezTo>
                  <a:cubicBezTo>
                    <a:pt x="9032" y="18839"/>
                    <a:pt x="9768" y="18580"/>
                    <a:pt x="9768" y="18580"/>
                  </a:cubicBezTo>
                  <a:lnTo>
                    <a:pt x="9768" y="18580"/>
                  </a:lnTo>
                  <a:cubicBezTo>
                    <a:pt x="9668" y="19217"/>
                    <a:pt x="9609" y="19913"/>
                    <a:pt x="9529" y="20689"/>
                  </a:cubicBezTo>
                  <a:cubicBezTo>
                    <a:pt x="9250" y="23593"/>
                    <a:pt x="9250" y="27293"/>
                    <a:pt x="9410" y="31053"/>
                  </a:cubicBezTo>
                  <a:cubicBezTo>
                    <a:pt x="9449" y="32107"/>
                    <a:pt x="9509" y="33122"/>
                    <a:pt x="9549" y="34156"/>
                  </a:cubicBezTo>
                  <a:cubicBezTo>
                    <a:pt x="9728" y="37419"/>
                    <a:pt x="10723" y="39488"/>
                    <a:pt x="6883" y="42113"/>
                  </a:cubicBezTo>
                  <a:cubicBezTo>
                    <a:pt x="6286" y="42551"/>
                    <a:pt x="5570" y="42969"/>
                    <a:pt x="4695" y="43406"/>
                  </a:cubicBezTo>
                  <a:cubicBezTo>
                    <a:pt x="4695" y="43406"/>
                    <a:pt x="3269" y="41909"/>
                    <a:pt x="2614" y="41909"/>
                  </a:cubicBezTo>
                  <a:cubicBezTo>
                    <a:pt x="2496" y="41909"/>
                    <a:pt x="2403" y="41958"/>
                    <a:pt x="2348" y="42074"/>
                  </a:cubicBezTo>
                  <a:cubicBezTo>
                    <a:pt x="1970" y="42790"/>
                    <a:pt x="3044" y="45077"/>
                    <a:pt x="3104" y="45237"/>
                  </a:cubicBezTo>
                  <a:cubicBezTo>
                    <a:pt x="2997" y="45077"/>
                    <a:pt x="1084" y="42698"/>
                    <a:pt x="462" y="42698"/>
                  </a:cubicBezTo>
                  <a:cubicBezTo>
                    <a:pt x="387" y="42698"/>
                    <a:pt x="331" y="42733"/>
                    <a:pt x="299" y="42810"/>
                  </a:cubicBezTo>
                  <a:cubicBezTo>
                    <a:pt x="0" y="43566"/>
                    <a:pt x="2805" y="50210"/>
                    <a:pt x="7221" y="50508"/>
                  </a:cubicBezTo>
                  <a:cubicBezTo>
                    <a:pt x="7353" y="50517"/>
                    <a:pt x="7480" y="50522"/>
                    <a:pt x="7603" y="50522"/>
                  </a:cubicBezTo>
                  <a:cubicBezTo>
                    <a:pt x="8285" y="50522"/>
                    <a:pt x="8857" y="50386"/>
                    <a:pt x="9430" y="50150"/>
                  </a:cubicBezTo>
                  <a:cubicBezTo>
                    <a:pt x="9410" y="48459"/>
                    <a:pt x="8654" y="46748"/>
                    <a:pt x="7241" y="45774"/>
                  </a:cubicBezTo>
                  <a:cubicBezTo>
                    <a:pt x="6943" y="45575"/>
                    <a:pt x="6565" y="45356"/>
                    <a:pt x="6485" y="44998"/>
                  </a:cubicBezTo>
                  <a:cubicBezTo>
                    <a:pt x="6386" y="44660"/>
                    <a:pt x="6625" y="44282"/>
                    <a:pt x="6843" y="44003"/>
                  </a:cubicBezTo>
                  <a:cubicBezTo>
                    <a:pt x="8276" y="42213"/>
                    <a:pt x="10723" y="41298"/>
                    <a:pt x="11817" y="39289"/>
                  </a:cubicBezTo>
                  <a:cubicBezTo>
                    <a:pt x="12990" y="37120"/>
                    <a:pt x="12234" y="34494"/>
                    <a:pt x="11717" y="32068"/>
                  </a:cubicBezTo>
                  <a:cubicBezTo>
                    <a:pt x="10643" y="27074"/>
                    <a:pt x="10762" y="21823"/>
                    <a:pt x="12055" y="16889"/>
                  </a:cubicBezTo>
                  <a:lnTo>
                    <a:pt x="12055" y="16889"/>
                  </a:lnTo>
                  <a:cubicBezTo>
                    <a:pt x="11459" y="16989"/>
                    <a:pt x="10902" y="17049"/>
                    <a:pt x="10325" y="17148"/>
                  </a:cubicBezTo>
                  <a:cubicBezTo>
                    <a:pt x="11041" y="16193"/>
                    <a:pt x="11657" y="15119"/>
                    <a:pt x="12155" y="14005"/>
                  </a:cubicBezTo>
                  <a:cubicBezTo>
                    <a:pt x="12102" y="14002"/>
                    <a:pt x="12049" y="14001"/>
                    <a:pt x="11996" y="14001"/>
                  </a:cubicBezTo>
                  <a:cubicBezTo>
                    <a:pt x="11212" y="14001"/>
                    <a:pt x="10420" y="14274"/>
                    <a:pt x="9768" y="14721"/>
                  </a:cubicBezTo>
                  <a:cubicBezTo>
                    <a:pt x="11120" y="12155"/>
                    <a:pt x="12632" y="9728"/>
                    <a:pt x="14303" y="7381"/>
                  </a:cubicBezTo>
                  <a:lnTo>
                    <a:pt x="14303" y="7381"/>
                  </a:lnTo>
                  <a:cubicBezTo>
                    <a:pt x="13976" y="7531"/>
                    <a:pt x="13630" y="7615"/>
                    <a:pt x="13285" y="7615"/>
                  </a:cubicBezTo>
                  <a:cubicBezTo>
                    <a:pt x="13126" y="7615"/>
                    <a:pt x="12968" y="7597"/>
                    <a:pt x="12811" y="7560"/>
                  </a:cubicBezTo>
                  <a:cubicBezTo>
                    <a:pt x="14224" y="5292"/>
                    <a:pt x="16770" y="3760"/>
                    <a:pt x="19495" y="3521"/>
                  </a:cubicBezTo>
                  <a:cubicBezTo>
                    <a:pt x="19575" y="1990"/>
                    <a:pt x="20251" y="916"/>
                    <a:pt x="2114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6486305" y="4311682"/>
              <a:ext cx="1469332" cy="270933"/>
            </a:xfrm>
            <a:custGeom>
              <a:avLst/>
              <a:gdLst/>
              <a:ahLst/>
              <a:cxnLst/>
              <a:rect l="l" t="t" r="r" b="b"/>
              <a:pathLst>
                <a:path w="22360" h="4123" extrusionOk="0">
                  <a:moveTo>
                    <a:pt x="4971" y="0"/>
                  </a:moveTo>
                  <a:cubicBezTo>
                    <a:pt x="3457" y="0"/>
                    <a:pt x="1801" y="75"/>
                    <a:pt x="0" y="240"/>
                  </a:cubicBezTo>
                  <a:lnTo>
                    <a:pt x="1194" y="240"/>
                  </a:lnTo>
                  <a:cubicBezTo>
                    <a:pt x="1611" y="240"/>
                    <a:pt x="2029" y="240"/>
                    <a:pt x="2467" y="260"/>
                  </a:cubicBezTo>
                  <a:cubicBezTo>
                    <a:pt x="8693" y="499"/>
                    <a:pt x="12373" y="1911"/>
                    <a:pt x="14900" y="2966"/>
                  </a:cubicBezTo>
                  <a:cubicBezTo>
                    <a:pt x="16428" y="3613"/>
                    <a:pt x="17526" y="4122"/>
                    <a:pt x="18518" y="4122"/>
                  </a:cubicBezTo>
                  <a:cubicBezTo>
                    <a:pt x="18714" y="4122"/>
                    <a:pt x="18907" y="4102"/>
                    <a:pt x="19097" y="4060"/>
                  </a:cubicBezTo>
                  <a:cubicBezTo>
                    <a:pt x="20291" y="3821"/>
                    <a:pt x="21425" y="2727"/>
                    <a:pt x="22360" y="1414"/>
                  </a:cubicBezTo>
                  <a:lnTo>
                    <a:pt x="22360" y="1414"/>
                  </a:lnTo>
                  <a:cubicBezTo>
                    <a:pt x="21341" y="2510"/>
                    <a:pt x="20285" y="2906"/>
                    <a:pt x="19197" y="2906"/>
                  </a:cubicBezTo>
                  <a:cubicBezTo>
                    <a:pt x="17757" y="2906"/>
                    <a:pt x="16262" y="2213"/>
                    <a:pt x="14721" y="1533"/>
                  </a:cubicBezTo>
                  <a:cubicBezTo>
                    <a:pt x="12697" y="656"/>
                    <a:pt x="9461" y="0"/>
                    <a:pt x="4971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7621762" y="4259443"/>
              <a:ext cx="287821" cy="252205"/>
            </a:xfrm>
            <a:custGeom>
              <a:avLst/>
              <a:gdLst/>
              <a:ahLst/>
              <a:cxnLst/>
              <a:rect l="l" t="t" r="r" b="b"/>
              <a:pathLst>
                <a:path w="4380" h="3838" extrusionOk="0">
                  <a:moveTo>
                    <a:pt x="3548" y="1"/>
                  </a:moveTo>
                  <a:cubicBezTo>
                    <a:pt x="2375" y="1"/>
                    <a:pt x="82" y="1676"/>
                    <a:pt x="27" y="2965"/>
                  </a:cubicBezTo>
                  <a:cubicBezTo>
                    <a:pt x="1" y="3575"/>
                    <a:pt x="371" y="3838"/>
                    <a:pt x="900" y="3838"/>
                  </a:cubicBezTo>
                  <a:cubicBezTo>
                    <a:pt x="1994" y="3838"/>
                    <a:pt x="3769" y="2716"/>
                    <a:pt x="4145" y="1214"/>
                  </a:cubicBezTo>
                  <a:cubicBezTo>
                    <a:pt x="4380" y="342"/>
                    <a:pt x="4078" y="1"/>
                    <a:pt x="354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6273210" y="3977155"/>
              <a:ext cx="104680" cy="104614"/>
            </a:xfrm>
            <a:custGeom>
              <a:avLst/>
              <a:gdLst/>
              <a:ahLst/>
              <a:cxnLst/>
              <a:rect l="l" t="t" r="r" b="b"/>
              <a:pathLst>
                <a:path w="1593" h="1592" extrusionOk="0">
                  <a:moveTo>
                    <a:pt x="796" y="0"/>
                  </a:moveTo>
                  <a:cubicBezTo>
                    <a:pt x="359" y="0"/>
                    <a:pt x="1" y="358"/>
                    <a:pt x="1" y="796"/>
                  </a:cubicBezTo>
                  <a:cubicBezTo>
                    <a:pt x="1" y="1233"/>
                    <a:pt x="359" y="1591"/>
                    <a:pt x="796" y="1591"/>
                  </a:cubicBezTo>
                  <a:cubicBezTo>
                    <a:pt x="1234" y="1591"/>
                    <a:pt x="1592" y="1233"/>
                    <a:pt x="1592" y="796"/>
                  </a:cubicBezTo>
                  <a:cubicBezTo>
                    <a:pt x="1592" y="358"/>
                    <a:pt x="1234" y="0"/>
                    <a:pt x="7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6466658" y="4094775"/>
              <a:ext cx="55001" cy="56250"/>
            </a:xfrm>
            <a:custGeom>
              <a:avLst/>
              <a:gdLst/>
              <a:ahLst/>
              <a:cxnLst/>
              <a:rect l="l" t="t" r="r" b="b"/>
              <a:pathLst>
                <a:path w="837" h="856" extrusionOk="0">
                  <a:moveTo>
                    <a:pt x="419" y="0"/>
                  </a:moveTo>
                  <a:cubicBezTo>
                    <a:pt x="180" y="0"/>
                    <a:pt x="1" y="199"/>
                    <a:pt x="1" y="418"/>
                  </a:cubicBezTo>
                  <a:cubicBezTo>
                    <a:pt x="1" y="657"/>
                    <a:pt x="180" y="856"/>
                    <a:pt x="419" y="856"/>
                  </a:cubicBezTo>
                  <a:cubicBezTo>
                    <a:pt x="657" y="856"/>
                    <a:pt x="836" y="657"/>
                    <a:pt x="836" y="418"/>
                  </a:cubicBezTo>
                  <a:cubicBezTo>
                    <a:pt x="836" y="199"/>
                    <a:pt x="657" y="0"/>
                    <a:pt x="419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6309810" y="3765374"/>
              <a:ext cx="124262" cy="124262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936" y="0"/>
                  </a:moveTo>
                  <a:cubicBezTo>
                    <a:pt x="418" y="0"/>
                    <a:pt x="1" y="418"/>
                    <a:pt x="1" y="935"/>
                  </a:cubicBezTo>
                  <a:cubicBezTo>
                    <a:pt x="1" y="1453"/>
                    <a:pt x="418" y="1890"/>
                    <a:pt x="936" y="1890"/>
                  </a:cubicBezTo>
                  <a:cubicBezTo>
                    <a:pt x="1473" y="1890"/>
                    <a:pt x="1890" y="1453"/>
                    <a:pt x="1890" y="935"/>
                  </a:cubicBezTo>
                  <a:cubicBezTo>
                    <a:pt x="1890" y="418"/>
                    <a:pt x="1473" y="0"/>
                    <a:pt x="93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160781" y="3558849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59" y="0"/>
                    <a:pt x="1" y="259"/>
                    <a:pt x="1" y="597"/>
                  </a:cubicBezTo>
                  <a:cubicBezTo>
                    <a:pt x="1" y="935"/>
                    <a:pt x="259" y="1194"/>
                    <a:pt x="598" y="1194"/>
                  </a:cubicBezTo>
                  <a:cubicBezTo>
                    <a:pt x="936" y="1194"/>
                    <a:pt x="1194" y="93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464621" y="3328800"/>
              <a:ext cx="924969" cy="598312"/>
            </a:xfrm>
            <a:custGeom>
              <a:avLst/>
              <a:gdLst/>
              <a:ahLst/>
              <a:cxnLst/>
              <a:rect l="l" t="t" r="r" b="b"/>
              <a:pathLst>
                <a:path w="14076" h="9105" extrusionOk="0">
                  <a:moveTo>
                    <a:pt x="14076" y="0"/>
                  </a:moveTo>
                  <a:cubicBezTo>
                    <a:pt x="14075" y="0"/>
                    <a:pt x="4905" y="3899"/>
                    <a:pt x="2300" y="4496"/>
                  </a:cubicBezTo>
                  <a:cubicBezTo>
                    <a:pt x="1" y="5001"/>
                    <a:pt x="141" y="9104"/>
                    <a:pt x="4830" y="9104"/>
                  </a:cubicBezTo>
                  <a:cubicBezTo>
                    <a:pt x="5497" y="9104"/>
                    <a:pt x="6256" y="9021"/>
                    <a:pt x="7114" y="8833"/>
                  </a:cubicBezTo>
                  <a:cubicBezTo>
                    <a:pt x="13996" y="7301"/>
                    <a:pt x="14076" y="1"/>
                    <a:pt x="1407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6005247" y="2875930"/>
              <a:ext cx="1111198" cy="1310570"/>
            </a:xfrm>
            <a:custGeom>
              <a:avLst/>
              <a:gdLst/>
              <a:ahLst/>
              <a:cxnLst/>
              <a:rect l="l" t="t" r="r" b="b"/>
              <a:pathLst>
                <a:path w="16910" h="19944" extrusionOk="0">
                  <a:moveTo>
                    <a:pt x="8909" y="1"/>
                  </a:moveTo>
                  <a:cubicBezTo>
                    <a:pt x="8450" y="1"/>
                    <a:pt x="7961" y="12"/>
                    <a:pt x="7441" y="29"/>
                  </a:cubicBezTo>
                  <a:cubicBezTo>
                    <a:pt x="5511" y="69"/>
                    <a:pt x="4059" y="427"/>
                    <a:pt x="2965" y="1064"/>
                  </a:cubicBezTo>
                  <a:cubicBezTo>
                    <a:pt x="538" y="2516"/>
                    <a:pt x="1" y="5520"/>
                    <a:pt x="259" y="10493"/>
                  </a:cubicBezTo>
                  <a:cubicBezTo>
                    <a:pt x="587" y="16763"/>
                    <a:pt x="2355" y="19943"/>
                    <a:pt x="7464" y="19943"/>
                  </a:cubicBezTo>
                  <a:cubicBezTo>
                    <a:pt x="8239" y="19943"/>
                    <a:pt x="9091" y="19870"/>
                    <a:pt x="10027" y="19723"/>
                  </a:cubicBezTo>
                  <a:cubicBezTo>
                    <a:pt x="12274" y="19365"/>
                    <a:pt x="13786" y="18649"/>
                    <a:pt x="14761" y="17634"/>
                  </a:cubicBezTo>
                  <a:cubicBezTo>
                    <a:pt x="16909" y="15386"/>
                    <a:pt x="16571" y="11686"/>
                    <a:pt x="15994" y="7131"/>
                  </a:cubicBezTo>
                  <a:cubicBezTo>
                    <a:pt x="15251" y="1114"/>
                    <a:pt x="13617" y="1"/>
                    <a:pt x="890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6347722" y="3947044"/>
              <a:ext cx="104680" cy="104680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96" y="1"/>
                  </a:moveTo>
                  <a:cubicBezTo>
                    <a:pt x="359" y="1"/>
                    <a:pt x="1" y="359"/>
                    <a:pt x="1" y="796"/>
                  </a:cubicBezTo>
                  <a:cubicBezTo>
                    <a:pt x="1" y="1234"/>
                    <a:pt x="359" y="1592"/>
                    <a:pt x="796" y="1592"/>
                  </a:cubicBezTo>
                  <a:cubicBezTo>
                    <a:pt x="1234" y="1592"/>
                    <a:pt x="1592" y="1234"/>
                    <a:pt x="1592" y="796"/>
                  </a:cubicBezTo>
                  <a:cubicBezTo>
                    <a:pt x="1592" y="359"/>
                    <a:pt x="1234" y="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6552934" y="3988917"/>
              <a:ext cx="56316" cy="54936"/>
            </a:xfrm>
            <a:custGeom>
              <a:avLst/>
              <a:gdLst/>
              <a:ahLst/>
              <a:cxnLst/>
              <a:rect l="l" t="t" r="r" b="b"/>
              <a:pathLst>
                <a:path w="857" h="836" extrusionOk="0">
                  <a:moveTo>
                    <a:pt x="418" y="0"/>
                  </a:moveTo>
                  <a:cubicBezTo>
                    <a:pt x="200" y="0"/>
                    <a:pt x="1" y="199"/>
                    <a:pt x="1" y="418"/>
                  </a:cubicBezTo>
                  <a:cubicBezTo>
                    <a:pt x="1" y="637"/>
                    <a:pt x="180" y="836"/>
                    <a:pt x="418" y="836"/>
                  </a:cubicBezTo>
                  <a:cubicBezTo>
                    <a:pt x="657" y="836"/>
                    <a:pt x="856" y="637"/>
                    <a:pt x="856" y="418"/>
                  </a:cubicBezTo>
                  <a:cubicBezTo>
                    <a:pt x="856" y="199"/>
                    <a:pt x="657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6247057" y="3452991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79" y="0"/>
                    <a:pt x="1" y="259"/>
                    <a:pt x="1" y="597"/>
                  </a:cubicBezTo>
                  <a:cubicBezTo>
                    <a:pt x="1" y="915"/>
                    <a:pt x="279" y="1194"/>
                    <a:pt x="598" y="1194"/>
                  </a:cubicBezTo>
                  <a:cubicBezTo>
                    <a:pt x="936" y="1194"/>
                    <a:pt x="1194" y="91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5768693" y="1900079"/>
              <a:ext cx="1362154" cy="896516"/>
            </a:xfrm>
            <a:custGeom>
              <a:avLst/>
              <a:gdLst/>
              <a:ahLst/>
              <a:cxnLst/>
              <a:rect l="l" t="t" r="r" b="b"/>
              <a:pathLst>
                <a:path w="20729" h="13643" extrusionOk="0">
                  <a:moveTo>
                    <a:pt x="17327" y="1"/>
                  </a:moveTo>
                  <a:cubicBezTo>
                    <a:pt x="15097" y="994"/>
                    <a:pt x="12585" y="1295"/>
                    <a:pt x="10357" y="1295"/>
                  </a:cubicBezTo>
                  <a:cubicBezTo>
                    <a:pt x="6919" y="1295"/>
                    <a:pt x="4158" y="577"/>
                    <a:pt x="4158" y="577"/>
                  </a:cubicBezTo>
                  <a:cubicBezTo>
                    <a:pt x="2029" y="1751"/>
                    <a:pt x="0" y="8216"/>
                    <a:pt x="3780" y="11638"/>
                  </a:cubicBezTo>
                  <a:cubicBezTo>
                    <a:pt x="5255" y="12976"/>
                    <a:pt x="7780" y="13643"/>
                    <a:pt x="10392" y="13643"/>
                  </a:cubicBezTo>
                  <a:cubicBezTo>
                    <a:pt x="13100" y="13643"/>
                    <a:pt x="15902" y="12926"/>
                    <a:pt x="17724" y="11498"/>
                  </a:cubicBezTo>
                  <a:cubicBezTo>
                    <a:pt x="18679" y="10743"/>
                    <a:pt x="19336" y="9808"/>
                    <a:pt x="19614" y="8654"/>
                  </a:cubicBezTo>
                  <a:cubicBezTo>
                    <a:pt x="20728" y="3860"/>
                    <a:pt x="18083" y="756"/>
                    <a:pt x="17446" y="140"/>
                  </a:cubicBezTo>
                  <a:lnTo>
                    <a:pt x="17327" y="1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608764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188" y="0"/>
                  </a:moveTo>
                  <a:cubicBezTo>
                    <a:pt x="0" y="0"/>
                    <a:pt x="40" y="4178"/>
                    <a:pt x="40" y="4178"/>
                  </a:cubicBezTo>
                  <a:cubicBezTo>
                    <a:pt x="40" y="4178"/>
                    <a:pt x="398" y="976"/>
                    <a:pt x="1193" y="976"/>
                  </a:cubicBezTo>
                  <a:cubicBezTo>
                    <a:pt x="1929" y="996"/>
                    <a:pt x="2307" y="4178"/>
                    <a:pt x="2307" y="4178"/>
                  </a:cubicBezTo>
                  <a:cubicBezTo>
                    <a:pt x="2307" y="4178"/>
                    <a:pt x="2467" y="41"/>
                    <a:pt x="1213" y="1"/>
                  </a:cubicBezTo>
                  <a:cubicBezTo>
                    <a:pt x="1205" y="1"/>
                    <a:pt x="1196" y="0"/>
                    <a:pt x="118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669808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207" y="0"/>
                  </a:moveTo>
                  <a:cubicBezTo>
                    <a:pt x="1" y="0"/>
                    <a:pt x="59" y="4178"/>
                    <a:pt x="59" y="4178"/>
                  </a:cubicBezTo>
                  <a:cubicBezTo>
                    <a:pt x="59" y="4178"/>
                    <a:pt x="398" y="976"/>
                    <a:pt x="1193" y="976"/>
                  </a:cubicBezTo>
                  <a:cubicBezTo>
                    <a:pt x="1949" y="996"/>
                    <a:pt x="2327" y="4178"/>
                    <a:pt x="2327" y="4178"/>
                  </a:cubicBezTo>
                  <a:cubicBezTo>
                    <a:pt x="2327" y="4178"/>
                    <a:pt x="2466" y="41"/>
                    <a:pt x="1233" y="1"/>
                  </a:cubicBezTo>
                  <a:cubicBezTo>
                    <a:pt x="1224" y="1"/>
                    <a:pt x="1216" y="0"/>
                    <a:pt x="1207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6309810" y="2183747"/>
              <a:ext cx="290252" cy="159550"/>
            </a:xfrm>
            <a:custGeom>
              <a:avLst/>
              <a:gdLst/>
              <a:ahLst/>
              <a:cxnLst/>
              <a:rect l="l" t="t" r="r" b="b"/>
              <a:pathLst>
                <a:path w="4417" h="2428" fill="none" extrusionOk="0">
                  <a:moveTo>
                    <a:pt x="40" y="0"/>
                  </a:moveTo>
                  <a:cubicBezTo>
                    <a:pt x="40" y="0"/>
                    <a:pt x="1" y="2427"/>
                    <a:pt x="2209" y="2427"/>
                  </a:cubicBezTo>
                  <a:cubicBezTo>
                    <a:pt x="4417" y="2427"/>
                    <a:pt x="4377" y="0"/>
                    <a:pt x="4377" y="0"/>
                  </a:cubicBezTo>
                </a:path>
              </a:pathLst>
            </a:custGeom>
            <a:noFill/>
            <a:ln w="10450" cap="rnd" cmpd="sng">
              <a:solidFill>
                <a:srgbClr val="1E2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899389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7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7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7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6865382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5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5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5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6032713" y="1982085"/>
              <a:ext cx="218363" cy="92195"/>
            </a:xfrm>
            <a:custGeom>
              <a:avLst/>
              <a:gdLst/>
              <a:ahLst/>
              <a:cxnLst/>
              <a:rect l="l" t="t" r="r" b="b"/>
              <a:pathLst>
                <a:path w="3323" h="1403" extrusionOk="0">
                  <a:moveTo>
                    <a:pt x="2484" y="0"/>
                  </a:moveTo>
                  <a:cubicBezTo>
                    <a:pt x="1938" y="0"/>
                    <a:pt x="1130" y="60"/>
                    <a:pt x="378" y="344"/>
                  </a:cubicBezTo>
                  <a:cubicBezTo>
                    <a:pt x="160" y="423"/>
                    <a:pt x="0" y="642"/>
                    <a:pt x="0" y="881"/>
                  </a:cubicBezTo>
                  <a:lnTo>
                    <a:pt x="0" y="901"/>
                  </a:lnTo>
                  <a:cubicBezTo>
                    <a:pt x="37" y="1194"/>
                    <a:pt x="310" y="1403"/>
                    <a:pt x="602" y="1403"/>
                  </a:cubicBezTo>
                  <a:cubicBezTo>
                    <a:pt x="627" y="1403"/>
                    <a:pt x="652" y="1401"/>
                    <a:pt x="677" y="1398"/>
                  </a:cubicBezTo>
                  <a:cubicBezTo>
                    <a:pt x="1082" y="1325"/>
                    <a:pt x="1776" y="1217"/>
                    <a:pt x="2554" y="1217"/>
                  </a:cubicBezTo>
                  <a:cubicBezTo>
                    <a:pt x="2618" y="1217"/>
                    <a:pt x="2681" y="1218"/>
                    <a:pt x="2746" y="1219"/>
                  </a:cubicBezTo>
                  <a:cubicBezTo>
                    <a:pt x="3044" y="1219"/>
                    <a:pt x="3322" y="1000"/>
                    <a:pt x="3322" y="702"/>
                  </a:cubicBezTo>
                  <a:cubicBezTo>
                    <a:pt x="3322" y="622"/>
                    <a:pt x="3322" y="523"/>
                    <a:pt x="3283" y="443"/>
                  </a:cubicBezTo>
                  <a:cubicBezTo>
                    <a:pt x="3243" y="205"/>
                    <a:pt x="3024" y="6"/>
                    <a:pt x="2765" y="6"/>
                  </a:cubicBezTo>
                  <a:cubicBezTo>
                    <a:pt x="2683" y="3"/>
                    <a:pt x="2588" y="0"/>
                    <a:pt x="248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677125" y="1999892"/>
              <a:ext cx="217048" cy="92720"/>
            </a:xfrm>
            <a:custGeom>
              <a:avLst/>
              <a:gdLst/>
              <a:ahLst/>
              <a:cxnLst/>
              <a:rect l="l" t="t" r="r" b="b"/>
              <a:pathLst>
                <a:path w="3303" h="1411" extrusionOk="0">
                  <a:moveTo>
                    <a:pt x="912" y="1"/>
                  </a:moveTo>
                  <a:cubicBezTo>
                    <a:pt x="779" y="1"/>
                    <a:pt x="659" y="5"/>
                    <a:pt x="557" y="13"/>
                  </a:cubicBezTo>
                  <a:cubicBezTo>
                    <a:pt x="299" y="13"/>
                    <a:pt x="80" y="212"/>
                    <a:pt x="20" y="451"/>
                  </a:cubicBezTo>
                  <a:cubicBezTo>
                    <a:pt x="0" y="530"/>
                    <a:pt x="0" y="630"/>
                    <a:pt x="0" y="709"/>
                  </a:cubicBezTo>
                  <a:cubicBezTo>
                    <a:pt x="0" y="1008"/>
                    <a:pt x="279" y="1227"/>
                    <a:pt x="577" y="1227"/>
                  </a:cubicBezTo>
                  <a:cubicBezTo>
                    <a:pt x="640" y="1225"/>
                    <a:pt x="703" y="1224"/>
                    <a:pt x="765" y="1224"/>
                  </a:cubicBezTo>
                  <a:cubicBezTo>
                    <a:pt x="1530" y="1224"/>
                    <a:pt x="2241" y="1332"/>
                    <a:pt x="2646" y="1406"/>
                  </a:cubicBezTo>
                  <a:cubicBezTo>
                    <a:pt x="2671" y="1409"/>
                    <a:pt x="2696" y="1410"/>
                    <a:pt x="2721" y="1410"/>
                  </a:cubicBezTo>
                  <a:cubicBezTo>
                    <a:pt x="3013" y="1410"/>
                    <a:pt x="3284" y="1202"/>
                    <a:pt x="3303" y="908"/>
                  </a:cubicBezTo>
                  <a:lnTo>
                    <a:pt x="3303" y="869"/>
                  </a:lnTo>
                  <a:cubicBezTo>
                    <a:pt x="3303" y="650"/>
                    <a:pt x="3163" y="431"/>
                    <a:pt x="2945" y="351"/>
                  </a:cubicBezTo>
                  <a:cubicBezTo>
                    <a:pt x="2226" y="80"/>
                    <a:pt x="1455" y="1"/>
                    <a:pt x="912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216012" y="4297358"/>
              <a:ext cx="287755" cy="252205"/>
            </a:xfrm>
            <a:custGeom>
              <a:avLst/>
              <a:gdLst/>
              <a:ahLst/>
              <a:cxnLst/>
              <a:rect l="l" t="t" r="r" b="b"/>
              <a:pathLst>
                <a:path w="4379" h="3838" extrusionOk="0">
                  <a:moveTo>
                    <a:pt x="835" y="1"/>
                  </a:moveTo>
                  <a:cubicBezTo>
                    <a:pt x="304" y="1"/>
                    <a:pt x="0" y="342"/>
                    <a:pt x="235" y="1214"/>
                  </a:cubicBezTo>
                  <a:cubicBezTo>
                    <a:pt x="625" y="2694"/>
                    <a:pt x="2408" y="3838"/>
                    <a:pt x="3497" y="3838"/>
                  </a:cubicBezTo>
                  <a:cubicBezTo>
                    <a:pt x="4017" y="3838"/>
                    <a:pt x="4379" y="3576"/>
                    <a:pt x="4353" y="2965"/>
                  </a:cubicBezTo>
                  <a:cubicBezTo>
                    <a:pt x="4312" y="1676"/>
                    <a:pt x="2014" y="1"/>
                    <a:pt x="8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142514" y="3318352"/>
              <a:ext cx="643194" cy="377847"/>
            </a:xfrm>
            <a:custGeom>
              <a:avLst/>
              <a:gdLst/>
              <a:ahLst/>
              <a:cxnLst/>
              <a:rect l="l" t="t" r="r" b="b"/>
              <a:pathLst>
                <a:path w="9788" h="5750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3740" y="5670"/>
                    <a:pt x="4238" y="5749"/>
                    <a:pt x="4814" y="5749"/>
                  </a:cubicBezTo>
                  <a:cubicBezTo>
                    <a:pt x="9489" y="5749"/>
                    <a:pt x="9788" y="0"/>
                    <a:pt x="9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142514" y="3317038"/>
              <a:ext cx="218363" cy="363456"/>
            </a:xfrm>
            <a:custGeom>
              <a:avLst/>
              <a:gdLst/>
              <a:ahLst/>
              <a:cxnLst/>
              <a:rect l="l" t="t" r="r" b="b"/>
              <a:pathLst>
                <a:path w="3323" h="5531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2944" y="4297"/>
                    <a:pt x="2726" y="3004"/>
                    <a:pt x="2487" y="1751"/>
                  </a:cubicBezTo>
                  <a:cubicBezTo>
                    <a:pt x="2427" y="1174"/>
                    <a:pt x="2328" y="577"/>
                    <a:pt x="2248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142514" y="3229447"/>
              <a:ext cx="642603" cy="197597"/>
            </a:xfrm>
            <a:custGeom>
              <a:avLst/>
              <a:gdLst/>
              <a:ahLst/>
              <a:cxnLst/>
              <a:rect l="l" t="t" r="r" b="b"/>
              <a:pathLst>
                <a:path w="9779" h="3007" extrusionOk="0">
                  <a:moveTo>
                    <a:pt x="5186" y="1"/>
                  </a:moveTo>
                  <a:cubicBezTo>
                    <a:pt x="2648" y="1"/>
                    <a:pt x="0" y="494"/>
                    <a:pt x="0" y="1353"/>
                  </a:cubicBezTo>
                  <a:cubicBezTo>
                    <a:pt x="0" y="2508"/>
                    <a:pt x="2181" y="3007"/>
                    <a:pt x="4481" y="3007"/>
                  </a:cubicBezTo>
                  <a:cubicBezTo>
                    <a:pt x="7054" y="3007"/>
                    <a:pt x="9778" y="2382"/>
                    <a:pt x="9768" y="1353"/>
                  </a:cubicBezTo>
                  <a:cubicBezTo>
                    <a:pt x="9768" y="419"/>
                    <a:pt x="7523" y="1"/>
                    <a:pt x="5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173857" y="3251920"/>
              <a:ext cx="579190" cy="133791"/>
            </a:xfrm>
            <a:custGeom>
              <a:avLst/>
              <a:gdLst/>
              <a:ahLst/>
              <a:cxnLst/>
              <a:rect l="l" t="t" r="r" b="b"/>
              <a:pathLst>
                <a:path w="8814" h="2036" extrusionOk="0">
                  <a:moveTo>
                    <a:pt x="4684" y="0"/>
                  </a:moveTo>
                  <a:cubicBezTo>
                    <a:pt x="2397" y="0"/>
                    <a:pt x="11" y="332"/>
                    <a:pt x="1" y="912"/>
                  </a:cubicBezTo>
                  <a:cubicBezTo>
                    <a:pt x="1" y="1130"/>
                    <a:pt x="140" y="1310"/>
                    <a:pt x="399" y="1469"/>
                  </a:cubicBezTo>
                  <a:cubicBezTo>
                    <a:pt x="1085" y="1858"/>
                    <a:pt x="2541" y="2036"/>
                    <a:pt x="4052" y="2036"/>
                  </a:cubicBezTo>
                  <a:cubicBezTo>
                    <a:pt x="5780" y="2036"/>
                    <a:pt x="7579" y="1803"/>
                    <a:pt x="8376" y="1389"/>
                  </a:cubicBezTo>
                  <a:cubicBezTo>
                    <a:pt x="8654" y="1250"/>
                    <a:pt x="8813" y="1091"/>
                    <a:pt x="8813" y="912"/>
                  </a:cubicBezTo>
                  <a:cubicBezTo>
                    <a:pt x="8813" y="282"/>
                    <a:pt x="6791" y="0"/>
                    <a:pt x="4684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200009" y="3302516"/>
              <a:ext cx="524254" cy="83192"/>
            </a:xfrm>
            <a:custGeom>
              <a:avLst/>
              <a:gdLst/>
              <a:ahLst/>
              <a:cxnLst/>
              <a:rect l="l" t="t" r="r" b="b"/>
              <a:pathLst>
                <a:path w="7978" h="1266" extrusionOk="0">
                  <a:moveTo>
                    <a:pt x="4280" y="0"/>
                  </a:moveTo>
                  <a:cubicBezTo>
                    <a:pt x="2565" y="0"/>
                    <a:pt x="789" y="247"/>
                    <a:pt x="1" y="699"/>
                  </a:cubicBezTo>
                  <a:cubicBezTo>
                    <a:pt x="687" y="1088"/>
                    <a:pt x="2143" y="1266"/>
                    <a:pt x="3654" y="1266"/>
                  </a:cubicBezTo>
                  <a:cubicBezTo>
                    <a:pt x="5382" y="1266"/>
                    <a:pt x="7181" y="1033"/>
                    <a:pt x="7978" y="619"/>
                  </a:cubicBezTo>
                  <a:cubicBezTo>
                    <a:pt x="7293" y="197"/>
                    <a:pt x="5811" y="0"/>
                    <a:pt x="4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617001" y="3389713"/>
              <a:ext cx="246488" cy="246750"/>
            </a:xfrm>
            <a:custGeom>
              <a:avLst/>
              <a:gdLst/>
              <a:ahLst/>
              <a:cxnLst/>
              <a:rect l="l" t="t" r="r" b="b"/>
              <a:pathLst>
                <a:path w="3751" h="3755" extrusionOk="0">
                  <a:moveTo>
                    <a:pt x="2642" y="1"/>
                  </a:moveTo>
                  <a:cubicBezTo>
                    <a:pt x="2235" y="1"/>
                    <a:pt x="1850" y="108"/>
                    <a:pt x="1850" y="108"/>
                  </a:cubicBezTo>
                  <a:lnTo>
                    <a:pt x="1691" y="1202"/>
                  </a:lnTo>
                  <a:cubicBezTo>
                    <a:pt x="1788" y="1185"/>
                    <a:pt x="1874" y="1177"/>
                    <a:pt x="1950" y="1177"/>
                  </a:cubicBezTo>
                  <a:cubicBezTo>
                    <a:pt x="2840" y="1177"/>
                    <a:pt x="2342" y="2279"/>
                    <a:pt x="1811" y="2554"/>
                  </a:cubicBezTo>
                  <a:cubicBezTo>
                    <a:pt x="1609" y="2652"/>
                    <a:pt x="1417" y="2684"/>
                    <a:pt x="1252" y="2684"/>
                  </a:cubicBezTo>
                  <a:cubicBezTo>
                    <a:pt x="947" y="2684"/>
                    <a:pt x="736" y="2574"/>
                    <a:pt x="736" y="2574"/>
                  </a:cubicBezTo>
                  <a:lnTo>
                    <a:pt x="0" y="3549"/>
                  </a:lnTo>
                  <a:cubicBezTo>
                    <a:pt x="457" y="3692"/>
                    <a:pt x="860" y="3755"/>
                    <a:pt x="1216" y="3755"/>
                  </a:cubicBezTo>
                  <a:cubicBezTo>
                    <a:pt x="3297" y="3755"/>
                    <a:pt x="3751" y="1601"/>
                    <a:pt x="3581" y="565"/>
                  </a:cubicBezTo>
                  <a:cubicBezTo>
                    <a:pt x="3501" y="113"/>
                    <a:pt x="3059" y="1"/>
                    <a:pt x="2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305867" y="2978503"/>
              <a:ext cx="166121" cy="377781"/>
            </a:xfrm>
            <a:custGeom>
              <a:avLst/>
              <a:gdLst/>
              <a:ahLst/>
              <a:cxnLst/>
              <a:rect l="l" t="t" r="r" b="b"/>
              <a:pathLst>
                <a:path w="2528" h="5749" extrusionOk="0">
                  <a:moveTo>
                    <a:pt x="1254" y="0"/>
                  </a:moveTo>
                  <a:cubicBezTo>
                    <a:pt x="1254" y="0"/>
                    <a:pt x="1652" y="1691"/>
                    <a:pt x="817" y="3362"/>
                  </a:cubicBezTo>
                  <a:cubicBezTo>
                    <a:pt x="1" y="5033"/>
                    <a:pt x="1254" y="5749"/>
                    <a:pt x="1254" y="5749"/>
                  </a:cubicBezTo>
                  <a:cubicBezTo>
                    <a:pt x="1254" y="5749"/>
                    <a:pt x="1035" y="5172"/>
                    <a:pt x="1771" y="3362"/>
                  </a:cubicBezTo>
                  <a:cubicBezTo>
                    <a:pt x="2527" y="1572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449705" y="2876522"/>
              <a:ext cx="130768" cy="479767"/>
            </a:xfrm>
            <a:custGeom>
              <a:avLst/>
              <a:gdLst/>
              <a:ahLst/>
              <a:cxnLst/>
              <a:rect l="l" t="t" r="r" b="b"/>
              <a:pathLst>
                <a:path w="1990" h="7301" extrusionOk="0">
                  <a:moveTo>
                    <a:pt x="677" y="0"/>
                  </a:moveTo>
                  <a:lnTo>
                    <a:pt x="677" y="0"/>
                  </a:lnTo>
                  <a:cubicBezTo>
                    <a:pt x="677" y="1"/>
                    <a:pt x="1054" y="2527"/>
                    <a:pt x="517" y="4775"/>
                  </a:cubicBezTo>
                  <a:cubicBezTo>
                    <a:pt x="0" y="6923"/>
                    <a:pt x="1054" y="7301"/>
                    <a:pt x="1054" y="7301"/>
                  </a:cubicBezTo>
                  <a:cubicBezTo>
                    <a:pt x="657" y="6923"/>
                    <a:pt x="1154" y="5511"/>
                    <a:pt x="1572" y="3720"/>
                  </a:cubicBezTo>
                  <a:cubicBezTo>
                    <a:pt x="1989" y="1930"/>
                    <a:pt x="677" y="1"/>
                    <a:pt x="67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388267" y="3605897"/>
              <a:ext cx="94166" cy="102052"/>
            </a:xfrm>
            <a:custGeom>
              <a:avLst/>
              <a:gdLst/>
              <a:ahLst/>
              <a:cxnLst/>
              <a:rect l="l" t="t" r="r" b="b"/>
              <a:pathLst>
                <a:path w="1433" h="1553" extrusionOk="0">
                  <a:moveTo>
                    <a:pt x="0" y="1"/>
                  </a:moveTo>
                  <a:lnTo>
                    <a:pt x="80" y="1552"/>
                  </a:lnTo>
                  <a:lnTo>
                    <a:pt x="1432" y="4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3" name="Google Shape;1253;p40"/>
            <p:cNvSpPr/>
            <p:nvPr/>
          </p:nvSpPr>
          <p:spPr>
            <a:xfrm rot="-653023">
              <a:off x="6329849" y="3687616"/>
              <a:ext cx="124261" cy="105928"/>
            </a:xfrm>
            <a:custGeom>
              <a:avLst/>
              <a:gdLst/>
              <a:ahLst/>
              <a:cxnLst/>
              <a:rect l="l" t="t" r="r" b="b"/>
              <a:pathLst>
                <a:path w="1891" h="1612" extrusionOk="0">
                  <a:moveTo>
                    <a:pt x="1015" y="0"/>
                  </a:moveTo>
                  <a:lnTo>
                    <a:pt x="0" y="1612"/>
                  </a:lnTo>
                  <a:lnTo>
                    <a:pt x="1890" y="141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277152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1273" y="1"/>
                  </a:moveTo>
                  <a:lnTo>
                    <a:pt x="0" y="1055"/>
                  </a:lnTo>
                  <a:lnTo>
                    <a:pt x="1910" y="1652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5441855" y="2890912"/>
              <a:ext cx="998764" cy="991404"/>
            </a:xfrm>
            <a:custGeom>
              <a:avLst/>
              <a:gdLst/>
              <a:ahLst/>
              <a:cxnLst/>
              <a:rect l="l" t="t" r="r" b="b"/>
              <a:pathLst>
                <a:path w="15199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cubicBezTo>
                    <a:pt x="15199" y="11259"/>
                    <a:pt x="14005" y="9370"/>
                    <a:pt x="12354" y="9250"/>
                  </a:cubicBezTo>
                  <a:cubicBezTo>
                    <a:pt x="10166" y="9051"/>
                    <a:pt x="3900" y="7917"/>
                    <a:pt x="5173" y="2248"/>
                  </a:cubicBezTo>
                  <a:lnTo>
                    <a:pt x="4079" y="1154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5441855" y="2890912"/>
              <a:ext cx="953028" cy="991404"/>
            </a:xfrm>
            <a:custGeom>
              <a:avLst/>
              <a:gdLst/>
              <a:ahLst/>
              <a:cxnLst/>
              <a:rect l="l" t="t" r="r" b="b"/>
              <a:pathLst>
                <a:path w="14503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lnTo>
                    <a:pt x="14503" y="13030"/>
                  </a:lnTo>
                  <a:cubicBezTo>
                    <a:pt x="14423" y="13050"/>
                    <a:pt x="14324" y="13110"/>
                    <a:pt x="14304" y="13149"/>
                  </a:cubicBezTo>
                  <a:cubicBezTo>
                    <a:pt x="13822" y="13375"/>
                    <a:pt x="13323" y="13471"/>
                    <a:pt x="12818" y="13471"/>
                  </a:cubicBezTo>
                  <a:cubicBezTo>
                    <a:pt x="11362" y="13471"/>
                    <a:pt x="9854" y="12674"/>
                    <a:pt x="8555" y="11876"/>
                  </a:cubicBezTo>
                  <a:cubicBezTo>
                    <a:pt x="6665" y="10742"/>
                    <a:pt x="4636" y="9390"/>
                    <a:pt x="3999" y="7261"/>
                  </a:cubicBezTo>
                  <a:cubicBezTo>
                    <a:pt x="3701" y="6227"/>
                    <a:pt x="3781" y="5133"/>
                    <a:pt x="3860" y="4078"/>
                  </a:cubicBezTo>
                  <a:cubicBezTo>
                    <a:pt x="3900" y="3084"/>
                    <a:pt x="3999" y="2109"/>
                    <a:pt x="4079" y="1154"/>
                  </a:cubicBezTo>
                  <a:lnTo>
                    <a:pt x="2885" y="0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475857" y="3605897"/>
              <a:ext cx="95480" cy="102052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1452" y="1"/>
                  </a:moveTo>
                  <a:lnTo>
                    <a:pt x="0" y="438"/>
                  </a:lnTo>
                  <a:lnTo>
                    <a:pt x="1373" y="1552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492793" y="3694727"/>
              <a:ext cx="124197" cy="105929"/>
            </a:xfrm>
            <a:custGeom>
              <a:avLst/>
              <a:gdLst/>
              <a:ahLst/>
              <a:cxnLst/>
              <a:rect l="l" t="t" r="r" b="b"/>
              <a:pathLst>
                <a:path w="1890" h="1612" extrusionOk="0">
                  <a:moveTo>
                    <a:pt x="875" y="0"/>
                  </a:moveTo>
                  <a:lnTo>
                    <a:pt x="0" y="1413"/>
                  </a:lnTo>
                  <a:lnTo>
                    <a:pt x="1890" y="161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556877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637" y="1"/>
                  </a:moveTo>
                  <a:lnTo>
                    <a:pt x="0" y="1652"/>
                  </a:lnTo>
                  <a:lnTo>
                    <a:pt x="1910" y="1055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58838" y="2890912"/>
              <a:ext cx="1039637" cy="989105"/>
            </a:xfrm>
            <a:custGeom>
              <a:avLst/>
              <a:gdLst/>
              <a:ahLst/>
              <a:cxnLst/>
              <a:rect l="l" t="t" r="r" b="b"/>
              <a:pathLst>
                <a:path w="15821" h="15052" extrusionOk="0">
                  <a:moveTo>
                    <a:pt x="12970" y="0"/>
                  </a:moveTo>
                  <a:cubicBezTo>
                    <a:pt x="12970" y="0"/>
                    <a:pt x="12970" y="0"/>
                    <a:pt x="12970" y="0"/>
                  </a:cubicBezTo>
                  <a:lnTo>
                    <a:pt x="12970" y="0"/>
                  </a:lnTo>
                  <a:lnTo>
                    <a:pt x="12970" y="0"/>
                  </a:lnTo>
                  <a:cubicBezTo>
                    <a:pt x="12970" y="0"/>
                    <a:pt x="12970" y="0"/>
                    <a:pt x="12970" y="0"/>
                  </a:cubicBezTo>
                  <a:close/>
                  <a:moveTo>
                    <a:pt x="12970" y="0"/>
                  </a:moveTo>
                  <a:lnTo>
                    <a:pt x="10683" y="2248"/>
                  </a:lnTo>
                  <a:cubicBezTo>
                    <a:pt x="10762" y="2646"/>
                    <a:pt x="10802" y="3024"/>
                    <a:pt x="10842" y="3382"/>
                  </a:cubicBezTo>
                  <a:cubicBezTo>
                    <a:pt x="11081" y="8057"/>
                    <a:pt x="5511" y="9012"/>
                    <a:pt x="3502" y="9211"/>
                  </a:cubicBezTo>
                  <a:cubicBezTo>
                    <a:pt x="1333" y="9409"/>
                    <a:pt x="0" y="12533"/>
                    <a:pt x="2447" y="14462"/>
                  </a:cubicBezTo>
                  <a:cubicBezTo>
                    <a:pt x="2726" y="14681"/>
                    <a:pt x="3044" y="14840"/>
                    <a:pt x="3422" y="14940"/>
                  </a:cubicBezTo>
                  <a:cubicBezTo>
                    <a:pt x="3741" y="15016"/>
                    <a:pt x="4100" y="15052"/>
                    <a:pt x="4480" y="15052"/>
                  </a:cubicBezTo>
                  <a:cubicBezTo>
                    <a:pt x="4693" y="15052"/>
                    <a:pt x="4911" y="15041"/>
                    <a:pt x="5133" y="15019"/>
                  </a:cubicBezTo>
                  <a:cubicBezTo>
                    <a:pt x="6764" y="14840"/>
                    <a:pt x="8694" y="14064"/>
                    <a:pt x="10305" y="12930"/>
                  </a:cubicBezTo>
                  <a:cubicBezTo>
                    <a:pt x="11757" y="11916"/>
                    <a:pt x="12970" y="10623"/>
                    <a:pt x="13527" y="9230"/>
                  </a:cubicBezTo>
                  <a:cubicBezTo>
                    <a:pt x="15820" y="3360"/>
                    <a:pt x="12987" y="23"/>
                    <a:pt x="12970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6458838" y="3113076"/>
              <a:ext cx="810498" cy="767522"/>
            </a:xfrm>
            <a:custGeom>
              <a:avLst/>
              <a:gdLst/>
              <a:ahLst/>
              <a:cxnLst/>
              <a:rect l="l" t="t" r="r" b="b"/>
              <a:pathLst>
                <a:path w="12334" h="11680" extrusionOk="0">
                  <a:moveTo>
                    <a:pt x="10842" y="1"/>
                  </a:moveTo>
                  <a:lnTo>
                    <a:pt x="10842" y="1"/>
                  </a:lnTo>
                  <a:cubicBezTo>
                    <a:pt x="11081" y="4676"/>
                    <a:pt x="5511" y="5650"/>
                    <a:pt x="3502" y="5849"/>
                  </a:cubicBezTo>
                  <a:cubicBezTo>
                    <a:pt x="1333" y="6048"/>
                    <a:pt x="0" y="9152"/>
                    <a:pt x="2447" y="11081"/>
                  </a:cubicBezTo>
                  <a:cubicBezTo>
                    <a:pt x="2726" y="11320"/>
                    <a:pt x="3044" y="11459"/>
                    <a:pt x="3422" y="11559"/>
                  </a:cubicBezTo>
                  <a:cubicBezTo>
                    <a:pt x="3743" y="11636"/>
                    <a:pt x="4106" y="11680"/>
                    <a:pt x="4488" y="11680"/>
                  </a:cubicBezTo>
                  <a:cubicBezTo>
                    <a:pt x="4698" y="11680"/>
                    <a:pt x="4914" y="11666"/>
                    <a:pt x="5133" y="11638"/>
                  </a:cubicBezTo>
                  <a:cubicBezTo>
                    <a:pt x="1930" y="9629"/>
                    <a:pt x="3820" y="7401"/>
                    <a:pt x="7918" y="5452"/>
                  </a:cubicBezTo>
                  <a:cubicBezTo>
                    <a:pt x="12334" y="3363"/>
                    <a:pt x="10902" y="81"/>
                    <a:pt x="10902" y="81"/>
                  </a:cubicBezTo>
                  <a:lnTo>
                    <a:pt x="10842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100453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5329994-D95F-4A02-9406-0177D641AAE8}"/>
              </a:ext>
            </a:extLst>
          </p:cNvPr>
          <p:cNvSpPr/>
          <p:nvPr/>
        </p:nvSpPr>
        <p:spPr>
          <a:xfrm>
            <a:off x="7275444" y="7265425"/>
            <a:ext cx="3955659" cy="1266092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>
              <a:defRPr/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 $</a:t>
            </a:r>
            <a:endParaRPr lang="en-MY" sz="4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52" descr="$10.jpg">
            <a:extLst>
              <a:ext uri="{FF2B5EF4-FFF2-40B4-BE49-F238E27FC236}">
                <a16:creationId xmlns:a16="http://schemas.microsoft.com/office/drawing/2014/main" id="{28D1CBCB-36EA-4A81-8FEE-4F68539E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18" y="3767761"/>
            <a:ext cx="3639536" cy="1795787"/>
          </a:xfrm>
          <a:prstGeom prst="rect">
            <a:avLst/>
          </a:prstGeom>
        </p:spPr>
      </p:pic>
      <p:pic>
        <p:nvPicPr>
          <p:cNvPr id="56" name="Picture 55" descr="$2.jpg">
            <a:extLst>
              <a:ext uri="{FF2B5EF4-FFF2-40B4-BE49-F238E27FC236}">
                <a16:creationId xmlns:a16="http://schemas.microsoft.com/office/drawing/2014/main" id="{7E0E84BC-100A-4AE0-B205-FB05133824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42" y="5730139"/>
            <a:ext cx="2871678" cy="1430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7E03A1-5C44-4D48-9556-F05FF7296790}"/>
              </a:ext>
            </a:extLst>
          </p:cNvPr>
          <p:cNvSpPr txBox="1"/>
          <p:nvPr/>
        </p:nvSpPr>
        <p:spPr>
          <a:xfrm>
            <a:off x="5266505" y="378855"/>
            <a:ext cx="851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spcBef>
                <a:spcPct val="0"/>
              </a:spcBef>
              <a:buClrTx/>
              <a:defRPr/>
            </a:pPr>
            <a:r>
              <a:rPr lang="en-GB" altLang="en-US" sz="4800" b="1" kern="1200" dirty="0">
                <a:solidFill>
                  <a:srgbClr val="FFC000"/>
                </a:solidFill>
                <a:latin typeface="Twinkl"/>
                <a:ea typeface="+mn-ea"/>
              </a:rPr>
              <a:t>How much money is there?</a:t>
            </a:r>
            <a:endParaRPr lang="en-MY" sz="4800" kern="1200" dirty="0">
              <a:solidFill>
                <a:srgbClr val="FFC000"/>
              </a:solidFill>
              <a:latin typeface="Twinkl"/>
              <a:ea typeface="+mn-ea"/>
            </a:endParaRPr>
          </a:p>
        </p:txBody>
      </p:sp>
      <p:pic>
        <p:nvPicPr>
          <p:cNvPr id="12" name="Picture 11" descr="$10.jpg">
            <a:extLst>
              <a:ext uri="{FF2B5EF4-FFF2-40B4-BE49-F238E27FC236}">
                <a16:creationId xmlns:a16="http://schemas.microsoft.com/office/drawing/2014/main" id="{F0693D1E-A357-47BF-BBA5-B178C1B4A4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25" y="1590913"/>
            <a:ext cx="3639536" cy="1795787"/>
          </a:xfrm>
          <a:prstGeom prst="rect">
            <a:avLst/>
          </a:prstGeom>
        </p:spPr>
      </p:pic>
      <p:pic>
        <p:nvPicPr>
          <p:cNvPr id="13" name="Picture 12" descr="$5.jpg">
            <a:extLst>
              <a:ext uri="{FF2B5EF4-FFF2-40B4-BE49-F238E27FC236}">
                <a16:creationId xmlns:a16="http://schemas.microsoft.com/office/drawing/2014/main" id="{26932F68-98C6-40F4-B122-C06873A3B4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74" y="3873823"/>
            <a:ext cx="3215718" cy="158366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8C3888C-D07E-4C2C-A349-F58CB70B0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83" y="8746545"/>
            <a:ext cx="1567617" cy="154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A2DF2336-7270-4226-BD2C-A6D474983A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13308641" y="7674267"/>
            <a:ext cx="3329319" cy="857250"/>
          </a:xfrm>
          <a:prstGeom prst="rect">
            <a:avLst/>
          </a:prstGeom>
        </p:spPr>
      </p:pic>
      <p:grpSp>
        <p:nvGrpSpPr>
          <p:cNvPr id="15" name="Google Shape;3453;p61">
            <a:extLst>
              <a:ext uri="{FF2B5EF4-FFF2-40B4-BE49-F238E27FC236}">
                <a16:creationId xmlns:a16="http://schemas.microsoft.com/office/drawing/2014/main" id="{7719C02A-55F5-4189-A979-B1C810A1139E}"/>
              </a:ext>
            </a:extLst>
          </p:cNvPr>
          <p:cNvGrpSpPr/>
          <p:nvPr/>
        </p:nvGrpSpPr>
        <p:grpSpPr>
          <a:xfrm>
            <a:off x="13308641" y="2624319"/>
            <a:ext cx="3055304" cy="3155790"/>
            <a:chOff x="7143864" y="76976"/>
            <a:chExt cx="3055304" cy="3155790"/>
          </a:xfrm>
        </p:grpSpPr>
        <p:sp>
          <p:nvSpPr>
            <p:cNvPr id="16" name="Google Shape;3454;p61">
              <a:extLst>
                <a:ext uri="{FF2B5EF4-FFF2-40B4-BE49-F238E27FC236}">
                  <a16:creationId xmlns:a16="http://schemas.microsoft.com/office/drawing/2014/main" id="{46663155-0B8A-4FF5-8F8C-E5CB8A45D0EE}"/>
                </a:ext>
              </a:extLst>
            </p:cNvPr>
            <p:cNvSpPr/>
            <p:nvPr/>
          </p:nvSpPr>
          <p:spPr>
            <a:xfrm rot="-5400000" flipH="1">
              <a:off x="7093608" y="127233"/>
              <a:ext cx="3155790" cy="3055278"/>
            </a:xfrm>
            <a:custGeom>
              <a:avLst/>
              <a:gdLst/>
              <a:ahLst/>
              <a:cxnLst/>
              <a:rect l="l" t="t" r="r" b="b"/>
              <a:pathLst>
                <a:path w="10476" h="10142" extrusionOk="0">
                  <a:moveTo>
                    <a:pt x="7049" y="1"/>
                  </a:moveTo>
                  <a:cubicBezTo>
                    <a:pt x="7028" y="1"/>
                    <a:pt x="7006" y="7"/>
                    <a:pt x="6982" y="21"/>
                  </a:cubicBezTo>
                  <a:cubicBezTo>
                    <a:pt x="6565" y="239"/>
                    <a:pt x="6843" y="2666"/>
                    <a:pt x="6843" y="2666"/>
                  </a:cubicBezTo>
                  <a:cubicBezTo>
                    <a:pt x="6843" y="2666"/>
                    <a:pt x="6684" y="2706"/>
                    <a:pt x="6485" y="2706"/>
                  </a:cubicBezTo>
                  <a:cubicBezTo>
                    <a:pt x="6317" y="2183"/>
                    <a:pt x="5705" y="1389"/>
                    <a:pt x="5220" y="1389"/>
                  </a:cubicBezTo>
                  <a:cubicBezTo>
                    <a:pt x="5132" y="1389"/>
                    <a:pt x="5049" y="1415"/>
                    <a:pt x="4973" y="1473"/>
                  </a:cubicBezTo>
                  <a:cubicBezTo>
                    <a:pt x="4496" y="1831"/>
                    <a:pt x="5590" y="2527"/>
                    <a:pt x="6346" y="3601"/>
                  </a:cubicBezTo>
                  <a:cubicBezTo>
                    <a:pt x="6167" y="5153"/>
                    <a:pt x="4595" y="7441"/>
                    <a:pt x="2825" y="8296"/>
                  </a:cubicBezTo>
                  <a:cubicBezTo>
                    <a:pt x="1760" y="8816"/>
                    <a:pt x="1062" y="8922"/>
                    <a:pt x="641" y="8922"/>
                  </a:cubicBezTo>
                  <a:cubicBezTo>
                    <a:pt x="354" y="8922"/>
                    <a:pt x="196" y="8873"/>
                    <a:pt x="139" y="8873"/>
                  </a:cubicBezTo>
                  <a:cubicBezTo>
                    <a:pt x="139" y="8873"/>
                    <a:pt x="0" y="9310"/>
                    <a:pt x="418" y="9728"/>
                  </a:cubicBezTo>
                  <a:lnTo>
                    <a:pt x="497" y="9788"/>
                  </a:lnTo>
                  <a:cubicBezTo>
                    <a:pt x="703" y="10013"/>
                    <a:pt x="1192" y="10141"/>
                    <a:pt x="1832" y="10141"/>
                  </a:cubicBezTo>
                  <a:cubicBezTo>
                    <a:pt x="3114" y="10141"/>
                    <a:pt x="5006" y="9629"/>
                    <a:pt x="6465" y="8356"/>
                  </a:cubicBezTo>
                  <a:cubicBezTo>
                    <a:pt x="7539" y="7421"/>
                    <a:pt x="8096" y="4994"/>
                    <a:pt x="8236" y="4476"/>
                  </a:cubicBezTo>
                  <a:cubicBezTo>
                    <a:pt x="8256" y="4397"/>
                    <a:pt x="8256" y="4377"/>
                    <a:pt x="8256" y="4377"/>
                  </a:cubicBezTo>
                  <a:cubicBezTo>
                    <a:pt x="8256" y="4377"/>
                    <a:pt x="10324" y="3760"/>
                    <a:pt x="10444" y="3323"/>
                  </a:cubicBezTo>
                  <a:cubicBezTo>
                    <a:pt x="10476" y="3212"/>
                    <a:pt x="10358" y="3171"/>
                    <a:pt x="10169" y="3171"/>
                  </a:cubicBezTo>
                  <a:cubicBezTo>
                    <a:pt x="9646" y="3171"/>
                    <a:pt x="8574" y="3482"/>
                    <a:pt x="8574" y="3482"/>
                  </a:cubicBezTo>
                  <a:cubicBezTo>
                    <a:pt x="8574" y="3482"/>
                    <a:pt x="8534" y="3462"/>
                    <a:pt x="8494" y="3283"/>
                  </a:cubicBezTo>
                  <a:cubicBezTo>
                    <a:pt x="9031" y="2845"/>
                    <a:pt x="10265" y="2129"/>
                    <a:pt x="10066" y="1890"/>
                  </a:cubicBezTo>
                  <a:cubicBezTo>
                    <a:pt x="10027" y="1842"/>
                    <a:pt x="9967" y="1820"/>
                    <a:pt x="9891" y="1820"/>
                  </a:cubicBezTo>
                  <a:cubicBezTo>
                    <a:pt x="9378" y="1820"/>
                    <a:pt x="8154" y="2788"/>
                    <a:pt x="8136" y="2806"/>
                  </a:cubicBezTo>
                  <a:cubicBezTo>
                    <a:pt x="8136" y="2786"/>
                    <a:pt x="9091" y="816"/>
                    <a:pt x="8852" y="438"/>
                  </a:cubicBezTo>
                  <a:cubicBezTo>
                    <a:pt x="8809" y="381"/>
                    <a:pt x="8769" y="352"/>
                    <a:pt x="8728" y="352"/>
                  </a:cubicBezTo>
                  <a:cubicBezTo>
                    <a:pt x="8528" y="352"/>
                    <a:pt x="8306" y="1054"/>
                    <a:pt x="7480" y="2607"/>
                  </a:cubicBezTo>
                  <a:cubicBezTo>
                    <a:pt x="7461" y="1836"/>
                    <a:pt x="7407" y="1"/>
                    <a:pt x="7049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55;p61">
              <a:extLst>
                <a:ext uri="{FF2B5EF4-FFF2-40B4-BE49-F238E27FC236}">
                  <a16:creationId xmlns:a16="http://schemas.microsoft.com/office/drawing/2014/main" id="{05229332-57AC-459A-ACA1-6278E5B78F03}"/>
                </a:ext>
              </a:extLst>
            </p:cNvPr>
            <p:cNvSpPr/>
            <p:nvPr/>
          </p:nvSpPr>
          <p:spPr>
            <a:xfrm rot="-5400000" flipH="1">
              <a:off x="8147092" y="517968"/>
              <a:ext cx="2367445" cy="1736706"/>
            </a:xfrm>
            <a:custGeom>
              <a:avLst/>
              <a:gdLst/>
              <a:ahLst/>
              <a:cxnLst/>
              <a:rect l="l" t="t" r="r" b="b"/>
              <a:pathLst>
                <a:path w="7859" h="5765" extrusionOk="0">
                  <a:moveTo>
                    <a:pt x="7063" y="0"/>
                  </a:moveTo>
                  <a:cubicBezTo>
                    <a:pt x="6426" y="1790"/>
                    <a:pt x="5949" y="2884"/>
                    <a:pt x="4676" y="3859"/>
                  </a:cubicBezTo>
                  <a:cubicBezTo>
                    <a:pt x="3582" y="4675"/>
                    <a:pt x="2865" y="4794"/>
                    <a:pt x="21" y="5311"/>
                  </a:cubicBezTo>
                  <a:cubicBezTo>
                    <a:pt x="1" y="5311"/>
                    <a:pt x="1" y="5351"/>
                    <a:pt x="1" y="5351"/>
                  </a:cubicBezTo>
                  <a:lnTo>
                    <a:pt x="80" y="5411"/>
                  </a:lnTo>
                  <a:cubicBezTo>
                    <a:pt x="286" y="5636"/>
                    <a:pt x="775" y="5764"/>
                    <a:pt x="1415" y="5764"/>
                  </a:cubicBezTo>
                  <a:cubicBezTo>
                    <a:pt x="2697" y="5764"/>
                    <a:pt x="4589" y="5252"/>
                    <a:pt x="6048" y="3979"/>
                  </a:cubicBezTo>
                  <a:cubicBezTo>
                    <a:pt x="7122" y="3064"/>
                    <a:pt x="7679" y="617"/>
                    <a:pt x="7819" y="99"/>
                  </a:cubicBezTo>
                  <a:lnTo>
                    <a:pt x="7859" y="0"/>
                  </a:lnTo>
                  <a:lnTo>
                    <a:pt x="7859" y="0"/>
                  </a:lnTo>
                  <a:cubicBezTo>
                    <a:pt x="7858" y="0"/>
                    <a:pt x="7637" y="35"/>
                    <a:pt x="7402" y="35"/>
                  </a:cubicBezTo>
                  <a:cubicBezTo>
                    <a:pt x="7284" y="35"/>
                    <a:pt x="7162" y="27"/>
                    <a:pt x="7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56;p61">
              <a:extLst>
                <a:ext uri="{FF2B5EF4-FFF2-40B4-BE49-F238E27FC236}">
                  <a16:creationId xmlns:a16="http://schemas.microsoft.com/office/drawing/2014/main" id="{229E65D4-0B90-403A-A1AD-5898322787D7}"/>
                </a:ext>
              </a:extLst>
            </p:cNvPr>
            <p:cNvSpPr/>
            <p:nvPr/>
          </p:nvSpPr>
          <p:spPr>
            <a:xfrm rot="-5400000" flipH="1">
              <a:off x="7947019" y="2006491"/>
              <a:ext cx="377755" cy="365718"/>
            </a:xfrm>
            <a:custGeom>
              <a:avLst/>
              <a:gdLst/>
              <a:ahLst/>
              <a:cxnLst/>
              <a:rect l="l" t="t" r="r" b="b"/>
              <a:pathLst>
                <a:path w="1254" h="1214" extrusionOk="0">
                  <a:moveTo>
                    <a:pt x="359" y="0"/>
                  </a:moveTo>
                  <a:lnTo>
                    <a:pt x="1" y="40"/>
                  </a:lnTo>
                  <a:cubicBezTo>
                    <a:pt x="1" y="40"/>
                    <a:pt x="995" y="219"/>
                    <a:pt x="956" y="1214"/>
                  </a:cubicBezTo>
                  <a:cubicBezTo>
                    <a:pt x="1254" y="577"/>
                    <a:pt x="995" y="4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57;p61">
              <a:extLst>
                <a:ext uri="{FF2B5EF4-FFF2-40B4-BE49-F238E27FC236}">
                  <a16:creationId xmlns:a16="http://schemas.microsoft.com/office/drawing/2014/main" id="{16326388-E9F8-40B4-B3E1-858E01995157}"/>
                </a:ext>
              </a:extLst>
            </p:cNvPr>
            <p:cNvSpPr/>
            <p:nvPr/>
          </p:nvSpPr>
          <p:spPr>
            <a:xfrm rot="-5400000" flipH="1">
              <a:off x="8083788" y="2326423"/>
              <a:ext cx="255150" cy="202741"/>
            </a:xfrm>
            <a:custGeom>
              <a:avLst/>
              <a:gdLst/>
              <a:ahLst/>
              <a:cxnLst/>
              <a:rect l="l" t="t" r="r" b="b"/>
              <a:pathLst>
                <a:path w="847" h="673" extrusionOk="0">
                  <a:moveTo>
                    <a:pt x="171" y="0"/>
                  </a:moveTo>
                  <a:cubicBezTo>
                    <a:pt x="118" y="0"/>
                    <a:pt x="61" y="5"/>
                    <a:pt x="0" y="16"/>
                  </a:cubicBezTo>
                  <a:cubicBezTo>
                    <a:pt x="0" y="215"/>
                    <a:pt x="20" y="315"/>
                    <a:pt x="20" y="315"/>
                  </a:cubicBezTo>
                  <a:cubicBezTo>
                    <a:pt x="24" y="311"/>
                    <a:pt x="47" y="308"/>
                    <a:pt x="83" y="308"/>
                  </a:cubicBezTo>
                  <a:cubicBezTo>
                    <a:pt x="240" y="308"/>
                    <a:pt x="643" y="365"/>
                    <a:pt x="756" y="673"/>
                  </a:cubicBezTo>
                  <a:cubicBezTo>
                    <a:pt x="847" y="492"/>
                    <a:pt x="69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3458;p61">
            <a:extLst>
              <a:ext uri="{FF2B5EF4-FFF2-40B4-BE49-F238E27FC236}">
                <a16:creationId xmlns:a16="http://schemas.microsoft.com/office/drawing/2014/main" id="{2EA55CAA-A284-4400-AE88-394381F459A5}"/>
              </a:ext>
            </a:extLst>
          </p:cNvPr>
          <p:cNvGrpSpPr/>
          <p:nvPr/>
        </p:nvGrpSpPr>
        <p:grpSpPr>
          <a:xfrm>
            <a:off x="1509747" y="2624318"/>
            <a:ext cx="3055304" cy="3155790"/>
            <a:chOff x="5582339" y="483926"/>
            <a:chExt cx="3055304" cy="3155790"/>
          </a:xfrm>
        </p:grpSpPr>
        <p:sp>
          <p:nvSpPr>
            <p:cNvPr id="21" name="Google Shape;3459;p61">
              <a:extLst>
                <a:ext uri="{FF2B5EF4-FFF2-40B4-BE49-F238E27FC236}">
                  <a16:creationId xmlns:a16="http://schemas.microsoft.com/office/drawing/2014/main" id="{0253CE27-951C-4D37-A126-E84165E99199}"/>
                </a:ext>
              </a:extLst>
            </p:cNvPr>
            <p:cNvSpPr/>
            <p:nvPr/>
          </p:nvSpPr>
          <p:spPr>
            <a:xfrm rot="5400000">
              <a:off x="5532109" y="534183"/>
              <a:ext cx="3155790" cy="3055278"/>
            </a:xfrm>
            <a:custGeom>
              <a:avLst/>
              <a:gdLst/>
              <a:ahLst/>
              <a:cxnLst/>
              <a:rect l="l" t="t" r="r" b="b"/>
              <a:pathLst>
                <a:path w="10476" h="10142" extrusionOk="0">
                  <a:moveTo>
                    <a:pt x="7049" y="1"/>
                  </a:moveTo>
                  <a:cubicBezTo>
                    <a:pt x="7028" y="1"/>
                    <a:pt x="7006" y="7"/>
                    <a:pt x="6982" y="21"/>
                  </a:cubicBezTo>
                  <a:cubicBezTo>
                    <a:pt x="6565" y="239"/>
                    <a:pt x="6843" y="2666"/>
                    <a:pt x="6843" y="2666"/>
                  </a:cubicBezTo>
                  <a:cubicBezTo>
                    <a:pt x="6843" y="2666"/>
                    <a:pt x="6684" y="2706"/>
                    <a:pt x="6485" y="2706"/>
                  </a:cubicBezTo>
                  <a:cubicBezTo>
                    <a:pt x="6317" y="2183"/>
                    <a:pt x="5705" y="1389"/>
                    <a:pt x="5220" y="1389"/>
                  </a:cubicBezTo>
                  <a:cubicBezTo>
                    <a:pt x="5132" y="1389"/>
                    <a:pt x="5049" y="1415"/>
                    <a:pt x="4973" y="1473"/>
                  </a:cubicBezTo>
                  <a:cubicBezTo>
                    <a:pt x="4496" y="1831"/>
                    <a:pt x="5590" y="2527"/>
                    <a:pt x="6346" y="3601"/>
                  </a:cubicBezTo>
                  <a:cubicBezTo>
                    <a:pt x="6167" y="5153"/>
                    <a:pt x="4595" y="7441"/>
                    <a:pt x="2825" y="8296"/>
                  </a:cubicBezTo>
                  <a:cubicBezTo>
                    <a:pt x="1760" y="8816"/>
                    <a:pt x="1062" y="8922"/>
                    <a:pt x="641" y="8922"/>
                  </a:cubicBezTo>
                  <a:cubicBezTo>
                    <a:pt x="354" y="8922"/>
                    <a:pt x="196" y="8873"/>
                    <a:pt x="139" y="8873"/>
                  </a:cubicBezTo>
                  <a:cubicBezTo>
                    <a:pt x="139" y="8873"/>
                    <a:pt x="0" y="9310"/>
                    <a:pt x="418" y="9728"/>
                  </a:cubicBezTo>
                  <a:lnTo>
                    <a:pt x="497" y="9788"/>
                  </a:lnTo>
                  <a:cubicBezTo>
                    <a:pt x="703" y="10013"/>
                    <a:pt x="1192" y="10141"/>
                    <a:pt x="1832" y="10141"/>
                  </a:cubicBezTo>
                  <a:cubicBezTo>
                    <a:pt x="3114" y="10141"/>
                    <a:pt x="5006" y="9629"/>
                    <a:pt x="6465" y="8356"/>
                  </a:cubicBezTo>
                  <a:cubicBezTo>
                    <a:pt x="7539" y="7421"/>
                    <a:pt x="8096" y="4994"/>
                    <a:pt x="8236" y="4476"/>
                  </a:cubicBezTo>
                  <a:cubicBezTo>
                    <a:pt x="8256" y="4397"/>
                    <a:pt x="8256" y="4377"/>
                    <a:pt x="8256" y="4377"/>
                  </a:cubicBezTo>
                  <a:cubicBezTo>
                    <a:pt x="8256" y="4377"/>
                    <a:pt x="10324" y="3760"/>
                    <a:pt x="10444" y="3323"/>
                  </a:cubicBezTo>
                  <a:cubicBezTo>
                    <a:pt x="10476" y="3212"/>
                    <a:pt x="10358" y="3171"/>
                    <a:pt x="10169" y="3171"/>
                  </a:cubicBezTo>
                  <a:cubicBezTo>
                    <a:pt x="9646" y="3171"/>
                    <a:pt x="8574" y="3482"/>
                    <a:pt x="8574" y="3482"/>
                  </a:cubicBezTo>
                  <a:cubicBezTo>
                    <a:pt x="8574" y="3482"/>
                    <a:pt x="8534" y="3462"/>
                    <a:pt x="8494" y="3283"/>
                  </a:cubicBezTo>
                  <a:cubicBezTo>
                    <a:pt x="9031" y="2845"/>
                    <a:pt x="10265" y="2129"/>
                    <a:pt x="10066" y="1890"/>
                  </a:cubicBezTo>
                  <a:cubicBezTo>
                    <a:pt x="10027" y="1842"/>
                    <a:pt x="9967" y="1820"/>
                    <a:pt x="9891" y="1820"/>
                  </a:cubicBezTo>
                  <a:cubicBezTo>
                    <a:pt x="9378" y="1820"/>
                    <a:pt x="8154" y="2788"/>
                    <a:pt x="8136" y="2806"/>
                  </a:cubicBezTo>
                  <a:cubicBezTo>
                    <a:pt x="8136" y="2786"/>
                    <a:pt x="9091" y="816"/>
                    <a:pt x="8852" y="438"/>
                  </a:cubicBezTo>
                  <a:cubicBezTo>
                    <a:pt x="8809" y="381"/>
                    <a:pt x="8769" y="352"/>
                    <a:pt x="8728" y="352"/>
                  </a:cubicBezTo>
                  <a:cubicBezTo>
                    <a:pt x="8528" y="352"/>
                    <a:pt x="8306" y="1054"/>
                    <a:pt x="7480" y="2607"/>
                  </a:cubicBezTo>
                  <a:cubicBezTo>
                    <a:pt x="7461" y="1836"/>
                    <a:pt x="7407" y="1"/>
                    <a:pt x="7049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60;p61">
              <a:extLst>
                <a:ext uri="{FF2B5EF4-FFF2-40B4-BE49-F238E27FC236}">
                  <a16:creationId xmlns:a16="http://schemas.microsoft.com/office/drawing/2014/main" id="{5FE41D17-B855-4A9A-B406-17ED769402F8}"/>
                </a:ext>
              </a:extLst>
            </p:cNvPr>
            <p:cNvSpPr/>
            <p:nvPr/>
          </p:nvSpPr>
          <p:spPr>
            <a:xfrm rot="5400000">
              <a:off x="5266970" y="924918"/>
              <a:ext cx="2367445" cy="1736706"/>
            </a:xfrm>
            <a:custGeom>
              <a:avLst/>
              <a:gdLst/>
              <a:ahLst/>
              <a:cxnLst/>
              <a:rect l="l" t="t" r="r" b="b"/>
              <a:pathLst>
                <a:path w="7859" h="5765" extrusionOk="0">
                  <a:moveTo>
                    <a:pt x="7063" y="0"/>
                  </a:moveTo>
                  <a:cubicBezTo>
                    <a:pt x="6426" y="1790"/>
                    <a:pt x="5949" y="2884"/>
                    <a:pt x="4676" y="3859"/>
                  </a:cubicBezTo>
                  <a:cubicBezTo>
                    <a:pt x="3582" y="4675"/>
                    <a:pt x="2865" y="4794"/>
                    <a:pt x="21" y="5311"/>
                  </a:cubicBezTo>
                  <a:cubicBezTo>
                    <a:pt x="1" y="5311"/>
                    <a:pt x="1" y="5351"/>
                    <a:pt x="1" y="5351"/>
                  </a:cubicBezTo>
                  <a:lnTo>
                    <a:pt x="80" y="5411"/>
                  </a:lnTo>
                  <a:cubicBezTo>
                    <a:pt x="286" y="5636"/>
                    <a:pt x="775" y="5764"/>
                    <a:pt x="1415" y="5764"/>
                  </a:cubicBezTo>
                  <a:cubicBezTo>
                    <a:pt x="2697" y="5764"/>
                    <a:pt x="4589" y="5252"/>
                    <a:pt x="6048" y="3979"/>
                  </a:cubicBezTo>
                  <a:cubicBezTo>
                    <a:pt x="7122" y="3064"/>
                    <a:pt x="7679" y="617"/>
                    <a:pt x="7819" y="99"/>
                  </a:cubicBezTo>
                  <a:lnTo>
                    <a:pt x="7859" y="0"/>
                  </a:lnTo>
                  <a:lnTo>
                    <a:pt x="7859" y="0"/>
                  </a:lnTo>
                  <a:cubicBezTo>
                    <a:pt x="7858" y="0"/>
                    <a:pt x="7637" y="35"/>
                    <a:pt x="7402" y="35"/>
                  </a:cubicBezTo>
                  <a:cubicBezTo>
                    <a:pt x="7284" y="35"/>
                    <a:pt x="7162" y="27"/>
                    <a:pt x="7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61;p61">
              <a:extLst>
                <a:ext uri="{FF2B5EF4-FFF2-40B4-BE49-F238E27FC236}">
                  <a16:creationId xmlns:a16="http://schemas.microsoft.com/office/drawing/2014/main" id="{2FCD1CC1-19E3-499E-A018-413A7CD5B6AC}"/>
                </a:ext>
              </a:extLst>
            </p:cNvPr>
            <p:cNvSpPr/>
            <p:nvPr/>
          </p:nvSpPr>
          <p:spPr>
            <a:xfrm rot="5400000">
              <a:off x="7456733" y="2413441"/>
              <a:ext cx="377755" cy="365718"/>
            </a:xfrm>
            <a:custGeom>
              <a:avLst/>
              <a:gdLst/>
              <a:ahLst/>
              <a:cxnLst/>
              <a:rect l="l" t="t" r="r" b="b"/>
              <a:pathLst>
                <a:path w="1254" h="1214" extrusionOk="0">
                  <a:moveTo>
                    <a:pt x="359" y="0"/>
                  </a:moveTo>
                  <a:lnTo>
                    <a:pt x="1" y="40"/>
                  </a:lnTo>
                  <a:cubicBezTo>
                    <a:pt x="1" y="40"/>
                    <a:pt x="995" y="219"/>
                    <a:pt x="956" y="1214"/>
                  </a:cubicBezTo>
                  <a:cubicBezTo>
                    <a:pt x="1254" y="577"/>
                    <a:pt x="995" y="4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62;p61">
              <a:extLst>
                <a:ext uri="{FF2B5EF4-FFF2-40B4-BE49-F238E27FC236}">
                  <a16:creationId xmlns:a16="http://schemas.microsoft.com/office/drawing/2014/main" id="{749FADB1-7699-4BFD-8CF6-81613A2BD0DA}"/>
                </a:ext>
              </a:extLst>
            </p:cNvPr>
            <p:cNvSpPr/>
            <p:nvPr/>
          </p:nvSpPr>
          <p:spPr>
            <a:xfrm rot="5400000">
              <a:off x="7442569" y="2733373"/>
              <a:ext cx="255150" cy="202741"/>
            </a:xfrm>
            <a:custGeom>
              <a:avLst/>
              <a:gdLst/>
              <a:ahLst/>
              <a:cxnLst/>
              <a:rect l="l" t="t" r="r" b="b"/>
              <a:pathLst>
                <a:path w="847" h="673" extrusionOk="0">
                  <a:moveTo>
                    <a:pt x="171" y="0"/>
                  </a:moveTo>
                  <a:cubicBezTo>
                    <a:pt x="118" y="0"/>
                    <a:pt x="61" y="5"/>
                    <a:pt x="0" y="16"/>
                  </a:cubicBezTo>
                  <a:cubicBezTo>
                    <a:pt x="0" y="215"/>
                    <a:pt x="20" y="315"/>
                    <a:pt x="20" y="315"/>
                  </a:cubicBezTo>
                  <a:cubicBezTo>
                    <a:pt x="24" y="311"/>
                    <a:pt x="47" y="308"/>
                    <a:pt x="83" y="308"/>
                  </a:cubicBezTo>
                  <a:cubicBezTo>
                    <a:pt x="240" y="308"/>
                    <a:pt x="643" y="365"/>
                    <a:pt x="756" y="673"/>
                  </a:cubicBezTo>
                  <a:cubicBezTo>
                    <a:pt x="847" y="492"/>
                    <a:pt x="69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698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p54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7200" b="1" dirty="0"/>
              <a:t>Revision Topics</a:t>
            </a:r>
            <a:endParaRPr sz="7200" b="1" dirty="0"/>
          </a:p>
        </p:txBody>
      </p:sp>
      <p:sp>
        <p:nvSpPr>
          <p:cNvPr id="2850" name="Google Shape;2850;p54"/>
          <p:cNvSpPr txBox="1">
            <a:spLocks noGrp="1"/>
          </p:cNvSpPr>
          <p:nvPr>
            <p:ph type="title" idx="2"/>
          </p:nvPr>
        </p:nvSpPr>
        <p:spPr>
          <a:xfrm>
            <a:off x="1643372" y="2279895"/>
            <a:ext cx="5734200" cy="105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-SG" sz="4400" dirty="0"/>
              <a:t>Multiplication</a:t>
            </a:r>
          </a:p>
        </p:txBody>
      </p:sp>
      <p:sp>
        <p:nvSpPr>
          <p:cNvPr id="2852" name="Google Shape;2852;p54"/>
          <p:cNvSpPr txBox="1">
            <a:spLocks noGrp="1"/>
          </p:cNvSpPr>
          <p:nvPr>
            <p:ph type="title" idx="3"/>
          </p:nvPr>
        </p:nvSpPr>
        <p:spPr>
          <a:xfrm>
            <a:off x="8194532" y="2279895"/>
            <a:ext cx="5734200" cy="105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-SG" sz="4400" dirty="0"/>
              <a:t>Division</a:t>
            </a:r>
          </a:p>
        </p:txBody>
      </p:sp>
      <p:sp>
        <p:nvSpPr>
          <p:cNvPr id="2854" name="Google Shape;2854;p54"/>
          <p:cNvSpPr txBox="1">
            <a:spLocks noGrp="1"/>
          </p:cNvSpPr>
          <p:nvPr>
            <p:ph type="title" idx="5"/>
          </p:nvPr>
        </p:nvSpPr>
        <p:spPr>
          <a:xfrm>
            <a:off x="-245590" y="5369024"/>
            <a:ext cx="5734200" cy="105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4400" dirty="0"/>
              <a:t>Money</a:t>
            </a:r>
            <a:endParaRPr dirty="0"/>
          </a:p>
        </p:txBody>
      </p:sp>
      <p:sp>
        <p:nvSpPr>
          <p:cNvPr id="2856" name="Google Shape;2856;p54"/>
          <p:cNvSpPr txBox="1">
            <a:spLocks noGrp="1"/>
          </p:cNvSpPr>
          <p:nvPr>
            <p:ph type="title" idx="7"/>
          </p:nvPr>
        </p:nvSpPr>
        <p:spPr>
          <a:xfrm>
            <a:off x="4839830" y="5521331"/>
            <a:ext cx="5734200" cy="105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-SG" sz="4400" dirty="0"/>
              <a:t>Time</a:t>
            </a:r>
          </a:p>
        </p:txBody>
      </p:sp>
      <p:grpSp>
        <p:nvGrpSpPr>
          <p:cNvPr id="2858" name="Google Shape;2858;p54"/>
          <p:cNvGrpSpPr/>
          <p:nvPr/>
        </p:nvGrpSpPr>
        <p:grpSpPr>
          <a:xfrm>
            <a:off x="15003619" y="4528456"/>
            <a:ext cx="3280781" cy="5985079"/>
            <a:chOff x="7285331" y="1538626"/>
            <a:chExt cx="1856869" cy="3718142"/>
          </a:xfrm>
        </p:grpSpPr>
        <p:sp>
          <p:nvSpPr>
            <p:cNvPr id="2859" name="Google Shape;2859;p54"/>
            <p:cNvSpPr/>
            <p:nvPr/>
          </p:nvSpPr>
          <p:spPr>
            <a:xfrm flipH="1">
              <a:off x="8639014" y="1538626"/>
              <a:ext cx="497666" cy="852453"/>
            </a:xfrm>
            <a:custGeom>
              <a:avLst/>
              <a:gdLst/>
              <a:ahLst/>
              <a:cxnLst/>
              <a:rect l="l" t="t" r="r" b="b"/>
              <a:pathLst>
                <a:path w="7123" h="12201" extrusionOk="0">
                  <a:moveTo>
                    <a:pt x="5302" y="1"/>
                  </a:moveTo>
                  <a:cubicBezTo>
                    <a:pt x="4681" y="1"/>
                    <a:pt x="3910" y="175"/>
                    <a:pt x="3144" y="603"/>
                  </a:cubicBezTo>
                  <a:cubicBezTo>
                    <a:pt x="2487" y="941"/>
                    <a:pt x="1851" y="1498"/>
                    <a:pt x="1274" y="2254"/>
                  </a:cubicBezTo>
                  <a:cubicBezTo>
                    <a:pt x="1055" y="2592"/>
                    <a:pt x="856" y="2930"/>
                    <a:pt x="657" y="3308"/>
                  </a:cubicBezTo>
                  <a:cubicBezTo>
                    <a:pt x="498" y="3587"/>
                    <a:pt x="399" y="3885"/>
                    <a:pt x="299" y="4144"/>
                  </a:cubicBezTo>
                  <a:cubicBezTo>
                    <a:pt x="80" y="4880"/>
                    <a:pt x="1" y="5596"/>
                    <a:pt x="61" y="6292"/>
                  </a:cubicBezTo>
                  <a:cubicBezTo>
                    <a:pt x="100" y="7207"/>
                    <a:pt x="359" y="8102"/>
                    <a:pt x="737" y="8898"/>
                  </a:cubicBezTo>
                  <a:cubicBezTo>
                    <a:pt x="1035" y="9554"/>
                    <a:pt x="1413" y="10151"/>
                    <a:pt x="1771" y="10668"/>
                  </a:cubicBezTo>
                  <a:cubicBezTo>
                    <a:pt x="2269" y="11305"/>
                    <a:pt x="2806" y="11862"/>
                    <a:pt x="3303" y="12200"/>
                  </a:cubicBezTo>
                  <a:cubicBezTo>
                    <a:pt x="3303" y="12200"/>
                    <a:pt x="6188" y="9495"/>
                    <a:pt x="7122" y="8619"/>
                  </a:cubicBezTo>
                  <a:cubicBezTo>
                    <a:pt x="7122" y="8619"/>
                    <a:pt x="6705" y="8381"/>
                    <a:pt x="6227" y="7824"/>
                  </a:cubicBezTo>
                  <a:cubicBezTo>
                    <a:pt x="6028" y="7605"/>
                    <a:pt x="5829" y="7366"/>
                    <a:pt x="5631" y="7088"/>
                  </a:cubicBezTo>
                  <a:cubicBezTo>
                    <a:pt x="5412" y="6730"/>
                    <a:pt x="5213" y="6332"/>
                    <a:pt x="5074" y="5874"/>
                  </a:cubicBezTo>
                  <a:cubicBezTo>
                    <a:pt x="5034" y="5636"/>
                    <a:pt x="5014" y="5417"/>
                    <a:pt x="4974" y="5178"/>
                  </a:cubicBezTo>
                  <a:cubicBezTo>
                    <a:pt x="4954" y="4919"/>
                    <a:pt x="4974" y="4641"/>
                    <a:pt x="5034" y="4342"/>
                  </a:cubicBezTo>
                  <a:cubicBezTo>
                    <a:pt x="5054" y="4124"/>
                    <a:pt x="5113" y="3925"/>
                    <a:pt x="5153" y="3746"/>
                  </a:cubicBezTo>
                  <a:cubicBezTo>
                    <a:pt x="5233" y="3487"/>
                    <a:pt x="5312" y="3229"/>
                    <a:pt x="5412" y="3010"/>
                  </a:cubicBezTo>
                  <a:cubicBezTo>
                    <a:pt x="5650" y="2433"/>
                    <a:pt x="5949" y="2015"/>
                    <a:pt x="6207" y="1697"/>
                  </a:cubicBezTo>
                  <a:cubicBezTo>
                    <a:pt x="6566" y="1160"/>
                    <a:pt x="6844" y="861"/>
                    <a:pt x="6566" y="444"/>
                  </a:cubicBezTo>
                  <a:cubicBezTo>
                    <a:pt x="6396" y="175"/>
                    <a:pt x="5924" y="1"/>
                    <a:pt x="5302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0" name="Google Shape;2860;p54"/>
            <p:cNvSpPr/>
            <p:nvPr/>
          </p:nvSpPr>
          <p:spPr>
            <a:xfrm flipH="1">
              <a:off x="8743255" y="1951828"/>
              <a:ext cx="342001" cy="332220"/>
            </a:xfrm>
            <a:custGeom>
              <a:avLst/>
              <a:gdLst/>
              <a:ahLst/>
              <a:cxnLst/>
              <a:rect l="l" t="t" r="r" b="b"/>
              <a:pathLst>
                <a:path w="4895" h="4755" extrusionOk="0">
                  <a:moveTo>
                    <a:pt x="4357" y="0"/>
                  </a:moveTo>
                  <a:cubicBezTo>
                    <a:pt x="2229" y="477"/>
                    <a:pt x="737" y="2049"/>
                    <a:pt x="1" y="2984"/>
                  </a:cubicBezTo>
                  <a:cubicBezTo>
                    <a:pt x="299" y="3640"/>
                    <a:pt x="638" y="4237"/>
                    <a:pt x="1035" y="4754"/>
                  </a:cubicBezTo>
                  <a:cubicBezTo>
                    <a:pt x="2209" y="2745"/>
                    <a:pt x="4059" y="1651"/>
                    <a:pt x="4895" y="1213"/>
                  </a:cubicBezTo>
                  <a:cubicBezTo>
                    <a:pt x="4676" y="875"/>
                    <a:pt x="4477" y="438"/>
                    <a:pt x="4357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1" name="Google Shape;2861;p54"/>
            <p:cNvSpPr/>
            <p:nvPr/>
          </p:nvSpPr>
          <p:spPr>
            <a:xfrm flipH="1">
              <a:off x="8776583" y="1787288"/>
              <a:ext cx="358700" cy="192345"/>
            </a:xfrm>
            <a:custGeom>
              <a:avLst/>
              <a:gdLst/>
              <a:ahLst/>
              <a:cxnLst/>
              <a:rect l="l" t="t" r="r" b="b"/>
              <a:pathLst>
                <a:path w="5134" h="2753" extrusionOk="0">
                  <a:moveTo>
                    <a:pt x="3435" y="0"/>
                  </a:moveTo>
                  <a:cubicBezTo>
                    <a:pt x="2162" y="0"/>
                    <a:pt x="1022" y="346"/>
                    <a:pt x="299" y="624"/>
                  </a:cubicBezTo>
                  <a:cubicBezTo>
                    <a:pt x="60" y="1340"/>
                    <a:pt x="1" y="2057"/>
                    <a:pt x="41" y="2753"/>
                  </a:cubicBezTo>
                  <a:cubicBezTo>
                    <a:pt x="1652" y="1827"/>
                    <a:pt x="3337" y="1625"/>
                    <a:pt x="4472" y="1625"/>
                  </a:cubicBezTo>
                  <a:cubicBezTo>
                    <a:pt x="4654" y="1625"/>
                    <a:pt x="4823" y="1631"/>
                    <a:pt x="4974" y="1639"/>
                  </a:cubicBezTo>
                  <a:cubicBezTo>
                    <a:pt x="4974" y="1380"/>
                    <a:pt x="4974" y="1122"/>
                    <a:pt x="5014" y="823"/>
                  </a:cubicBezTo>
                  <a:cubicBezTo>
                    <a:pt x="5034" y="624"/>
                    <a:pt x="5093" y="425"/>
                    <a:pt x="5133" y="226"/>
                  </a:cubicBezTo>
                  <a:cubicBezTo>
                    <a:pt x="4558" y="65"/>
                    <a:pt x="3984" y="0"/>
                    <a:pt x="3435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2" name="Google Shape;2862;p54"/>
            <p:cNvSpPr/>
            <p:nvPr/>
          </p:nvSpPr>
          <p:spPr>
            <a:xfrm flipH="1">
              <a:off x="8701544" y="1582084"/>
              <a:ext cx="346124" cy="168241"/>
            </a:xfrm>
            <a:custGeom>
              <a:avLst/>
              <a:gdLst/>
              <a:ahLst/>
              <a:cxnLst/>
              <a:rect l="l" t="t" r="r" b="b"/>
              <a:pathLst>
                <a:path w="4954" h="2408" extrusionOk="0">
                  <a:moveTo>
                    <a:pt x="1890" y="1"/>
                  </a:moveTo>
                  <a:cubicBezTo>
                    <a:pt x="1233" y="379"/>
                    <a:pt x="577" y="896"/>
                    <a:pt x="0" y="1672"/>
                  </a:cubicBezTo>
                  <a:lnTo>
                    <a:pt x="358" y="1672"/>
                  </a:lnTo>
                  <a:cubicBezTo>
                    <a:pt x="490" y="1665"/>
                    <a:pt x="620" y="1661"/>
                    <a:pt x="748" y="1661"/>
                  </a:cubicBezTo>
                  <a:cubicBezTo>
                    <a:pt x="2096" y="1661"/>
                    <a:pt x="3268" y="2026"/>
                    <a:pt x="4158" y="2408"/>
                  </a:cubicBezTo>
                  <a:cubicBezTo>
                    <a:pt x="4396" y="1811"/>
                    <a:pt x="4715" y="1413"/>
                    <a:pt x="4953" y="1095"/>
                  </a:cubicBezTo>
                  <a:cubicBezTo>
                    <a:pt x="3879" y="418"/>
                    <a:pt x="2725" y="120"/>
                    <a:pt x="1890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3" name="Google Shape;2863;p54"/>
            <p:cNvSpPr/>
            <p:nvPr/>
          </p:nvSpPr>
          <p:spPr>
            <a:xfrm flipH="1">
              <a:off x="7367258" y="1576145"/>
              <a:ext cx="508775" cy="859370"/>
            </a:xfrm>
            <a:custGeom>
              <a:avLst/>
              <a:gdLst/>
              <a:ahLst/>
              <a:cxnLst/>
              <a:rect l="l" t="t" r="r" b="b"/>
              <a:pathLst>
                <a:path w="7282" h="12300" extrusionOk="0">
                  <a:moveTo>
                    <a:pt x="2167" y="1"/>
                  </a:moveTo>
                  <a:cubicBezTo>
                    <a:pt x="1640" y="1"/>
                    <a:pt x="1236" y="143"/>
                    <a:pt x="1075" y="384"/>
                  </a:cubicBezTo>
                  <a:cubicBezTo>
                    <a:pt x="796" y="782"/>
                    <a:pt x="1015" y="1100"/>
                    <a:pt x="1373" y="1617"/>
                  </a:cubicBezTo>
                  <a:cubicBezTo>
                    <a:pt x="1592" y="1975"/>
                    <a:pt x="1831" y="2393"/>
                    <a:pt x="2069" y="2990"/>
                  </a:cubicBezTo>
                  <a:cubicBezTo>
                    <a:pt x="2129" y="3209"/>
                    <a:pt x="2209" y="3487"/>
                    <a:pt x="2268" y="3766"/>
                  </a:cubicBezTo>
                  <a:cubicBezTo>
                    <a:pt x="2308" y="3965"/>
                    <a:pt x="2328" y="4164"/>
                    <a:pt x="2368" y="4362"/>
                  </a:cubicBezTo>
                  <a:cubicBezTo>
                    <a:pt x="2388" y="4661"/>
                    <a:pt x="2388" y="4939"/>
                    <a:pt x="2368" y="5178"/>
                  </a:cubicBezTo>
                  <a:cubicBezTo>
                    <a:pt x="2328" y="5437"/>
                    <a:pt x="2288" y="5656"/>
                    <a:pt x="2209" y="5874"/>
                  </a:cubicBezTo>
                  <a:cubicBezTo>
                    <a:pt x="2069" y="6352"/>
                    <a:pt x="1831" y="6710"/>
                    <a:pt x="1592" y="7068"/>
                  </a:cubicBezTo>
                  <a:cubicBezTo>
                    <a:pt x="896" y="7983"/>
                    <a:pt x="1" y="8460"/>
                    <a:pt x="1" y="8460"/>
                  </a:cubicBezTo>
                  <a:cubicBezTo>
                    <a:pt x="876" y="9415"/>
                    <a:pt x="3581" y="12300"/>
                    <a:pt x="3581" y="12300"/>
                  </a:cubicBezTo>
                  <a:cubicBezTo>
                    <a:pt x="3860" y="12121"/>
                    <a:pt x="4118" y="11902"/>
                    <a:pt x="4417" y="11643"/>
                  </a:cubicBezTo>
                  <a:cubicBezTo>
                    <a:pt x="4675" y="11424"/>
                    <a:pt x="4954" y="11146"/>
                    <a:pt x="5193" y="10848"/>
                  </a:cubicBezTo>
                  <a:cubicBezTo>
                    <a:pt x="5610" y="10350"/>
                    <a:pt x="6008" y="9773"/>
                    <a:pt x="6346" y="9157"/>
                  </a:cubicBezTo>
                  <a:cubicBezTo>
                    <a:pt x="6764" y="8361"/>
                    <a:pt x="7062" y="7525"/>
                    <a:pt x="7182" y="6590"/>
                  </a:cubicBezTo>
                  <a:cubicBezTo>
                    <a:pt x="7281" y="5894"/>
                    <a:pt x="7261" y="5178"/>
                    <a:pt x="7102" y="4482"/>
                  </a:cubicBezTo>
                  <a:cubicBezTo>
                    <a:pt x="7062" y="4183"/>
                    <a:pt x="6963" y="3905"/>
                    <a:pt x="6844" y="3607"/>
                  </a:cubicBezTo>
                  <a:cubicBezTo>
                    <a:pt x="6665" y="3209"/>
                    <a:pt x="6466" y="2871"/>
                    <a:pt x="6267" y="2552"/>
                  </a:cubicBezTo>
                  <a:cubicBezTo>
                    <a:pt x="5750" y="1757"/>
                    <a:pt x="5113" y="1160"/>
                    <a:pt x="4496" y="762"/>
                  </a:cubicBezTo>
                  <a:cubicBezTo>
                    <a:pt x="3999" y="424"/>
                    <a:pt x="3482" y="225"/>
                    <a:pt x="3004" y="105"/>
                  </a:cubicBezTo>
                  <a:cubicBezTo>
                    <a:pt x="2706" y="34"/>
                    <a:pt x="2422" y="1"/>
                    <a:pt x="2167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4" name="Google Shape;2864;p54"/>
            <p:cNvSpPr/>
            <p:nvPr/>
          </p:nvSpPr>
          <p:spPr>
            <a:xfrm flipH="1">
              <a:off x="7432582" y="1986553"/>
              <a:ext cx="332290" cy="347521"/>
            </a:xfrm>
            <a:custGeom>
              <a:avLst/>
              <a:gdLst/>
              <a:ahLst/>
              <a:cxnLst/>
              <a:rect l="l" t="t" r="r" b="b"/>
              <a:pathLst>
                <a:path w="4756" h="4974" extrusionOk="0">
                  <a:moveTo>
                    <a:pt x="618" y="0"/>
                  </a:moveTo>
                  <a:cubicBezTo>
                    <a:pt x="478" y="478"/>
                    <a:pt x="240" y="836"/>
                    <a:pt x="1" y="1194"/>
                  </a:cubicBezTo>
                  <a:cubicBezTo>
                    <a:pt x="797" y="1671"/>
                    <a:pt x="2567" y="2885"/>
                    <a:pt x="3602" y="4974"/>
                  </a:cubicBezTo>
                  <a:cubicBezTo>
                    <a:pt x="4019" y="4476"/>
                    <a:pt x="4417" y="3899"/>
                    <a:pt x="4755" y="3283"/>
                  </a:cubicBezTo>
                  <a:cubicBezTo>
                    <a:pt x="4079" y="2288"/>
                    <a:pt x="2687" y="617"/>
                    <a:pt x="618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5" name="Google Shape;2865;p54"/>
            <p:cNvSpPr/>
            <p:nvPr/>
          </p:nvSpPr>
          <p:spPr>
            <a:xfrm flipH="1">
              <a:off x="7367255" y="1829069"/>
              <a:ext cx="350316" cy="207576"/>
            </a:xfrm>
            <a:custGeom>
              <a:avLst/>
              <a:gdLst/>
              <a:ahLst/>
              <a:cxnLst/>
              <a:rect l="l" t="t" r="r" b="b"/>
              <a:pathLst>
                <a:path w="5014" h="2971" extrusionOk="0">
                  <a:moveTo>
                    <a:pt x="1262" y="1"/>
                  </a:moveTo>
                  <a:cubicBezTo>
                    <a:pt x="850" y="1"/>
                    <a:pt x="427" y="38"/>
                    <a:pt x="0" y="126"/>
                  </a:cubicBezTo>
                  <a:cubicBezTo>
                    <a:pt x="40" y="325"/>
                    <a:pt x="60" y="524"/>
                    <a:pt x="100" y="723"/>
                  </a:cubicBezTo>
                  <a:cubicBezTo>
                    <a:pt x="120" y="1021"/>
                    <a:pt x="120" y="1280"/>
                    <a:pt x="100" y="1538"/>
                  </a:cubicBezTo>
                  <a:cubicBezTo>
                    <a:pt x="1194" y="1558"/>
                    <a:pt x="3123" y="1777"/>
                    <a:pt x="4914" y="2970"/>
                  </a:cubicBezTo>
                  <a:cubicBezTo>
                    <a:pt x="5013" y="2274"/>
                    <a:pt x="4993" y="1558"/>
                    <a:pt x="4814" y="822"/>
                  </a:cubicBezTo>
                  <a:cubicBezTo>
                    <a:pt x="4024" y="466"/>
                    <a:pt x="2714" y="1"/>
                    <a:pt x="1262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6" name="Google Shape;2866;p54"/>
            <p:cNvSpPr/>
            <p:nvPr/>
          </p:nvSpPr>
          <p:spPr>
            <a:xfrm flipH="1">
              <a:off x="7439569" y="1626590"/>
              <a:ext cx="343329" cy="158459"/>
            </a:xfrm>
            <a:custGeom>
              <a:avLst/>
              <a:gdLst/>
              <a:ahLst/>
              <a:cxnLst/>
              <a:rect l="l" t="t" r="r" b="b"/>
              <a:pathLst>
                <a:path w="4914" h="2268" extrusionOk="0">
                  <a:moveTo>
                    <a:pt x="3143" y="0"/>
                  </a:moveTo>
                  <a:cubicBezTo>
                    <a:pt x="2328" y="80"/>
                    <a:pt x="1134" y="299"/>
                    <a:pt x="0" y="895"/>
                  </a:cubicBezTo>
                  <a:cubicBezTo>
                    <a:pt x="239" y="1253"/>
                    <a:pt x="478" y="1671"/>
                    <a:pt x="697" y="2268"/>
                  </a:cubicBezTo>
                  <a:cubicBezTo>
                    <a:pt x="1487" y="1967"/>
                    <a:pt x="2517" y="1717"/>
                    <a:pt x="3655" y="1717"/>
                  </a:cubicBezTo>
                  <a:cubicBezTo>
                    <a:pt x="3949" y="1717"/>
                    <a:pt x="4250" y="1734"/>
                    <a:pt x="4556" y="1771"/>
                  </a:cubicBezTo>
                  <a:cubicBezTo>
                    <a:pt x="4675" y="1771"/>
                    <a:pt x="4814" y="1790"/>
                    <a:pt x="4914" y="1790"/>
                  </a:cubicBezTo>
                  <a:cubicBezTo>
                    <a:pt x="4377" y="975"/>
                    <a:pt x="3760" y="398"/>
                    <a:pt x="314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7" name="Google Shape;2867;p54"/>
            <p:cNvSpPr/>
            <p:nvPr/>
          </p:nvSpPr>
          <p:spPr>
            <a:xfrm flipH="1">
              <a:off x="7285331" y="1782257"/>
              <a:ext cx="1856869" cy="3474511"/>
            </a:xfrm>
            <a:custGeom>
              <a:avLst/>
              <a:gdLst/>
              <a:ahLst/>
              <a:cxnLst/>
              <a:rect l="l" t="t" r="r" b="b"/>
              <a:pathLst>
                <a:path w="26577" h="49730" extrusionOk="0">
                  <a:moveTo>
                    <a:pt x="16750" y="0"/>
                  </a:moveTo>
                  <a:lnTo>
                    <a:pt x="16750" y="0"/>
                  </a:lnTo>
                  <a:cubicBezTo>
                    <a:pt x="12135" y="756"/>
                    <a:pt x="11459" y="3899"/>
                    <a:pt x="11459" y="3899"/>
                  </a:cubicBezTo>
                  <a:cubicBezTo>
                    <a:pt x="11260" y="3044"/>
                    <a:pt x="11498" y="2387"/>
                    <a:pt x="11777" y="1950"/>
                  </a:cubicBezTo>
                  <a:cubicBezTo>
                    <a:pt x="12035" y="1552"/>
                    <a:pt x="12294" y="1353"/>
                    <a:pt x="12294" y="1353"/>
                  </a:cubicBezTo>
                  <a:lnTo>
                    <a:pt x="12294" y="1353"/>
                  </a:lnTo>
                  <a:cubicBezTo>
                    <a:pt x="9609" y="1989"/>
                    <a:pt x="9250" y="4217"/>
                    <a:pt x="9250" y="4217"/>
                  </a:cubicBezTo>
                  <a:cubicBezTo>
                    <a:pt x="3521" y="5013"/>
                    <a:pt x="1711" y="10683"/>
                    <a:pt x="1632" y="10862"/>
                  </a:cubicBezTo>
                  <a:lnTo>
                    <a:pt x="1632" y="10862"/>
                  </a:lnTo>
                  <a:cubicBezTo>
                    <a:pt x="2348" y="10205"/>
                    <a:pt x="3303" y="9887"/>
                    <a:pt x="3342" y="9867"/>
                  </a:cubicBezTo>
                  <a:lnTo>
                    <a:pt x="3342" y="9867"/>
                  </a:lnTo>
                  <a:cubicBezTo>
                    <a:pt x="2944" y="10205"/>
                    <a:pt x="2606" y="10663"/>
                    <a:pt x="2308" y="11120"/>
                  </a:cubicBezTo>
                  <a:cubicBezTo>
                    <a:pt x="1313" y="12612"/>
                    <a:pt x="657" y="14581"/>
                    <a:pt x="339" y="15755"/>
                  </a:cubicBezTo>
                  <a:cubicBezTo>
                    <a:pt x="159" y="16352"/>
                    <a:pt x="100" y="16750"/>
                    <a:pt x="100" y="16750"/>
                  </a:cubicBezTo>
                  <a:cubicBezTo>
                    <a:pt x="517" y="16491"/>
                    <a:pt x="1174" y="16372"/>
                    <a:pt x="1174" y="16372"/>
                  </a:cubicBezTo>
                  <a:lnTo>
                    <a:pt x="1174" y="16372"/>
                  </a:lnTo>
                  <a:cubicBezTo>
                    <a:pt x="159" y="17426"/>
                    <a:pt x="0" y="19813"/>
                    <a:pt x="0" y="19813"/>
                  </a:cubicBezTo>
                  <a:cubicBezTo>
                    <a:pt x="319" y="19236"/>
                    <a:pt x="995" y="19018"/>
                    <a:pt x="995" y="19018"/>
                  </a:cubicBezTo>
                  <a:lnTo>
                    <a:pt x="995" y="19018"/>
                  </a:lnTo>
                  <a:cubicBezTo>
                    <a:pt x="299" y="22618"/>
                    <a:pt x="159" y="28486"/>
                    <a:pt x="259" y="34056"/>
                  </a:cubicBezTo>
                  <a:cubicBezTo>
                    <a:pt x="339" y="37677"/>
                    <a:pt x="518" y="41218"/>
                    <a:pt x="697" y="43883"/>
                  </a:cubicBezTo>
                  <a:cubicBezTo>
                    <a:pt x="896" y="46728"/>
                    <a:pt x="1094" y="48618"/>
                    <a:pt x="1194" y="48717"/>
                  </a:cubicBezTo>
                  <a:cubicBezTo>
                    <a:pt x="1293" y="48817"/>
                    <a:pt x="1751" y="48996"/>
                    <a:pt x="2348" y="49155"/>
                  </a:cubicBezTo>
                  <a:cubicBezTo>
                    <a:pt x="3416" y="49442"/>
                    <a:pt x="4856" y="49729"/>
                    <a:pt x="5446" y="49729"/>
                  </a:cubicBezTo>
                  <a:cubicBezTo>
                    <a:pt x="5592" y="49729"/>
                    <a:pt x="5686" y="49712"/>
                    <a:pt x="5710" y="49672"/>
                  </a:cubicBezTo>
                  <a:cubicBezTo>
                    <a:pt x="5889" y="49374"/>
                    <a:pt x="4536" y="48379"/>
                    <a:pt x="4436" y="48300"/>
                  </a:cubicBezTo>
                  <a:lnTo>
                    <a:pt x="4436" y="48300"/>
                  </a:lnTo>
                  <a:cubicBezTo>
                    <a:pt x="4553" y="48316"/>
                    <a:pt x="6264" y="48934"/>
                    <a:pt x="6931" y="48934"/>
                  </a:cubicBezTo>
                  <a:cubicBezTo>
                    <a:pt x="7060" y="48934"/>
                    <a:pt x="7149" y="48911"/>
                    <a:pt x="7182" y="48857"/>
                  </a:cubicBezTo>
                  <a:cubicBezTo>
                    <a:pt x="7381" y="48499"/>
                    <a:pt x="5431" y="47365"/>
                    <a:pt x="5431" y="47206"/>
                  </a:cubicBezTo>
                  <a:cubicBezTo>
                    <a:pt x="5431" y="47066"/>
                    <a:pt x="5312" y="43426"/>
                    <a:pt x="5312" y="43426"/>
                  </a:cubicBezTo>
                  <a:lnTo>
                    <a:pt x="5312" y="43426"/>
                  </a:lnTo>
                  <a:cubicBezTo>
                    <a:pt x="7698" y="44590"/>
                    <a:pt x="10179" y="44978"/>
                    <a:pt x="12459" y="44978"/>
                  </a:cubicBezTo>
                  <a:cubicBezTo>
                    <a:pt x="12517" y="44978"/>
                    <a:pt x="12575" y="44978"/>
                    <a:pt x="12632" y="44978"/>
                  </a:cubicBezTo>
                  <a:cubicBezTo>
                    <a:pt x="13428" y="44978"/>
                    <a:pt x="14184" y="44898"/>
                    <a:pt x="14920" y="44818"/>
                  </a:cubicBezTo>
                  <a:cubicBezTo>
                    <a:pt x="17904" y="44480"/>
                    <a:pt x="19992" y="43645"/>
                    <a:pt x="19992" y="43645"/>
                  </a:cubicBezTo>
                  <a:cubicBezTo>
                    <a:pt x="19992" y="43645"/>
                    <a:pt x="20649" y="48320"/>
                    <a:pt x="21206" y="48598"/>
                  </a:cubicBezTo>
                  <a:cubicBezTo>
                    <a:pt x="21345" y="48658"/>
                    <a:pt x="21624" y="48757"/>
                    <a:pt x="22002" y="48857"/>
                  </a:cubicBezTo>
                  <a:cubicBezTo>
                    <a:pt x="22022" y="48877"/>
                    <a:pt x="22022" y="48877"/>
                    <a:pt x="22041" y="48877"/>
                  </a:cubicBezTo>
                  <a:cubicBezTo>
                    <a:pt x="22996" y="49136"/>
                    <a:pt x="24425" y="49447"/>
                    <a:pt x="24989" y="49447"/>
                  </a:cubicBezTo>
                  <a:cubicBezTo>
                    <a:pt x="25118" y="49447"/>
                    <a:pt x="25202" y="49431"/>
                    <a:pt x="25224" y="49394"/>
                  </a:cubicBezTo>
                  <a:cubicBezTo>
                    <a:pt x="25383" y="49155"/>
                    <a:pt x="23593" y="48101"/>
                    <a:pt x="23494" y="48061"/>
                  </a:cubicBezTo>
                  <a:lnTo>
                    <a:pt x="23494" y="48061"/>
                  </a:lnTo>
                  <a:cubicBezTo>
                    <a:pt x="23613" y="48095"/>
                    <a:pt x="25565" y="48827"/>
                    <a:pt x="26215" y="48827"/>
                  </a:cubicBezTo>
                  <a:cubicBezTo>
                    <a:pt x="26325" y="48827"/>
                    <a:pt x="26398" y="48806"/>
                    <a:pt x="26418" y="48757"/>
                  </a:cubicBezTo>
                  <a:cubicBezTo>
                    <a:pt x="26577" y="48399"/>
                    <a:pt x="24389" y="46808"/>
                    <a:pt x="24389" y="46808"/>
                  </a:cubicBezTo>
                  <a:cubicBezTo>
                    <a:pt x="24389" y="46808"/>
                    <a:pt x="24707" y="44301"/>
                    <a:pt x="24826" y="40402"/>
                  </a:cubicBezTo>
                  <a:cubicBezTo>
                    <a:pt x="24906" y="38413"/>
                    <a:pt x="24906" y="36066"/>
                    <a:pt x="24826" y="33519"/>
                  </a:cubicBezTo>
                  <a:cubicBezTo>
                    <a:pt x="24807" y="33082"/>
                    <a:pt x="24807" y="32664"/>
                    <a:pt x="24787" y="32246"/>
                  </a:cubicBezTo>
                  <a:cubicBezTo>
                    <a:pt x="24647" y="29421"/>
                    <a:pt x="24508" y="26557"/>
                    <a:pt x="24329" y="24050"/>
                  </a:cubicBezTo>
                  <a:cubicBezTo>
                    <a:pt x="24090" y="20132"/>
                    <a:pt x="23832" y="17227"/>
                    <a:pt x="23832" y="17227"/>
                  </a:cubicBezTo>
                  <a:lnTo>
                    <a:pt x="23832" y="17227"/>
                  </a:lnTo>
                  <a:cubicBezTo>
                    <a:pt x="24468" y="17386"/>
                    <a:pt x="24906" y="17725"/>
                    <a:pt x="24906" y="17725"/>
                  </a:cubicBezTo>
                  <a:cubicBezTo>
                    <a:pt x="24807" y="17148"/>
                    <a:pt x="24608" y="16571"/>
                    <a:pt x="24389" y="16073"/>
                  </a:cubicBezTo>
                  <a:cubicBezTo>
                    <a:pt x="23792" y="14701"/>
                    <a:pt x="22996" y="13766"/>
                    <a:pt x="22996" y="13766"/>
                  </a:cubicBezTo>
                  <a:lnTo>
                    <a:pt x="22996" y="13766"/>
                  </a:lnTo>
                  <a:cubicBezTo>
                    <a:pt x="23533" y="13786"/>
                    <a:pt x="24349" y="14064"/>
                    <a:pt x="24349" y="14064"/>
                  </a:cubicBezTo>
                  <a:cubicBezTo>
                    <a:pt x="23096" y="7917"/>
                    <a:pt x="20132" y="5570"/>
                    <a:pt x="18043" y="4635"/>
                  </a:cubicBezTo>
                  <a:cubicBezTo>
                    <a:pt x="16750" y="4078"/>
                    <a:pt x="15795" y="4078"/>
                    <a:pt x="15795" y="4078"/>
                  </a:cubicBezTo>
                  <a:cubicBezTo>
                    <a:pt x="15735" y="3243"/>
                    <a:pt x="16432" y="2248"/>
                    <a:pt x="16432" y="2248"/>
                  </a:cubicBezTo>
                  <a:lnTo>
                    <a:pt x="16432" y="2248"/>
                  </a:lnTo>
                  <a:cubicBezTo>
                    <a:pt x="14641" y="2487"/>
                    <a:pt x="14204" y="3820"/>
                    <a:pt x="14164" y="3999"/>
                  </a:cubicBezTo>
                  <a:cubicBezTo>
                    <a:pt x="14164" y="3839"/>
                    <a:pt x="14184" y="3700"/>
                    <a:pt x="14204" y="3581"/>
                  </a:cubicBezTo>
                  <a:cubicBezTo>
                    <a:pt x="14641" y="1134"/>
                    <a:pt x="16631" y="60"/>
                    <a:pt x="16750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8" name="Google Shape;2868;p54"/>
            <p:cNvSpPr/>
            <p:nvPr/>
          </p:nvSpPr>
          <p:spPr>
            <a:xfrm flipH="1">
              <a:off x="8283249" y="1875322"/>
              <a:ext cx="854759" cy="3337151"/>
            </a:xfrm>
            <a:custGeom>
              <a:avLst/>
              <a:gdLst/>
              <a:ahLst/>
              <a:cxnLst/>
              <a:rect l="l" t="t" r="r" b="b"/>
              <a:pathLst>
                <a:path w="12234" h="47764" extrusionOk="0">
                  <a:moveTo>
                    <a:pt x="12234" y="1"/>
                  </a:moveTo>
                  <a:cubicBezTo>
                    <a:pt x="9549" y="618"/>
                    <a:pt x="9190" y="2885"/>
                    <a:pt x="9190" y="2885"/>
                  </a:cubicBezTo>
                  <a:cubicBezTo>
                    <a:pt x="3461" y="3681"/>
                    <a:pt x="1651" y="9351"/>
                    <a:pt x="1651" y="9470"/>
                  </a:cubicBezTo>
                  <a:lnTo>
                    <a:pt x="1651" y="9470"/>
                  </a:lnTo>
                  <a:cubicBezTo>
                    <a:pt x="2367" y="8833"/>
                    <a:pt x="3302" y="8515"/>
                    <a:pt x="3362" y="8475"/>
                  </a:cubicBezTo>
                  <a:lnTo>
                    <a:pt x="3362" y="8475"/>
                  </a:lnTo>
                  <a:cubicBezTo>
                    <a:pt x="2964" y="8833"/>
                    <a:pt x="2606" y="9271"/>
                    <a:pt x="2308" y="9748"/>
                  </a:cubicBezTo>
                  <a:cubicBezTo>
                    <a:pt x="1313" y="11240"/>
                    <a:pt x="676" y="13210"/>
                    <a:pt x="358" y="14363"/>
                  </a:cubicBezTo>
                  <a:cubicBezTo>
                    <a:pt x="179" y="14980"/>
                    <a:pt x="99" y="15358"/>
                    <a:pt x="99" y="15358"/>
                  </a:cubicBezTo>
                  <a:cubicBezTo>
                    <a:pt x="517" y="15119"/>
                    <a:pt x="1193" y="15000"/>
                    <a:pt x="1194" y="15000"/>
                  </a:cubicBezTo>
                  <a:lnTo>
                    <a:pt x="1194" y="15000"/>
                  </a:lnTo>
                  <a:cubicBezTo>
                    <a:pt x="179" y="16034"/>
                    <a:pt x="0" y="18422"/>
                    <a:pt x="0" y="18422"/>
                  </a:cubicBezTo>
                  <a:cubicBezTo>
                    <a:pt x="318" y="17865"/>
                    <a:pt x="994" y="17626"/>
                    <a:pt x="995" y="17626"/>
                  </a:cubicBezTo>
                  <a:lnTo>
                    <a:pt x="995" y="17626"/>
                  </a:lnTo>
                  <a:cubicBezTo>
                    <a:pt x="298" y="21246"/>
                    <a:pt x="179" y="27115"/>
                    <a:pt x="279" y="32685"/>
                  </a:cubicBezTo>
                  <a:cubicBezTo>
                    <a:pt x="358" y="36305"/>
                    <a:pt x="537" y="39846"/>
                    <a:pt x="696" y="42492"/>
                  </a:cubicBezTo>
                  <a:cubicBezTo>
                    <a:pt x="895" y="45356"/>
                    <a:pt x="1094" y="47246"/>
                    <a:pt x="1194" y="47346"/>
                  </a:cubicBezTo>
                  <a:cubicBezTo>
                    <a:pt x="1293" y="47445"/>
                    <a:pt x="1770" y="47624"/>
                    <a:pt x="2367" y="47763"/>
                  </a:cubicBezTo>
                  <a:cubicBezTo>
                    <a:pt x="1830" y="37300"/>
                    <a:pt x="60" y="26657"/>
                    <a:pt x="2825" y="16591"/>
                  </a:cubicBezTo>
                  <a:lnTo>
                    <a:pt x="2825" y="16591"/>
                  </a:lnTo>
                  <a:cubicBezTo>
                    <a:pt x="2786" y="16593"/>
                    <a:pt x="2747" y="16594"/>
                    <a:pt x="2708" y="16594"/>
                  </a:cubicBezTo>
                  <a:cubicBezTo>
                    <a:pt x="2366" y="16594"/>
                    <a:pt x="2012" y="16518"/>
                    <a:pt x="1691" y="16393"/>
                  </a:cubicBezTo>
                  <a:cubicBezTo>
                    <a:pt x="1731" y="15656"/>
                    <a:pt x="2069" y="14940"/>
                    <a:pt x="2586" y="14443"/>
                  </a:cubicBezTo>
                  <a:lnTo>
                    <a:pt x="2586" y="14443"/>
                  </a:lnTo>
                  <a:cubicBezTo>
                    <a:pt x="2532" y="14482"/>
                    <a:pt x="2470" y="14500"/>
                    <a:pt x="2407" y="14500"/>
                  </a:cubicBezTo>
                  <a:cubicBezTo>
                    <a:pt x="2216" y="14500"/>
                    <a:pt x="2009" y="14339"/>
                    <a:pt x="1949" y="14145"/>
                  </a:cubicBezTo>
                  <a:cubicBezTo>
                    <a:pt x="1850" y="13906"/>
                    <a:pt x="1930" y="13608"/>
                    <a:pt x="2029" y="13349"/>
                  </a:cubicBezTo>
                  <a:cubicBezTo>
                    <a:pt x="2805" y="11041"/>
                    <a:pt x="4237" y="8933"/>
                    <a:pt x="6067" y="7282"/>
                  </a:cubicBezTo>
                  <a:lnTo>
                    <a:pt x="3839" y="7063"/>
                  </a:lnTo>
                  <a:cubicBezTo>
                    <a:pt x="4973" y="5432"/>
                    <a:pt x="6744" y="4238"/>
                    <a:pt x="8713" y="3800"/>
                  </a:cubicBezTo>
                  <a:cubicBezTo>
                    <a:pt x="8992" y="3761"/>
                    <a:pt x="9250" y="3701"/>
                    <a:pt x="9489" y="3542"/>
                  </a:cubicBezTo>
                  <a:cubicBezTo>
                    <a:pt x="9747" y="3343"/>
                    <a:pt x="9887" y="2965"/>
                    <a:pt x="10026" y="2647"/>
                  </a:cubicBezTo>
                  <a:cubicBezTo>
                    <a:pt x="10404" y="1771"/>
                    <a:pt x="11021" y="1175"/>
                    <a:pt x="11717" y="598"/>
                  </a:cubicBezTo>
                  <a:cubicBezTo>
                    <a:pt x="11975" y="200"/>
                    <a:pt x="12234" y="1"/>
                    <a:pt x="12234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69" name="Google Shape;2869;p54"/>
            <p:cNvSpPr/>
            <p:nvPr/>
          </p:nvSpPr>
          <p:spPr>
            <a:xfrm flipH="1">
              <a:off x="7604956" y="4769064"/>
              <a:ext cx="656056" cy="423956"/>
            </a:xfrm>
            <a:custGeom>
              <a:avLst/>
              <a:gdLst/>
              <a:ahLst/>
              <a:cxnLst/>
              <a:rect l="l" t="t" r="r" b="b"/>
              <a:pathLst>
                <a:path w="9390" h="6068" extrusionOk="0">
                  <a:moveTo>
                    <a:pt x="8216" y="1"/>
                  </a:moveTo>
                  <a:cubicBezTo>
                    <a:pt x="6167" y="796"/>
                    <a:pt x="4118" y="1592"/>
                    <a:pt x="1950" y="1950"/>
                  </a:cubicBezTo>
                  <a:cubicBezTo>
                    <a:pt x="1333" y="2050"/>
                    <a:pt x="597" y="2050"/>
                    <a:pt x="0" y="2189"/>
                  </a:cubicBezTo>
                  <a:cubicBezTo>
                    <a:pt x="816" y="2189"/>
                    <a:pt x="1572" y="2129"/>
                    <a:pt x="2308" y="2050"/>
                  </a:cubicBezTo>
                  <a:cubicBezTo>
                    <a:pt x="5292" y="1711"/>
                    <a:pt x="7380" y="876"/>
                    <a:pt x="7380" y="876"/>
                  </a:cubicBezTo>
                  <a:cubicBezTo>
                    <a:pt x="7380" y="876"/>
                    <a:pt x="8037" y="5551"/>
                    <a:pt x="8594" y="5829"/>
                  </a:cubicBezTo>
                  <a:cubicBezTo>
                    <a:pt x="8733" y="5869"/>
                    <a:pt x="9012" y="5988"/>
                    <a:pt x="9390" y="6068"/>
                  </a:cubicBezTo>
                  <a:cubicBezTo>
                    <a:pt x="8534" y="4218"/>
                    <a:pt x="8375" y="2069"/>
                    <a:pt x="8216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0" name="Google Shape;2870;p54"/>
            <p:cNvSpPr/>
            <p:nvPr/>
          </p:nvSpPr>
          <p:spPr>
            <a:xfrm flipH="1">
              <a:off x="7671691" y="3362542"/>
              <a:ext cx="1114736" cy="1342225"/>
            </a:xfrm>
            <a:custGeom>
              <a:avLst/>
              <a:gdLst/>
              <a:ahLst/>
              <a:cxnLst/>
              <a:rect l="l" t="t" r="r" b="b"/>
              <a:pathLst>
                <a:path w="15955" h="19211" extrusionOk="0">
                  <a:moveTo>
                    <a:pt x="7341" y="0"/>
                  </a:moveTo>
                  <a:cubicBezTo>
                    <a:pt x="5471" y="0"/>
                    <a:pt x="4039" y="279"/>
                    <a:pt x="2985" y="875"/>
                  </a:cubicBezTo>
                  <a:cubicBezTo>
                    <a:pt x="598" y="2188"/>
                    <a:pt x="1" y="5073"/>
                    <a:pt x="61" y="9867"/>
                  </a:cubicBezTo>
                  <a:cubicBezTo>
                    <a:pt x="167" y="16072"/>
                    <a:pt x="1879" y="19210"/>
                    <a:pt x="7156" y="19210"/>
                  </a:cubicBezTo>
                  <a:cubicBezTo>
                    <a:pt x="7783" y="19210"/>
                    <a:pt x="8460" y="19166"/>
                    <a:pt x="9191" y="19077"/>
                  </a:cubicBezTo>
                  <a:cubicBezTo>
                    <a:pt x="11360" y="18799"/>
                    <a:pt x="12852" y="18162"/>
                    <a:pt x="13826" y="17207"/>
                  </a:cubicBezTo>
                  <a:cubicBezTo>
                    <a:pt x="15955" y="15119"/>
                    <a:pt x="15756" y="11538"/>
                    <a:pt x="15338" y="7142"/>
                  </a:cubicBezTo>
                  <a:cubicBezTo>
                    <a:pt x="14761" y="716"/>
                    <a:pt x="12971" y="0"/>
                    <a:pt x="7341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1" name="Google Shape;2871;p54"/>
            <p:cNvSpPr/>
            <p:nvPr/>
          </p:nvSpPr>
          <p:spPr>
            <a:xfrm flipH="1">
              <a:off x="8340176" y="4378430"/>
              <a:ext cx="111229" cy="108644"/>
            </a:xfrm>
            <a:custGeom>
              <a:avLst/>
              <a:gdLst/>
              <a:ahLst/>
              <a:cxnLst/>
              <a:rect l="l" t="t" r="r" b="b"/>
              <a:pathLst>
                <a:path w="1592" h="1555" extrusionOk="0">
                  <a:moveTo>
                    <a:pt x="782" y="1"/>
                  </a:moveTo>
                  <a:cubicBezTo>
                    <a:pt x="380" y="1"/>
                    <a:pt x="59" y="351"/>
                    <a:pt x="20" y="758"/>
                  </a:cubicBezTo>
                  <a:cubicBezTo>
                    <a:pt x="0" y="1175"/>
                    <a:pt x="338" y="1533"/>
                    <a:pt x="776" y="1553"/>
                  </a:cubicBezTo>
                  <a:cubicBezTo>
                    <a:pt x="787" y="1554"/>
                    <a:pt x="798" y="1554"/>
                    <a:pt x="809" y="1554"/>
                  </a:cubicBezTo>
                  <a:cubicBezTo>
                    <a:pt x="1212" y="1554"/>
                    <a:pt x="1552" y="1204"/>
                    <a:pt x="1572" y="797"/>
                  </a:cubicBezTo>
                  <a:cubicBezTo>
                    <a:pt x="1591" y="360"/>
                    <a:pt x="1253" y="2"/>
                    <a:pt x="816" y="2"/>
                  </a:cubicBezTo>
                  <a:cubicBezTo>
                    <a:pt x="804" y="1"/>
                    <a:pt x="793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2" name="Google Shape;2872;p54"/>
            <p:cNvSpPr/>
            <p:nvPr/>
          </p:nvSpPr>
          <p:spPr>
            <a:xfrm flipH="1">
              <a:off x="8195616" y="4503634"/>
              <a:ext cx="59876" cy="58409"/>
            </a:xfrm>
            <a:custGeom>
              <a:avLst/>
              <a:gdLst/>
              <a:ahLst/>
              <a:cxnLst/>
              <a:rect l="l" t="t" r="r" b="b"/>
              <a:pathLst>
                <a:path w="857" h="836" extrusionOk="0">
                  <a:moveTo>
                    <a:pt x="458" y="0"/>
                  </a:moveTo>
                  <a:cubicBezTo>
                    <a:pt x="240" y="0"/>
                    <a:pt x="41" y="179"/>
                    <a:pt x="41" y="398"/>
                  </a:cubicBezTo>
                  <a:cubicBezTo>
                    <a:pt x="1" y="637"/>
                    <a:pt x="200" y="836"/>
                    <a:pt x="439" y="836"/>
                  </a:cubicBezTo>
                  <a:cubicBezTo>
                    <a:pt x="657" y="836"/>
                    <a:pt x="856" y="657"/>
                    <a:pt x="856" y="438"/>
                  </a:cubicBezTo>
                  <a:cubicBezTo>
                    <a:pt x="856" y="199"/>
                    <a:pt x="677" y="0"/>
                    <a:pt x="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3" name="Google Shape;2873;p54"/>
            <p:cNvSpPr/>
            <p:nvPr/>
          </p:nvSpPr>
          <p:spPr>
            <a:xfrm flipH="1">
              <a:off x="8276246" y="4161628"/>
              <a:ext cx="132119" cy="129464"/>
            </a:xfrm>
            <a:custGeom>
              <a:avLst/>
              <a:gdLst/>
              <a:ahLst/>
              <a:cxnLst/>
              <a:rect l="l" t="t" r="r" b="b"/>
              <a:pathLst>
                <a:path w="1891" h="1853" extrusionOk="0">
                  <a:moveTo>
                    <a:pt x="941" y="1"/>
                  </a:moveTo>
                  <a:cubicBezTo>
                    <a:pt x="459" y="1"/>
                    <a:pt x="60" y="411"/>
                    <a:pt x="40" y="897"/>
                  </a:cubicBezTo>
                  <a:cubicBezTo>
                    <a:pt x="1" y="1394"/>
                    <a:pt x="438" y="1812"/>
                    <a:pt x="936" y="1851"/>
                  </a:cubicBezTo>
                  <a:cubicBezTo>
                    <a:pt x="947" y="1852"/>
                    <a:pt x="958" y="1852"/>
                    <a:pt x="970" y="1852"/>
                  </a:cubicBezTo>
                  <a:cubicBezTo>
                    <a:pt x="1452" y="1852"/>
                    <a:pt x="1851" y="1442"/>
                    <a:pt x="1871" y="956"/>
                  </a:cubicBezTo>
                  <a:cubicBezTo>
                    <a:pt x="1890" y="419"/>
                    <a:pt x="1493" y="1"/>
                    <a:pt x="975" y="1"/>
                  </a:cubicBezTo>
                  <a:cubicBezTo>
                    <a:pt x="964" y="1"/>
                    <a:pt x="953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4" name="Google Shape;2874;p54"/>
            <p:cNvSpPr/>
            <p:nvPr/>
          </p:nvSpPr>
          <p:spPr>
            <a:xfrm flipH="1">
              <a:off x="8468035" y="3944896"/>
              <a:ext cx="80697" cy="79300"/>
            </a:xfrm>
            <a:custGeom>
              <a:avLst/>
              <a:gdLst/>
              <a:ahLst/>
              <a:cxnLst/>
              <a:rect l="l" t="t" r="r" b="b"/>
              <a:pathLst>
                <a:path w="1155" h="1135" extrusionOk="0">
                  <a:moveTo>
                    <a:pt x="597" y="0"/>
                  </a:moveTo>
                  <a:cubicBezTo>
                    <a:pt x="279" y="0"/>
                    <a:pt x="1" y="219"/>
                    <a:pt x="1" y="537"/>
                  </a:cubicBezTo>
                  <a:cubicBezTo>
                    <a:pt x="1" y="875"/>
                    <a:pt x="219" y="1134"/>
                    <a:pt x="558" y="1134"/>
                  </a:cubicBezTo>
                  <a:cubicBezTo>
                    <a:pt x="876" y="1134"/>
                    <a:pt x="1154" y="915"/>
                    <a:pt x="1154" y="597"/>
                  </a:cubicBezTo>
                  <a:cubicBezTo>
                    <a:pt x="1154" y="279"/>
                    <a:pt x="896" y="2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5" name="Google Shape;2875;p54"/>
            <p:cNvSpPr/>
            <p:nvPr/>
          </p:nvSpPr>
          <p:spPr>
            <a:xfrm flipH="1">
              <a:off x="7589671" y="2325694"/>
              <a:ext cx="1388547" cy="938600"/>
            </a:xfrm>
            <a:custGeom>
              <a:avLst/>
              <a:gdLst/>
              <a:ahLst/>
              <a:cxnLst/>
              <a:rect l="l" t="t" r="r" b="b"/>
              <a:pathLst>
                <a:path w="19874" h="13434" extrusionOk="0">
                  <a:moveTo>
                    <a:pt x="16412" y="0"/>
                  </a:moveTo>
                  <a:cubicBezTo>
                    <a:pt x="13950" y="1204"/>
                    <a:pt x="11083" y="1530"/>
                    <a:pt x="8700" y="1530"/>
                  </a:cubicBezTo>
                  <a:cubicBezTo>
                    <a:pt x="5883" y="1530"/>
                    <a:pt x="3741" y="1074"/>
                    <a:pt x="3741" y="1074"/>
                  </a:cubicBezTo>
                  <a:lnTo>
                    <a:pt x="3741" y="1074"/>
                  </a:lnTo>
                  <a:cubicBezTo>
                    <a:pt x="1751" y="2288"/>
                    <a:pt x="1" y="8594"/>
                    <a:pt x="3820" y="11757"/>
                  </a:cubicBezTo>
                  <a:cubicBezTo>
                    <a:pt x="5180" y="12882"/>
                    <a:pt x="7380" y="13433"/>
                    <a:pt x="9690" y="13433"/>
                  </a:cubicBezTo>
                  <a:cubicBezTo>
                    <a:pt x="12483" y="13433"/>
                    <a:pt x="15439" y="12628"/>
                    <a:pt x="17268" y="11061"/>
                  </a:cubicBezTo>
                  <a:cubicBezTo>
                    <a:pt x="18163" y="10285"/>
                    <a:pt x="18779" y="9370"/>
                    <a:pt x="18978" y="8256"/>
                  </a:cubicBezTo>
                  <a:cubicBezTo>
                    <a:pt x="19873" y="3561"/>
                    <a:pt x="17188" y="677"/>
                    <a:pt x="16551" y="120"/>
                  </a:cubicBezTo>
                  <a:lnTo>
                    <a:pt x="16412" y="0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6" name="Google Shape;2876;p54"/>
            <p:cNvSpPr/>
            <p:nvPr/>
          </p:nvSpPr>
          <p:spPr>
            <a:xfrm flipH="1">
              <a:off x="8463915" y="2577221"/>
              <a:ext cx="170966" cy="285059"/>
            </a:xfrm>
            <a:custGeom>
              <a:avLst/>
              <a:gdLst/>
              <a:ahLst/>
              <a:cxnLst/>
              <a:rect l="l" t="t" r="r" b="b"/>
              <a:pathLst>
                <a:path w="2447" h="4080" extrusionOk="0">
                  <a:moveTo>
                    <a:pt x="259" y="1"/>
                  </a:moveTo>
                  <a:cubicBezTo>
                    <a:pt x="259" y="2"/>
                    <a:pt x="0" y="3979"/>
                    <a:pt x="1194" y="4079"/>
                  </a:cubicBezTo>
                  <a:cubicBezTo>
                    <a:pt x="1205" y="4080"/>
                    <a:pt x="1217" y="4080"/>
                    <a:pt x="1228" y="4080"/>
                  </a:cubicBezTo>
                  <a:cubicBezTo>
                    <a:pt x="2388" y="4080"/>
                    <a:pt x="2447" y="81"/>
                    <a:pt x="2447" y="80"/>
                  </a:cubicBezTo>
                  <a:lnTo>
                    <a:pt x="2447" y="80"/>
                  </a:lnTo>
                  <a:cubicBezTo>
                    <a:pt x="2447" y="81"/>
                    <a:pt x="1893" y="3144"/>
                    <a:pt x="1260" y="3144"/>
                  </a:cubicBezTo>
                  <a:cubicBezTo>
                    <a:pt x="1258" y="3144"/>
                    <a:pt x="1255" y="3144"/>
                    <a:pt x="1253" y="3144"/>
                  </a:cubicBezTo>
                  <a:cubicBezTo>
                    <a:pt x="418" y="3084"/>
                    <a:pt x="259" y="2"/>
                    <a:pt x="259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7" name="Google Shape;2877;p54"/>
            <p:cNvSpPr/>
            <p:nvPr/>
          </p:nvSpPr>
          <p:spPr>
            <a:xfrm flipH="1">
              <a:off x="7838447" y="2578618"/>
              <a:ext cx="170966" cy="285059"/>
            </a:xfrm>
            <a:custGeom>
              <a:avLst/>
              <a:gdLst/>
              <a:ahLst/>
              <a:cxnLst/>
              <a:rect l="l" t="t" r="r" b="b"/>
              <a:pathLst>
                <a:path w="2447" h="4080" extrusionOk="0">
                  <a:moveTo>
                    <a:pt x="258" y="1"/>
                  </a:moveTo>
                  <a:lnTo>
                    <a:pt x="258" y="1"/>
                  </a:lnTo>
                  <a:cubicBezTo>
                    <a:pt x="258" y="2"/>
                    <a:pt x="0" y="3979"/>
                    <a:pt x="1193" y="4079"/>
                  </a:cubicBezTo>
                  <a:cubicBezTo>
                    <a:pt x="1205" y="4079"/>
                    <a:pt x="1216" y="4080"/>
                    <a:pt x="1228" y="4080"/>
                  </a:cubicBezTo>
                  <a:cubicBezTo>
                    <a:pt x="2388" y="4080"/>
                    <a:pt x="2447" y="81"/>
                    <a:pt x="2447" y="80"/>
                  </a:cubicBezTo>
                  <a:lnTo>
                    <a:pt x="2447" y="80"/>
                  </a:lnTo>
                  <a:cubicBezTo>
                    <a:pt x="2447" y="81"/>
                    <a:pt x="2012" y="3144"/>
                    <a:pt x="1260" y="3144"/>
                  </a:cubicBezTo>
                  <a:cubicBezTo>
                    <a:pt x="1258" y="3144"/>
                    <a:pt x="1256" y="3144"/>
                    <a:pt x="1253" y="3144"/>
                  </a:cubicBezTo>
                  <a:cubicBezTo>
                    <a:pt x="517" y="3124"/>
                    <a:pt x="259" y="2"/>
                    <a:pt x="258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8" name="Google Shape;2878;p54"/>
            <p:cNvSpPr/>
            <p:nvPr/>
          </p:nvSpPr>
          <p:spPr>
            <a:xfrm flipH="1">
              <a:off x="8102485" y="2617535"/>
              <a:ext cx="300291" cy="173830"/>
            </a:xfrm>
            <a:custGeom>
              <a:avLst/>
              <a:gdLst/>
              <a:ahLst/>
              <a:cxnLst/>
              <a:rect l="l" t="t" r="r" b="b"/>
              <a:pathLst>
                <a:path w="4298" h="2488" fill="none" extrusionOk="0">
                  <a:moveTo>
                    <a:pt x="120" y="1"/>
                  </a:moveTo>
                  <a:cubicBezTo>
                    <a:pt x="120" y="1"/>
                    <a:pt x="0" y="2368"/>
                    <a:pt x="2149" y="2408"/>
                  </a:cubicBezTo>
                  <a:cubicBezTo>
                    <a:pt x="4277" y="2487"/>
                    <a:pt x="4297" y="120"/>
                    <a:pt x="4297" y="120"/>
                  </a:cubicBezTo>
                </a:path>
              </a:pathLst>
            </a:custGeom>
            <a:noFill/>
            <a:ln w="10450" cap="rnd" cmpd="sng">
              <a:solidFill>
                <a:srgbClr val="1E2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79" name="Google Shape;2879;p54"/>
            <p:cNvSpPr/>
            <p:nvPr/>
          </p:nvSpPr>
          <p:spPr>
            <a:xfrm flipH="1">
              <a:off x="8584790" y="2838319"/>
              <a:ext cx="228048" cy="121290"/>
            </a:xfrm>
            <a:custGeom>
              <a:avLst/>
              <a:gdLst/>
              <a:ahLst/>
              <a:cxnLst/>
              <a:rect l="l" t="t" r="r" b="b"/>
              <a:pathLst>
                <a:path w="3264" h="1736" extrusionOk="0">
                  <a:moveTo>
                    <a:pt x="1523" y="1"/>
                  </a:moveTo>
                  <a:cubicBezTo>
                    <a:pt x="687" y="1"/>
                    <a:pt x="20" y="365"/>
                    <a:pt x="1" y="819"/>
                  </a:cubicBezTo>
                  <a:cubicBezTo>
                    <a:pt x="1" y="1297"/>
                    <a:pt x="697" y="1714"/>
                    <a:pt x="1592" y="1734"/>
                  </a:cubicBezTo>
                  <a:cubicBezTo>
                    <a:pt x="1616" y="1735"/>
                    <a:pt x="1640" y="1735"/>
                    <a:pt x="1663" y="1735"/>
                  </a:cubicBezTo>
                  <a:cubicBezTo>
                    <a:pt x="2525" y="1735"/>
                    <a:pt x="3205" y="1383"/>
                    <a:pt x="3243" y="919"/>
                  </a:cubicBezTo>
                  <a:cubicBezTo>
                    <a:pt x="3263" y="441"/>
                    <a:pt x="2547" y="23"/>
                    <a:pt x="1652" y="4"/>
                  </a:cubicBezTo>
                  <a:cubicBezTo>
                    <a:pt x="1609" y="2"/>
                    <a:pt x="1566" y="1"/>
                    <a:pt x="1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0" name="Google Shape;2880;p54"/>
            <p:cNvSpPr/>
            <p:nvPr/>
          </p:nvSpPr>
          <p:spPr>
            <a:xfrm flipH="1">
              <a:off x="7681383" y="2869061"/>
              <a:ext cx="226580" cy="122478"/>
            </a:xfrm>
            <a:custGeom>
              <a:avLst/>
              <a:gdLst/>
              <a:ahLst/>
              <a:cxnLst/>
              <a:rect l="l" t="t" r="r" b="b"/>
              <a:pathLst>
                <a:path w="3243" h="1753" extrusionOk="0">
                  <a:moveTo>
                    <a:pt x="1584" y="0"/>
                  </a:moveTo>
                  <a:cubicBezTo>
                    <a:pt x="720" y="0"/>
                    <a:pt x="39" y="371"/>
                    <a:pt x="0" y="817"/>
                  </a:cubicBezTo>
                  <a:cubicBezTo>
                    <a:pt x="0" y="1294"/>
                    <a:pt x="696" y="1712"/>
                    <a:pt x="1591" y="1752"/>
                  </a:cubicBezTo>
                  <a:cubicBezTo>
                    <a:pt x="1614" y="1752"/>
                    <a:pt x="1637" y="1753"/>
                    <a:pt x="1659" y="1753"/>
                  </a:cubicBezTo>
                  <a:cubicBezTo>
                    <a:pt x="2523" y="1753"/>
                    <a:pt x="3223" y="1382"/>
                    <a:pt x="3243" y="916"/>
                  </a:cubicBezTo>
                  <a:cubicBezTo>
                    <a:pt x="3243" y="419"/>
                    <a:pt x="2546" y="21"/>
                    <a:pt x="1651" y="1"/>
                  </a:cubicBezTo>
                  <a:cubicBezTo>
                    <a:pt x="1629" y="1"/>
                    <a:pt x="1606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1" name="Google Shape;2881;p54"/>
            <p:cNvSpPr/>
            <p:nvPr/>
          </p:nvSpPr>
          <p:spPr>
            <a:xfrm flipH="1">
              <a:off x="8500039" y="2424209"/>
              <a:ext cx="225183" cy="111928"/>
            </a:xfrm>
            <a:custGeom>
              <a:avLst/>
              <a:gdLst/>
              <a:ahLst/>
              <a:cxnLst/>
              <a:rect l="l" t="t" r="r" b="b"/>
              <a:pathLst>
                <a:path w="3223" h="1602" extrusionOk="0">
                  <a:moveTo>
                    <a:pt x="2635" y="1"/>
                  </a:moveTo>
                  <a:cubicBezTo>
                    <a:pt x="2619" y="1"/>
                    <a:pt x="2602" y="1"/>
                    <a:pt x="2586" y="3"/>
                  </a:cubicBezTo>
                  <a:cubicBezTo>
                    <a:pt x="2089" y="62"/>
                    <a:pt x="1154" y="182"/>
                    <a:pt x="318" y="619"/>
                  </a:cubicBezTo>
                  <a:cubicBezTo>
                    <a:pt x="120" y="719"/>
                    <a:pt x="0" y="957"/>
                    <a:pt x="20" y="1176"/>
                  </a:cubicBezTo>
                  <a:lnTo>
                    <a:pt x="20" y="1196"/>
                  </a:lnTo>
                  <a:cubicBezTo>
                    <a:pt x="85" y="1438"/>
                    <a:pt x="306" y="1602"/>
                    <a:pt x="558" y="1602"/>
                  </a:cubicBezTo>
                  <a:cubicBezTo>
                    <a:pt x="616" y="1602"/>
                    <a:pt x="676" y="1593"/>
                    <a:pt x="736" y="1574"/>
                  </a:cubicBezTo>
                  <a:cubicBezTo>
                    <a:pt x="1134" y="1455"/>
                    <a:pt x="1890" y="1256"/>
                    <a:pt x="2706" y="1176"/>
                  </a:cubicBezTo>
                  <a:cubicBezTo>
                    <a:pt x="3004" y="1156"/>
                    <a:pt x="3223" y="898"/>
                    <a:pt x="3203" y="619"/>
                  </a:cubicBezTo>
                  <a:cubicBezTo>
                    <a:pt x="3203" y="560"/>
                    <a:pt x="3163" y="480"/>
                    <a:pt x="3143" y="381"/>
                  </a:cubicBezTo>
                  <a:cubicBezTo>
                    <a:pt x="3087" y="138"/>
                    <a:pt x="2874" y="1"/>
                    <a:pt x="2635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2" name="Google Shape;2882;p54"/>
            <p:cNvSpPr/>
            <p:nvPr/>
          </p:nvSpPr>
          <p:spPr>
            <a:xfrm flipH="1">
              <a:off x="7768929" y="2440907"/>
              <a:ext cx="223855" cy="124713"/>
            </a:xfrm>
            <a:custGeom>
              <a:avLst/>
              <a:gdLst/>
              <a:ahLst/>
              <a:cxnLst/>
              <a:rect l="l" t="t" r="r" b="b"/>
              <a:pathLst>
                <a:path w="3204" h="1785" extrusionOk="0">
                  <a:moveTo>
                    <a:pt x="645" y="0"/>
                  </a:moveTo>
                  <a:cubicBezTo>
                    <a:pt x="391" y="0"/>
                    <a:pt x="193" y="137"/>
                    <a:pt x="100" y="360"/>
                  </a:cubicBezTo>
                  <a:cubicBezTo>
                    <a:pt x="80" y="460"/>
                    <a:pt x="60" y="539"/>
                    <a:pt x="60" y="619"/>
                  </a:cubicBezTo>
                  <a:cubicBezTo>
                    <a:pt x="1" y="917"/>
                    <a:pt x="219" y="1156"/>
                    <a:pt x="498" y="1216"/>
                  </a:cubicBezTo>
                  <a:cubicBezTo>
                    <a:pt x="1314" y="1355"/>
                    <a:pt x="2069" y="1614"/>
                    <a:pt x="2447" y="1753"/>
                  </a:cubicBezTo>
                  <a:cubicBezTo>
                    <a:pt x="2515" y="1774"/>
                    <a:pt x="2582" y="1784"/>
                    <a:pt x="2648" y="1784"/>
                  </a:cubicBezTo>
                  <a:cubicBezTo>
                    <a:pt x="2890" y="1784"/>
                    <a:pt x="3101" y="1641"/>
                    <a:pt x="3164" y="1375"/>
                  </a:cubicBezTo>
                  <a:lnTo>
                    <a:pt x="3164" y="1355"/>
                  </a:lnTo>
                  <a:cubicBezTo>
                    <a:pt x="3203" y="1136"/>
                    <a:pt x="3104" y="897"/>
                    <a:pt x="2905" y="778"/>
                  </a:cubicBezTo>
                  <a:cubicBezTo>
                    <a:pt x="2109" y="281"/>
                    <a:pt x="1194" y="82"/>
                    <a:pt x="697" y="2"/>
                  </a:cubicBezTo>
                  <a:cubicBezTo>
                    <a:pt x="679" y="1"/>
                    <a:pt x="662" y="0"/>
                    <a:pt x="645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3" name="Google Shape;2883;p54"/>
            <p:cNvSpPr/>
            <p:nvPr/>
          </p:nvSpPr>
          <p:spPr>
            <a:xfrm flipH="1">
              <a:off x="8673730" y="4322954"/>
              <a:ext cx="100190" cy="111229"/>
            </a:xfrm>
            <a:custGeom>
              <a:avLst/>
              <a:gdLst/>
              <a:ahLst/>
              <a:cxnLst/>
              <a:rect l="l" t="t" r="r" b="b"/>
              <a:pathLst>
                <a:path w="1434" h="1592" extrusionOk="0">
                  <a:moveTo>
                    <a:pt x="1433" y="0"/>
                  </a:moveTo>
                  <a:lnTo>
                    <a:pt x="1" y="438"/>
                  </a:lnTo>
                  <a:lnTo>
                    <a:pt x="856" y="1591"/>
                  </a:lnTo>
                  <a:lnTo>
                    <a:pt x="1433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4" name="Google Shape;2884;p54"/>
            <p:cNvSpPr/>
            <p:nvPr/>
          </p:nvSpPr>
          <p:spPr>
            <a:xfrm flipH="1">
              <a:off x="8565364" y="4260352"/>
              <a:ext cx="109832" cy="123805"/>
            </a:xfrm>
            <a:custGeom>
              <a:avLst/>
              <a:gdLst/>
              <a:ahLst/>
              <a:cxnLst/>
              <a:rect l="l" t="t" r="r" b="b"/>
              <a:pathLst>
                <a:path w="1572" h="1772" extrusionOk="0">
                  <a:moveTo>
                    <a:pt x="1134" y="1"/>
                  </a:moveTo>
                  <a:lnTo>
                    <a:pt x="0" y="1453"/>
                  </a:lnTo>
                  <a:lnTo>
                    <a:pt x="1572" y="1771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5" name="Google Shape;2885;p54"/>
            <p:cNvSpPr/>
            <p:nvPr/>
          </p:nvSpPr>
          <p:spPr>
            <a:xfrm flipH="1">
              <a:off x="8477748" y="4156108"/>
              <a:ext cx="118216" cy="108504"/>
            </a:xfrm>
            <a:custGeom>
              <a:avLst/>
              <a:gdLst/>
              <a:ahLst/>
              <a:cxnLst/>
              <a:rect l="l" t="t" r="r" b="b"/>
              <a:pathLst>
                <a:path w="1692" h="1553" extrusionOk="0">
                  <a:moveTo>
                    <a:pt x="537" y="1"/>
                  </a:moveTo>
                  <a:lnTo>
                    <a:pt x="0" y="1493"/>
                  </a:lnTo>
                  <a:lnTo>
                    <a:pt x="1691" y="1553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6" name="Google Shape;2886;p54"/>
            <p:cNvSpPr/>
            <p:nvPr/>
          </p:nvSpPr>
          <p:spPr>
            <a:xfrm flipH="1">
              <a:off x="8540361" y="3366665"/>
              <a:ext cx="574031" cy="1000642"/>
            </a:xfrm>
            <a:custGeom>
              <a:avLst/>
              <a:gdLst/>
              <a:ahLst/>
              <a:cxnLst/>
              <a:rect l="l" t="t" r="r" b="b"/>
              <a:pathLst>
                <a:path w="8216" h="14322" extrusionOk="0">
                  <a:moveTo>
                    <a:pt x="3601" y="1"/>
                  </a:moveTo>
                  <a:lnTo>
                    <a:pt x="1293" y="1513"/>
                  </a:lnTo>
                  <a:lnTo>
                    <a:pt x="0" y="2348"/>
                  </a:lnTo>
                  <a:cubicBezTo>
                    <a:pt x="60" y="4298"/>
                    <a:pt x="338" y="6088"/>
                    <a:pt x="756" y="7660"/>
                  </a:cubicBezTo>
                  <a:cubicBezTo>
                    <a:pt x="1452" y="10206"/>
                    <a:pt x="2527" y="12155"/>
                    <a:pt x="3680" y="13269"/>
                  </a:cubicBezTo>
                  <a:cubicBezTo>
                    <a:pt x="4367" y="13956"/>
                    <a:pt x="5077" y="14321"/>
                    <a:pt x="5742" y="14321"/>
                  </a:cubicBezTo>
                  <a:cubicBezTo>
                    <a:pt x="6136" y="14321"/>
                    <a:pt x="6515" y="14192"/>
                    <a:pt x="6863" y="13926"/>
                  </a:cubicBezTo>
                  <a:cubicBezTo>
                    <a:pt x="7559" y="13369"/>
                    <a:pt x="7878" y="12792"/>
                    <a:pt x="7977" y="12195"/>
                  </a:cubicBezTo>
                  <a:cubicBezTo>
                    <a:pt x="8216" y="10643"/>
                    <a:pt x="6823" y="8853"/>
                    <a:pt x="5491" y="6665"/>
                  </a:cubicBezTo>
                  <a:cubicBezTo>
                    <a:pt x="3680" y="3641"/>
                    <a:pt x="3601" y="1"/>
                    <a:pt x="36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7" name="Google Shape;2887;p54"/>
            <p:cNvSpPr/>
            <p:nvPr/>
          </p:nvSpPr>
          <p:spPr>
            <a:xfrm flipH="1">
              <a:off x="8556989" y="3472306"/>
              <a:ext cx="557403" cy="895003"/>
            </a:xfrm>
            <a:custGeom>
              <a:avLst/>
              <a:gdLst/>
              <a:ahLst/>
              <a:cxnLst/>
              <a:rect l="l" t="t" r="r" b="b"/>
              <a:pathLst>
                <a:path w="7978" h="12810" extrusionOk="0">
                  <a:moveTo>
                    <a:pt x="1293" y="1"/>
                  </a:moveTo>
                  <a:lnTo>
                    <a:pt x="0" y="836"/>
                  </a:lnTo>
                  <a:cubicBezTo>
                    <a:pt x="60" y="2786"/>
                    <a:pt x="338" y="4576"/>
                    <a:pt x="756" y="6148"/>
                  </a:cubicBezTo>
                  <a:cubicBezTo>
                    <a:pt x="1452" y="8694"/>
                    <a:pt x="2527" y="10643"/>
                    <a:pt x="3680" y="11757"/>
                  </a:cubicBezTo>
                  <a:cubicBezTo>
                    <a:pt x="4367" y="12444"/>
                    <a:pt x="5077" y="12809"/>
                    <a:pt x="5742" y="12809"/>
                  </a:cubicBezTo>
                  <a:cubicBezTo>
                    <a:pt x="6136" y="12809"/>
                    <a:pt x="6515" y="12680"/>
                    <a:pt x="6863" y="12414"/>
                  </a:cubicBezTo>
                  <a:cubicBezTo>
                    <a:pt x="7559" y="11857"/>
                    <a:pt x="7878" y="11280"/>
                    <a:pt x="7977" y="10683"/>
                  </a:cubicBezTo>
                  <a:cubicBezTo>
                    <a:pt x="7917" y="10683"/>
                    <a:pt x="7858" y="10683"/>
                    <a:pt x="7798" y="10703"/>
                  </a:cubicBezTo>
                  <a:cubicBezTo>
                    <a:pt x="7520" y="10743"/>
                    <a:pt x="7301" y="10882"/>
                    <a:pt x="7062" y="10981"/>
                  </a:cubicBezTo>
                  <a:cubicBezTo>
                    <a:pt x="6817" y="11085"/>
                    <a:pt x="6559" y="11132"/>
                    <a:pt x="6298" y="11132"/>
                  </a:cubicBezTo>
                  <a:cubicBezTo>
                    <a:pt x="5607" y="11132"/>
                    <a:pt x="4902" y="10802"/>
                    <a:pt x="4396" y="10325"/>
                  </a:cubicBezTo>
                  <a:cubicBezTo>
                    <a:pt x="3680" y="9649"/>
                    <a:pt x="3282" y="8714"/>
                    <a:pt x="2905" y="7838"/>
                  </a:cubicBezTo>
                  <a:cubicBezTo>
                    <a:pt x="2308" y="6366"/>
                    <a:pt x="1810" y="4854"/>
                    <a:pt x="1413" y="3303"/>
                  </a:cubicBezTo>
                  <a:cubicBezTo>
                    <a:pt x="1194" y="2487"/>
                    <a:pt x="1015" y="1632"/>
                    <a:pt x="1114" y="796"/>
                  </a:cubicBezTo>
                  <a:cubicBezTo>
                    <a:pt x="1134" y="498"/>
                    <a:pt x="1214" y="219"/>
                    <a:pt x="1293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8" name="Google Shape;2888;p54"/>
            <p:cNvSpPr/>
            <p:nvPr/>
          </p:nvSpPr>
          <p:spPr>
            <a:xfrm flipH="1">
              <a:off x="7465983" y="3807255"/>
              <a:ext cx="512897" cy="616581"/>
            </a:xfrm>
            <a:custGeom>
              <a:avLst/>
              <a:gdLst/>
              <a:ahLst/>
              <a:cxnLst/>
              <a:rect l="l" t="t" r="r" b="b"/>
              <a:pathLst>
                <a:path w="7341" h="8825" extrusionOk="0">
                  <a:moveTo>
                    <a:pt x="7082" y="1"/>
                  </a:moveTo>
                  <a:lnTo>
                    <a:pt x="1" y="7918"/>
                  </a:lnTo>
                  <a:cubicBezTo>
                    <a:pt x="1" y="7918"/>
                    <a:pt x="669" y="8824"/>
                    <a:pt x="1831" y="8824"/>
                  </a:cubicBezTo>
                  <a:cubicBezTo>
                    <a:pt x="2449" y="8824"/>
                    <a:pt x="3207" y="8567"/>
                    <a:pt x="4079" y="7779"/>
                  </a:cubicBezTo>
                  <a:cubicBezTo>
                    <a:pt x="7341" y="4855"/>
                    <a:pt x="7082" y="1"/>
                    <a:pt x="7082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89" name="Google Shape;2889;p54"/>
            <p:cNvSpPr/>
            <p:nvPr/>
          </p:nvSpPr>
          <p:spPr>
            <a:xfrm flipH="1">
              <a:off x="7839843" y="4347967"/>
              <a:ext cx="97325" cy="114024"/>
            </a:xfrm>
            <a:custGeom>
              <a:avLst/>
              <a:gdLst/>
              <a:ahLst/>
              <a:cxnLst/>
              <a:rect l="l" t="t" r="r" b="b"/>
              <a:pathLst>
                <a:path w="1393" h="1632" extrusionOk="0">
                  <a:moveTo>
                    <a:pt x="0" y="0"/>
                  </a:moveTo>
                  <a:lnTo>
                    <a:pt x="478" y="1631"/>
                  </a:lnTo>
                  <a:lnTo>
                    <a:pt x="1393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0" name="Google Shape;2890;p54"/>
            <p:cNvSpPr/>
            <p:nvPr/>
          </p:nvSpPr>
          <p:spPr>
            <a:xfrm flipH="1">
              <a:off x="7938499" y="4279845"/>
              <a:ext cx="111299" cy="122338"/>
            </a:xfrm>
            <a:custGeom>
              <a:avLst/>
              <a:gdLst/>
              <a:ahLst/>
              <a:cxnLst/>
              <a:rect l="l" t="t" r="r" b="b"/>
              <a:pathLst>
                <a:path w="1593" h="1751" extrusionOk="0">
                  <a:moveTo>
                    <a:pt x="538" y="0"/>
                  </a:moveTo>
                  <a:lnTo>
                    <a:pt x="1" y="1751"/>
                  </a:lnTo>
                  <a:lnTo>
                    <a:pt x="1" y="1751"/>
                  </a:lnTo>
                  <a:lnTo>
                    <a:pt x="1592" y="1512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1" name="Google Shape;2891;p54"/>
            <p:cNvSpPr/>
            <p:nvPr/>
          </p:nvSpPr>
          <p:spPr>
            <a:xfrm flipH="1">
              <a:off x="8012141" y="4172807"/>
              <a:ext cx="118216" cy="107107"/>
            </a:xfrm>
            <a:custGeom>
              <a:avLst/>
              <a:gdLst/>
              <a:ahLst/>
              <a:cxnLst/>
              <a:rect l="l" t="t" r="r" b="b"/>
              <a:pathLst>
                <a:path w="1692" h="1533" extrusionOk="0">
                  <a:moveTo>
                    <a:pt x="1273" y="1"/>
                  </a:moveTo>
                  <a:lnTo>
                    <a:pt x="0" y="1453"/>
                  </a:lnTo>
                  <a:lnTo>
                    <a:pt x="1691" y="1532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2" name="Google Shape;2892;p54"/>
            <p:cNvSpPr/>
            <p:nvPr/>
          </p:nvSpPr>
          <p:spPr>
            <a:xfrm flipH="1">
              <a:off x="7445095" y="3405581"/>
              <a:ext cx="647742" cy="988974"/>
            </a:xfrm>
            <a:custGeom>
              <a:avLst/>
              <a:gdLst/>
              <a:ahLst/>
              <a:cxnLst/>
              <a:rect l="l" t="t" r="r" b="b"/>
              <a:pathLst>
                <a:path w="9271" h="14155" extrusionOk="0">
                  <a:moveTo>
                    <a:pt x="5829" y="1"/>
                  </a:moveTo>
                  <a:cubicBezTo>
                    <a:pt x="5829" y="1"/>
                    <a:pt x="5729" y="1174"/>
                    <a:pt x="5272" y="2746"/>
                  </a:cubicBezTo>
                  <a:cubicBezTo>
                    <a:pt x="5212" y="2925"/>
                    <a:pt x="5133" y="3084"/>
                    <a:pt x="5093" y="3263"/>
                  </a:cubicBezTo>
                  <a:cubicBezTo>
                    <a:pt x="4735" y="4318"/>
                    <a:pt x="4237" y="5451"/>
                    <a:pt x="3501" y="6526"/>
                  </a:cubicBezTo>
                  <a:cubicBezTo>
                    <a:pt x="2944" y="7341"/>
                    <a:pt x="2387" y="8097"/>
                    <a:pt x="1890" y="8813"/>
                  </a:cubicBezTo>
                  <a:cubicBezTo>
                    <a:pt x="637" y="10624"/>
                    <a:pt x="0" y="12175"/>
                    <a:pt x="1651" y="13687"/>
                  </a:cubicBezTo>
                  <a:cubicBezTo>
                    <a:pt x="2023" y="14000"/>
                    <a:pt x="2439" y="14155"/>
                    <a:pt x="2883" y="14155"/>
                  </a:cubicBezTo>
                  <a:cubicBezTo>
                    <a:pt x="3342" y="14155"/>
                    <a:pt x="3832" y="13990"/>
                    <a:pt x="4337" y="13667"/>
                  </a:cubicBezTo>
                  <a:cubicBezTo>
                    <a:pt x="6465" y="12295"/>
                    <a:pt x="8693" y="8217"/>
                    <a:pt x="9270" y="2587"/>
                  </a:cubicBezTo>
                  <a:lnTo>
                    <a:pt x="5829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3" name="Google Shape;2893;p54"/>
            <p:cNvSpPr/>
            <p:nvPr/>
          </p:nvSpPr>
          <p:spPr>
            <a:xfrm flipH="1">
              <a:off x="7724495" y="3597440"/>
              <a:ext cx="368341" cy="797118"/>
            </a:xfrm>
            <a:custGeom>
              <a:avLst/>
              <a:gdLst/>
              <a:ahLst/>
              <a:cxnLst/>
              <a:rect l="l" t="t" r="r" b="b"/>
              <a:pathLst>
                <a:path w="5272" h="11409" extrusionOk="0">
                  <a:moveTo>
                    <a:pt x="5272" y="0"/>
                  </a:moveTo>
                  <a:cubicBezTo>
                    <a:pt x="5212" y="179"/>
                    <a:pt x="5133" y="338"/>
                    <a:pt x="5093" y="517"/>
                  </a:cubicBezTo>
                  <a:cubicBezTo>
                    <a:pt x="4735" y="1572"/>
                    <a:pt x="4237" y="2705"/>
                    <a:pt x="3501" y="3780"/>
                  </a:cubicBezTo>
                  <a:cubicBezTo>
                    <a:pt x="2944" y="4595"/>
                    <a:pt x="2387" y="5351"/>
                    <a:pt x="1890" y="6067"/>
                  </a:cubicBezTo>
                  <a:cubicBezTo>
                    <a:pt x="637" y="7878"/>
                    <a:pt x="0" y="9429"/>
                    <a:pt x="1651" y="10941"/>
                  </a:cubicBezTo>
                  <a:cubicBezTo>
                    <a:pt x="2023" y="11254"/>
                    <a:pt x="2439" y="11409"/>
                    <a:pt x="2883" y="11409"/>
                  </a:cubicBezTo>
                  <a:cubicBezTo>
                    <a:pt x="3342" y="11409"/>
                    <a:pt x="3832" y="11244"/>
                    <a:pt x="4337" y="10921"/>
                  </a:cubicBezTo>
                  <a:cubicBezTo>
                    <a:pt x="4257" y="10901"/>
                    <a:pt x="4173" y="10901"/>
                    <a:pt x="4086" y="10901"/>
                  </a:cubicBezTo>
                  <a:cubicBezTo>
                    <a:pt x="3999" y="10901"/>
                    <a:pt x="3909" y="10901"/>
                    <a:pt x="3820" y="10881"/>
                  </a:cubicBezTo>
                  <a:cubicBezTo>
                    <a:pt x="2805" y="10782"/>
                    <a:pt x="1910" y="9887"/>
                    <a:pt x="1850" y="8892"/>
                  </a:cubicBezTo>
                  <a:cubicBezTo>
                    <a:pt x="1791" y="7798"/>
                    <a:pt x="2547" y="6863"/>
                    <a:pt x="3183" y="5948"/>
                  </a:cubicBezTo>
                  <a:cubicBezTo>
                    <a:pt x="4377" y="4177"/>
                    <a:pt x="5073" y="2109"/>
                    <a:pt x="5272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4" name="Google Shape;2894;p54"/>
            <p:cNvSpPr/>
            <p:nvPr/>
          </p:nvSpPr>
          <p:spPr>
            <a:xfrm flipH="1">
              <a:off x="7796733" y="3279119"/>
              <a:ext cx="70985" cy="89011"/>
            </a:xfrm>
            <a:custGeom>
              <a:avLst/>
              <a:gdLst/>
              <a:ahLst/>
              <a:cxnLst/>
              <a:rect l="l" t="t" r="r" b="b"/>
              <a:pathLst>
                <a:path w="1016" h="1274" extrusionOk="0">
                  <a:moveTo>
                    <a:pt x="81" y="1"/>
                  </a:moveTo>
                  <a:cubicBezTo>
                    <a:pt x="21" y="200"/>
                    <a:pt x="1" y="418"/>
                    <a:pt x="1" y="677"/>
                  </a:cubicBezTo>
                  <a:cubicBezTo>
                    <a:pt x="21" y="796"/>
                    <a:pt x="61" y="896"/>
                    <a:pt x="100" y="1015"/>
                  </a:cubicBezTo>
                  <a:cubicBezTo>
                    <a:pt x="160" y="1115"/>
                    <a:pt x="279" y="1274"/>
                    <a:pt x="478" y="1274"/>
                  </a:cubicBezTo>
                  <a:cubicBezTo>
                    <a:pt x="578" y="1274"/>
                    <a:pt x="657" y="1214"/>
                    <a:pt x="697" y="1174"/>
                  </a:cubicBezTo>
                  <a:cubicBezTo>
                    <a:pt x="757" y="1115"/>
                    <a:pt x="797" y="1075"/>
                    <a:pt x="817" y="1015"/>
                  </a:cubicBezTo>
                  <a:cubicBezTo>
                    <a:pt x="876" y="916"/>
                    <a:pt x="916" y="796"/>
                    <a:pt x="956" y="697"/>
                  </a:cubicBezTo>
                  <a:cubicBezTo>
                    <a:pt x="996" y="498"/>
                    <a:pt x="1015" y="279"/>
                    <a:pt x="1015" y="40"/>
                  </a:cubicBezTo>
                  <a:lnTo>
                    <a:pt x="1015" y="40"/>
                  </a:lnTo>
                  <a:lnTo>
                    <a:pt x="757" y="617"/>
                  </a:lnTo>
                  <a:cubicBezTo>
                    <a:pt x="697" y="697"/>
                    <a:pt x="657" y="796"/>
                    <a:pt x="598" y="876"/>
                  </a:cubicBezTo>
                  <a:cubicBezTo>
                    <a:pt x="558" y="955"/>
                    <a:pt x="478" y="995"/>
                    <a:pt x="458" y="995"/>
                  </a:cubicBezTo>
                  <a:cubicBezTo>
                    <a:pt x="419" y="995"/>
                    <a:pt x="379" y="975"/>
                    <a:pt x="319" y="896"/>
                  </a:cubicBezTo>
                  <a:cubicBezTo>
                    <a:pt x="279" y="816"/>
                    <a:pt x="260" y="717"/>
                    <a:pt x="220" y="617"/>
                  </a:cubicBezTo>
                  <a:cubicBezTo>
                    <a:pt x="180" y="418"/>
                    <a:pt x="120" y="219"/>
                    <a:pt x="81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5" name="Google Shape;2895;p54"/>
            <p:cNvSpPr/>
            <p:nvPr/>
          </p:nvSpPr>
          <p:spPr>
            <a:xfrm flipH="1">
              <a:off x="8940629" y="2948362"/>
              <a:ext cx="72313" cy="89011"/>
            </a:xfrm>
            <a:custGeom>
              <a:avLst/>
              <a:gdLst/>
              <a:ahLst/>
              <a:cxnLst/>
              <a:rect l="l" t="t" r="r" b="b"/>
              <a:pathLst>
                <a:path w="1035" h="1274" extrusionOk="0">
                  <a:moveTo>
                    <a:pt x="80" y="0"/>
                  </a:moveTo>
                  <a:cubicBezTo>
                    <a:pt x="0" y="239"/>
                    <a:pt x="0" y="458"/>
                    <a:pt x="0" y="676"/>
                  </a:cubicBezTo>
                  <a:cubicBezTo>
                    <a:pt x="40" y="796"/>
                    <a:pt x="60" y="895"/>
                    <a:pt x="100" y="1035"/>
                  </a:cubicBezTo>
                  <a:cubicBezTo>
                    <a:pt x="159" y="1134"/>
                    <a:pt x="279" y="1273"/>
                    <a:pt x="478" y="1273"/>
                  </a:cubicBezTo>
                  <a:cubicBezTo>
                    <a:pt x="577" y="1273"/>
                    <a:pt x="657" y="1233"/>
                    <a:pt x="697" y="1174"/>
                  </a:cubicBezTo>
                  <a:cubicBezTo>
                    <a:pt x="756" y="1134"/>
                    <a:pt x="796" y="1074"/>
                    <a:pt x="836" y="1035"/>
                  </a:cubicBezTo>
                  <a:cubicBezTo>
                    <a:pt x="876" y="935"/>
                    <a:pt x="935" y="796"/>
                    <a:pt x="955" y="696"/>
                  </a:cubicBezTo>
                  <a:cubicBezTo>
                    <a:pt x="995" y="497"/>
                    <a:pt x="1035" y="279"/>
                    <a:pt x="1035" y="60"/>
                  </a:cubicBezTo>
                  <a:lnTo>
                    <a:pt x="1035" y="60"/>
                  </a:lnTo>
                  <a:lnTo>
                    <a:pt x="756" y="637"/>
                  </a:lnTo>
                  <a:cubicBezTo>
                    <a:pt x="697" y="716"/>
                    <a:pt x="657" y="796"/>
                    <a:pt x="597" y="875"/>
                  </a:cubicBezTo>
                  <a:cubicBezTo>
                    <a:pt x="557" y="955"/>
                    <a:pt x="478" y="995"/>
                    <a:pt x="458" y="995"/>
                  </a:cubicBezTo>
                  <a:cubicBezTo>
                    <a:pt x="438" y="995"/>
                    <a:pt x="378" y="975"/>
                    <a:pt x="339" y="895"/>
                  </a:cubicBezTo>
                  <a:cubicBezTo>
                    <a:pt x="279" y="836"/>
                    <a:pt x="259" y="736"/>
                    <a:pt x="239" y="637"/>
                  </a:cubicBezTo>
                  <a:cubicBezTo>
                    <a:pt x="179" y="438"/>
                    <a:pt x="140" y="239"/>
                    <a:pt x="8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6" name="Google Shape;2896;p54"/>
            <p:cNvSpPr/>
            <p:nvPr/>
          </p:nvSpPr>
          <p:spPr>
            <a:xfrm flipH="1">
              <a:off x="8668210" y="4063044"/>
              <a:ext cx="84819" cy="97186"/>
            </a:xfrm>
            <a:custGeom>
              <a:avLst/>
              <a:gdLst/>
              <a:ahLst/>
              <a:cxnLst/>
              <a:rect l="l" t="t" r="r" b="b"/>
              <a:pathLst>
                <a:path w="1214" h="1391" extrusionOk="0">
                  <a:moveTo>
                    <a:pt x="796" y="0"/>
                  </a:moveTo>
                  <a:lnTo>
                    <a:pt x="915" y="617"/>
                  </a:lnTo>
                  <a:cubicBezTo>
                    <a:pt x="915" y="716"/>
                    <a:pt x="935" y="816"/>
                    <a:pt x="935" y="915"/>
                  </a:cubicBezTo>
                  <a:cubicBezTo>
                    <a:pt x="935" y="995"/>
                    <a:pt x="915" y="1094"/>
                    <a:pt x="895" y="1094"/>
                  </a:cubicBezTo>
                  <a:cubicBezTo>
                    <a:pt x="895" y="1104"/>
                    <a:pt x="876" y="1109"/>
                    <a:pt x="846" y="1109"/>
                  </a:cubicBezTo>
                  <a:cubicBezTo>
                    <a:pt x="816" y="1109"/>
                    <a:pt x="776" y="1104"/>
                    <a:pt x="736" y="1094"/>
                  </a:cubicBezTo>
                  <a:cubicBezTo>
                    <a:pt x="657" y="1074"/>
                    <a:pt x="557" y="995"/>
                    <a:pt x="498" y="935"/>
                  </a:cubicBezTo>
                  <a:cubicBezTo>
                    <a:pt x="319" y="816"/>
                    <a:pt x="159" y="696"/>
                    <a:pt x="0" y="537"/>
                  </a:cubicBezTo>
                  <a:lnTo>
                    <a:pt x="0" y="537"/>
                  </a:lnTo>
                  <a:cubicBezTo>
                    <a:pt x="60" y="736"/>
                    <a:pt x="199" y="915"/>
                    <a:pt x="358" y="1114"/>
                  </a:cubicBezTo>
                  <a:cubicBezTo>
                    <a:pt x="438" y="1214"/>
                    <a:pt x="518" y="1293"/>
                    <a:pt x="637" y="1333"/>
                  </a:cubicBezTo>
                  <a:cubicBezTo>
                    <a:pt x="700" y="1364"/>
                    <a:pt x="779" y="1390"/>
                    <a:pt x="864" y="1390"/>
                  </a:cubicBezTo>
                  <a:cubicBezTo>
                    <a:pt x="939" y="1390"/>
                    <a:pt x="1019" y="1369"/>
                    <a:pt x="1094" y="1313"/>
                  </a:cubicBezTo>
                  <a:cubicBezTo>
                    <a:pt x="1154" y="1233"/>
                    <a:pt x="1194" y="1174"/>
                    <a:pt x="1214" y="1094"/>
                  </a:cubicBezTo>
                  <a:lnTo>
                    <a:pt x="1214" y="895"/>
                  </a:lnTo>
                  <a:cubicBezTo>
                    <a:pt x="1194" y="796"/>
                    <a:pt x="1154" y="676"/>
                    <a:pt x="1114" y="577"/>
                  </a:cubicBezTo>
                  <a:cubicBezTo>
                    <a:pt x="1035" y="338"/>
                    <a:pt x="935" y="179"/>
                    <a:pt x="7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7" name="Google Shape;2897;p54"/>
            <p:cNvSpPr/>
            <p:nvPr/>
          </p:nvSpPr>
          <p:spPr>
            <a:xfrm flipH="1">
              <a:off x="7550725" y="3597440"/>
              <a:ext cx="72313" cy="89011"/>
            </a:xfrm>
            <a:custGeom>
              <a:avLst/>
              <a:gdLst/>
              <a:ahLst/>
              <a:cxnLst/>
              <a:rect l="l" t="t" r="r" b="b"/>
              <a:pathLst>
                <a:path w="1035" h="1274" extrusionOk="0">
                  <a:moveTo>
                    <a:pt x="80" y="0"/>
                  </a:moveTo>
                  <a:cubicBezTo>
                    <a:pt x="0" y="219"/>
                    <a:pt x="0" y="438"/>
                    <a:pt x="0" y="676"/>
                  </a:cubicBezTo>
                  <a:cubicBezTo>
                    <a:pt x="40" y="796"/>
                    <a:pt x="60" y="895"/>
                    <a:pt x="100" y="1015"/>
                  </a:cubicBezTo>
                  <a:cubicBezTo>
                    <a:pt x="159" y="1114"/>
                    <a:pt x="279" y="1273"/>
                    <a:pt x="477" y="1273"/>
                  </a:cubicBezTo>
                  <a:cubicBezTo>
                    <a:pt x="577" y="1273"/>
                    <a:pt x="657" y="1213"/>
                    <a:pt x="696" y="1174"/>
                  </a:cubicBezTo>
                  <a:cubicBezTo>
                    <a:pt x="756" y="1114"/>
                    <a:pt x="796" y="1074"/>
                    <a:pt x="836" y="1015"/>
                  </a:cubicBezTo>
                  <a:cubicBezTo>
                    <a:pt x="875" y="915"/>
                    <a:pt x="935" y="796"/>
                    <a:pt x="955" y="696"/>
                  </a:cubicBezTo>
                  <a:cubicBezTo>
                    <a:pt x="995" y="497"/>
                    <a:pt x="1034" y="279"/>
                    <a:pt x="1034" y="40"/>
                  </a:cubicBezTo>
                  <a:lnTo>
                    <a:pt x="1034" y="40"/>
                  </a:lnTo>
                  <a:lnTo>
                    <a:pt x="756" y="617"/>
                  </a:lnTo>
                  <a:cubicBezTo>
                    <a:pt x="696" y="696"/>
                    <a:pt x="657" y="796"/>
                    <a:pt x="597" y="875"/>
                  </a:cubicBezTo>
                  <a:cubicBezTo>
                    <a:pt x="557" y="935"/>
                    <a:pt x="477" y="995"/>
                    <a:pt x="458" y="995"/>
                  </a:cubicBezTo>
                  <a:cubicBezTo>
                    <a:pt x="438" y="995"/>
                    <a:pt x="378" y="975"/>
                    <a:pt x="338" y="895"/>
                  </a:cubicBezTo>
                  <a:cubicBezTo>
                    <a:pt x="279" y="816"/>
                    <a:pt x="259" y="716"/>
                    <a:pt x="239" y="617"/>
                  </a:cubicBezTo>
                  <a:cubicBezTo>
                    <a:pt x="179" y="418"/>
                    <a:pt x="139" y="219"/>
                    <a:pt x="8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8" name="Google Shape;2898;p54"/>
            <p:cNvSpPr/>
            <p:nvPr/>
          </p:nvSpPr>
          <p:spPr>
            <a:xfrm flipH="1">
              <a:off x="7481205" y="4652314"/>
              <a:ext cx="72383" cy="87614"/>
            </a:xfrm>
            <a:custGeom>
              <a:avLst/>
              <a:gdLst/>
              <a:ahLst/>
              <a:cxnLst/>
              <a:rect l="l" t="t" r="r" b="b"/>
              <a:pathLst>
                <a:path w="1036" h="1254" extrusionOk="0">
                  <a:moveTo>
                    <a:pt x="80" y="1"/>
                  </a:moveTo>
                  <a:cubicBezTo>
                    <a:pt x="40" y="219"/>
                    <a:pt x="1" y="418"/>
                    <a:pt x="1" y="657"/>
                  </a:cubicBezTo>
                  <a:cubicBezTo>
                    <a:pt x="40" y="776"/>
                    <a:pt x="60" y="896"/>
                    <a:pt x="100" y="1015"/>
                  </a:cubicBezTo>
                  <a:cubicBezTo>
                    <a:pt x="160" y="1115"/>
                    <a:pt x="279" y="1254"/>
                    <a:pt x="478" y="1254"/>
                  </a:cubicBezTo>
                  <a:cubicBezTo>
                    <a:pt x="578" y="1254"/>
                    <a:pt x="657" y="1214"/>
                    <a:pt x="697" y="1154"/>
                  </a:cubicBezTo>
                  <a:cubicBezTo>
                    <a:pt x="757" y="1115"/>
                    <a:pt x="796" y="1055"/>
                    <a:pt x="836" y="1015"/>
                  </a:cubicBezTo>
                  <a:cubicBezTo>
                    <a:pt x="876" y="916"/>
                    <a:pt x="936" y="776"/>
                    <a:pt x="956" y="677"/>
                  </a:cubicBezTo>
                  <a:cubicBezTo>
                    <a:pt x="995" y="498"/>
                    <a:pt x="1035" y="259"/>
                    <a:pt x="1035" y="40"/>
                  </a:cubicBezTo>
                  <a:lnTo>
                    <a:pt x="1035" y="40"/>
                  </a:lnTo>
                  <a:lnTo>
                    <a:pt x="757" y="617"/>
                  </a:lnTo>
                  <a:cubicBezTo>
                    <a:pt x="697" y="697"/>
                    <a:pt x="657" y="776"/>
                    <a:pt x="597" y="856"/>
                  </a:cubicBezTo>
                  <a:cubicBezTo>
                    <a:pt x="558" y="936"/>
                    <a:pt x="478" y="995"/>
                    <a:pt x="458" y="995"/>
                  </a:cubicBezTo>
                  <a:cubicBezTo>
                    <a:pt x="438" y="995"/>
                    <a:pt x="379" y="955"/>
                    <a:pt x="339" y="896"/>
                  </a:cubicBezTo>
                  <a:cubicBezTo>
                    <a:pt x="279" y="816"/>
                    <a:pt x="259" y="717"/>
                    <a:pt x="239" y="617"/>
                  </a:cubicBezTo>
                  <a:cubicBezTo>
                    <a:pt x="180" y="418"/>
                    <a:pt x="140" y="219"/>
                    <a:pt x="8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99" name="Google Shape;2899;p54"/>
            <p:cNvSpPr/>
            <p:nvPr/>
          </p:nvSpPr>
          <p:spPr>
            <a:xfrm flipH="1">
              <a:off x="8123371" y="2271476"/>
              <a:ext cx="70916" cy="89011"/>
            </a:xfrm>
            <a:custGeom>
              <a:avLst/>
              <a:gdLst/>
              <a:ahLst/>
              <a:cxnLst/>
              <a:rect l="l" t="t" r="r" b="b"/>
              <a:pathLst>
                <a:path w="1015" h="1274" extrusionOk="0">
                  <a:moveTo>
                    <a:pt x="80" y="0"/>
                  </a:moveTo>
                  <a:cubicBezTo>
                    <a:pt x="20" y="219"/>
                    <a:pt x="0" y="458"/>
                    <a:pt x="0" y="677"/>
                  </a:cubicBezTo>
                  <a:cubicBezTo>
                    <a:pt x="20" y="796"/>
                    <a:pt x="60" y="896"/>
                    <a:pt x="100" y="1015"/>
                  </a:cubicBezTo>
                  <a:cubicBezTo>
                    <a:pt x="159" y="1114"/>
                    <a:pt x="279" y="1273"/>
                    <a:pt x="478" y="1273"/>
                  </a:cubicBezTo>
                  <a:cubicBezTo>
                    <a:pt x="577" y="1273"/>
                    <a:pt x="657" y="1214"/>
                    <a:pt x="696" y="1174"/>
                  </a:cubicBezTo>
                  <a:cubicBezTo>
                    <a:pt x="756" y="1114"/>
                    <a:pt x="796" y="1075"/>
                    <a:pt x="816" y="1015"/>
                  </a:cubicBezTo>
                  <a:cubicBezTo>
                    <a:pt x="875" y="915"/>
                    <a:pt x="915" y="796"/>
                    <a:pt x="955" y="697"/>
                  </a:cubicBezTo>
                  <a:cubicBezTo>
                    <a:pt x="995" y="498"/>
                    <a:pt x="1015" y="279"/>
                    <a:pt x="1015" y="60"/>
                  </a:cubicBezTo>
                  <a:lnTo>
                    <a:pt x="1015" y="60"/>
                  </a:lnTo>
                  <a:lnTo>
                    <a:pt x="756" y="617"/>
                  </a:lnTo>
                  <a:cubicBezTo>
                    <a:pt x="696" y="697"/>
                    <a:pt x="657" y="796"/>
                    <a:pt x="597" y="876"/>
                  </a:cubicBezTo>
                  <a:cubicBezTo>
                    <a:pt x="557" y="955"/>
                    <a:pt x="478" y="995"/>
                    <a:pt x="458" y="995"/>
                  </a:cubicBezTo>
                  <a:cubicBezTo>
                    <a:pt x="418" y="995"/>
                    <a:pt x="378" y="975"/>
                    <a:pt x="318" y="896"/>
                  </a:cubicBezTo>
                  <a:cubicBezTo>
                    <a:pt x="279" y="816"/>
                    <a:pt x="259" y="716"/>
                    <a:pt x="219" y="617"/>
                  </a:cubicBezTo>
                  <a:cubicBezTo>
                    <a:pt x="179" y="418"/>
                    <a:pt x="120" y="219"/>
                    <a:pt x="8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900" name="Google Shape;2900;p54"/>
            <p:cNvSpPr/>
            <p:nvPr/>
          </p:nvSpPr>
          <p:spPr>
            <a:xfrm flipH="1">
              <a:off x="7813433" y="4182519"/>
              <a:ext cx="87614" cy="91457"/>
            </a:xfrm>
            <a:custGeom>
              <a:avLst/>
              <a:gdLst/>
              <a:ahLst/>
              <a:cxnLst/>
              <a:rect l="l" t="t" r="r" b="b"/>
              <a:pathLst>
                <a:path w="1254" h="1309" extrusionOk="0">
                  <a:moveTo>
                    <a:pt x="438" y="1"/>
                  </a:moveTo>
                  <a:cubicBezTo>
                    <a:pt x="279" y="160"/>
                    <a:pt x="180" y="359"/>
                    <a:pt x="80" y="558"/>
                  </a:cubicBezTo>
                  <a:cubicBezTo>
                    <a:pt x="40" y="657"/>
                    <a:pt x="1" y="777"/>
                    <a:pt x="1" y="896"/>
                  </a:cubicBezTo>
                  <a:cubicBezTo>
                    <a:pt x="1" y="1015"/>
                    <a:pt x="60" y="1214"/>
                    <a:pt x="239" y="1294"/>
                  </a:cubicBezTo>
                  <a:cubicBezTo>
                    <a:pt x="279" y="1304"/>
                    <a:pt x="319" y="1309"/>
                    <a:pt x="359" y="1309"/>
                  </a:cubicBezTo>
                  <a:cubicBezTo>
                    <a:pt x="398" y="1309"/>
                    <a:pt x="438" y="1304"/>
                    <a:pt x="478" y="1294"/>
                  </a:cubicBezTo>
                  <a:cubicBezTo>
                    <a:pt x="558" y="1274"/>
                    <a:pt x="597" y="1254"/>
                    <a:pt x="657" y="1214"/>
                  </a:cubicBezTo>
                  <a:cubicBezTo>
                    <a:pt x="756" y="1155"/>
                    <a:pt x="836" y="1075"/>
                    <a:pt x="896" y="995"/>
                  </a:cubicBezTo>
                  <a:cubicBezTo>
                    <a:pt x="1055" y="816"/>
                    <a:pt x="1154" y="657"/>
                    <a:pt x="1254" y="458"/>
                  </a:cubicBezTo>
                  <a:lnTo>
                    <a:pt x="1254" y="458"/>
                  </a:lnTo>
                  <a:lnTo>
                    <a:pt x="756" y="856"/>
                  </a:lnTo>
                  <a:cubicBezTo>
                    <a:pt x="677" y="896"/>
                    <a:pt x="577" y="956"/>
                    <a:pt x="498" y="995"/>
                  </a:cubicBezTo>
                  <a:cubicBezTo>
                    <a:pt x="442" y="1024"/>
                    <a:pt x="395" y="1052"/>
                    <a:pt x="359" y="1052"/>
                  </a:cubicBezTo>
                  <a:cubicBezTo>
                    <a:pt x="344" y="1052"/>
                    <a:pt x="330" y="1047"/>
                    <a:pt x="319" y="1035"/>
                  </a:cubicBezTo>
                  <a:cubicBezTo>
                    <a:pt x="299" y="1035"/>
                    <a:pt x="259" y="976"/>
                    <a:pt x="259" y="896"/>
                  </a:cubicBezTo>
                  <a:cubicBezTo>
                    <a:pt x="259" y="816"/>
                    <a:pt x="259" y="717"/>
                    <a:pt x="279" y="618"/>
                  </a:cubicBezTo>
                  <a:cubicBezTo>
                    <a:pt x="339" y="419"/>
                    <a:pt x="378" y="220"/>
                    <a:pt x="4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901" name="Google Shape;2901;p54"/>
            <p:cNvSpPr/>
            <p:nvPr/>
          </p:nvSpPr>
          <p:spPr>
            <a:xfrm flipH="1">
              <a:off x="8933643" y="3514017"/>
              <a:ext cx="73780" cy="89011"/>
            </a:xfrm>
            <a:custGeom>
              <a:avLst/>
              <a:gdLst/>
              <a:ahLst/>
              <a:cxnLst/>
              <a:rect l="l" t="t" r="r" b="b"/>
              <a:pathLst>
                <a:path w="1056" h="1274" extrusionOk="0">
                  <a:moveTo>
                    <a:pt x="100" y="0"/>
                  </a:moveTo>
                  <a:cubicBezTo>
                    <a:pt x="21" y="199"/>
                    <a:pt x="1" y="418"/>
                    <a:pt x="21" y="657"/>
                  </a:cubicBezTo>
                  <a:cubicBezTo>
                    <a:pt x="61" y="796"/>
                    <a:pt x="80" y="896"/>
                    <a:pt x="120" y="1015"/>
                  </a:cubicBezTo>
                  <a:cubicBezTo>
                    <a:pt x="180" y="1114"/>
                    <a:pt x="299" y="1274"/>
                    <a:pt x="498" y="1274"/>
                  </a:cubicBezTo>
                  <a:cubicBezTo>
                    <a:pt x="598" y="1274"/>
                    <a:pt x="677" y="1214"/>
                    <a:pt x="717" y="1154"/>
                  </a:cubicBezTo>
                  <a:cubicBezTo>
                    <a:pt x="777" y="1114"/>
                    <a:pt x="817" y="1055"/>
                    <a:pt x="856" y="1015"/>
                  </a:cubicBezTo>
                  <a:cubicBezTo>
                    <a:pt x="896" y="916"/>
                    <a:pt x="956" y="796"/>
                    <a:pt x="976" y="697"/>
                  </a:cubicBezTo>
                  <a:cubicBezTo>
                    <a:pt x="1015" y="498"/>
                    <a:pt x="1055" y="279"/>
                    <a:pt x="1055" y="40"/>
                  </a:cubicBezTo>
                  <a:lnTo>
                    <a:pt x="1055" y="40"/>
                  </a:lnTo>
                  <a:lnTo>
                    <a:pt x="777" y="617"/>
                  </a:lnTo>
                  <a:cubicBezTo>
                    <a:pt x="717" y="697"/>
                    <a:pt x="677" y="796"/>
                    <a:pt x="618" y="876"/>
                  </a:cubicBezTo>
                  <a:cubicBezTo>
                    <a:pt x="578" y="935"/>
                    <a:pt x="498" y="995"/>
                    <a:pt x="478" y="995"/>
                  </a:cubicBezTo>
                  <a:cubicBezTo>
                    <a:pt x="458" y="995"/>
                    <a:pt x="399" y="975"/>
                    <a:pt x="359" y="896"/>
                  </a:cubicBezTo>
                  <a:cubicBezTo>
                    <a:pt x="299" y="816"/>
                    <a:pt x="279" y="717"/>
                    <a:pt x="260" y="617"/>
                  </a:cubicBezTo>
                  <a:cubicBezTo>
                    <a:pt x="200" y="418"/>
                    <a:pt x="160" y="219"/>
                    <a:pt x="10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902" name="Google Shape;2902;p54"/>
            <p:cNvSpPr/>
            <p:nvPr/>
          </p:nvSpPr>
          <p:spPr>
            <a:xfrm flipH="1">
              <a:off x="8780769" y="4607878"/>
              <a:ext cx="68191" cy="87754"/>
            </a:xfrm>
            <a:custGeom>
              <a:avLst/>
              <a:gdLst/>
              <a:ahLst/>
              <a:cxnLst/>
              <a:rect l="l" t="t" r="r" b="b"/>
              <a:pathLst>
                <a:path w="976" h="1256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199"/>
                    <a:pt x="1" y="438"/>
                    <a:pt x="40" y="656"/>
                  </a:cubicBezTo>
                  <a:cubicBezTo>
                    <a:pt x="40" y="756"/>
                    <a:pt x="100" y="875"/>
                    <a:pt x="140" y="975"/>
                  </a:cubicBezTo>
                  <a:cubicBezTo>
                    <a:pt x="180" y="1034"/>
                    <a:pt x="200" y="1074"/>
                    <a:pt x="239" y="1134"/>
                  </a:cubicBezTo>
                  <a:cubicBezTo>
                    <a:pt x="299" y="1174"/>
                    <a:pt x="379" y="1253"/>
                    <a:pt x="478" y="1253"/>
                  </a:cubicBezTo>
                  <a:cubicBezTo>
                    <a:pt x="491" y="1255"/>
                    <a:pt x="504" y="1255"/>
                    <a:pt x="516" y="1255"/>
                  </a:cubicBezTo>
                  <a:cubicBezTo>
                    <a:pt x="692" y="1255"/>
                    <a:pt x="799" y="1127"/>
                    <a:pt x="836" y="1034"/>
                  </a:cubicBezTo>
                  <a:cubicBezTo>
                    <a:pt x="896" y="895"/>
                    <a:pt x="916" y="796"/>
                    <a:pt x="936" y="676"/>
                  </a:cubicBezTo>
                  <a:cubicBezTo>
                    <a:pt x="975" y="477"/>
                    <a:pt x="975" y="259"/>
                    <a:pt x="916" y="40"/>
                  </a:cubicBezTo>
                  <a:cubicBezTo>
                    <a:pt x="876" y="239"/>
                    <a:pt x="816" y="438"/>
                    <a:pt x="777" y="656"/>
                  </a:cubicBezTo>
                  <a:cubicBezTo>
                    <a:pt x="737" y="756"/>
                    <a:pt x="697" y="836"/>
                    <a:pt x="637" y="895"/>
                  </a:cubicBezTo>
                  <a:cubicBezTo>
                    <a:pt x="597" y="975"/>
                    <a:pt x="538" y="995"/>
                    <a:pt x="518" y="995"/>
                  </a:cubicBezTo>
                  <a:cubicBezTo>
                    <a:pt x="514" y="1002"/>
                    <a:pt x="509" y="1005"/>
                    <a:pt x="503" y="1005"/>
                  </a:cubicBezTo>
                  <a:cubicBezTo>
                    <a:pt x="477" y="1005"/>
                    <a:pt x="431" y="940"/>
                    <a:pt x="399" y="875"/>
                  </a:cubicBezTo>
                  <a:cubicBezTo>
                    <a:pt x="339" y="776"/>
                    <a:pt x="319" y="696"/>
                    <a:pt x="279" y="59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903" name="Google Shape;2903;p54"/>
            <p:cNvSpPr/>
            <p:nvPr/>
          </p:nvSpPr>
          <p:spPr>
            <a:xfrm flipH="1">
              <a:off x="8458323" y="4767667"/>
              <a:ext cx="68191" cy="87754"/>
            </a:xfrm>
            <a:custGeom>
              <a:avLst/>
              <a:gdLst/>
              <a:ahLst/>
              <a:cxnLst/>
              <a:rect l="l" t="t" r="r" b="b"/>
              <a:pathLst>
                <a:path w="976" h="1256" extrusionOk="0">
                  <a:moveTo>
                    <a:pt x="41" y="1"/>
                  </a:moveTo>
                  <a:cubicBezTo>
                    <a:pt x="1" y="200"/>
                    <a:pt x="1" y="438"/>
                    <a:pt x="60" y="657"/>
                  </a:cubicBezTo>
                  <a:cubicBezTo>
                    <a:pt x="60" y="757"/>
                    <a:pt x="100" y="876"/>
                    <a:pt x="160" y="975"/>
                  </a:cubicBezTo>
                  <a:cubicBezTo>
                    <a:pt x="180" y="1035"/>
                    <a:pt x="200" y="1075"/>
                    <a:pt x="259" y="1135"/>
                  </a:cubicBezTo>
                  <a:cubicBezTo>
                    <a:pt x="299" y="1174"/>
                    <a:pt x="379" y="1254"/>
                    <a:pt x="478" y="1254"/>
                  </a:cubicBezTo>
                  <a:cubicBezTo>
                    <a:pt x="491" y="1255"/>
                    <a:pt x="504" y="1256"/>
                    <a:pt x="516" y="1256"/>
                  </a:cubicBezTo>
                  <a:cubicBezTo>
                    <a:pt x="692" y="1256"/>
                    <a:pt x="800" y="1128"/>
                    <a:pt x="856" y="1035"/>
                  </a:cubicBezTo>
                  <a:cubicBezTo>
                    <a:pt x="896" y="896"/>
                    <a:pt x="936" y="796"/>
                    <a:pt x="956" y="677"/>
                  </a:cubicBezTo>
                  <a:cubicBezTo>
                    <a:pt x="976" y="478"/>
                    <a:pt x="976" y="259"/>
                    <a:pt x="936" y="40"/>
                  </a:cubicBezTo>
                  <a:cubicBezTo>
                    <a:pt x="876" y="259"/>
                    <a:pt x="797" y="458"/>
                    <a:pt x="777" y="657"/>
                  </a:cubicBezTo>
                  <a:cubicBezTo>
                    <a:pt x="757" y="757"/>
                    <a:pt x="697" y="836"/>
                    <a:pt x="657" y="896"/>
                  </a:cubicBezTo>
                  <a:cubicBezTo>
                    <a:pt x="598" y="975"/>
                    <a:pt x="558" y="995"/>
                    <a:pt x="538" y="995"/>
                  </a:cubicBezTo>
                  <a:cubicBezTo>
                    <a:pt x="531" y="1003"/>
                    <a:pt x="523" y="1006"/>
                    <a:pt x="516" y="1006"/>
                  </a:cubicBezTo>
                  <a:cubicBezTo>
                    <a:pt x="483" y="1006"/>
                    <a:pt x="447" y="941"/>
                    <a:pt x="399" y="876"/>
                  </a:cubicBezTo>
                  <a:cubicBezTo>
                    <a:pt x="359" y="777"/>
                    <a:pt x="339" y="697"/>
                    <a:pt x="279" y="597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904" name="Google Shape;2904;p54"/>
            <p:cNvSpPr/>
            <p:nvPr/>
          </p:nvSpPr>
          <p:spPr>
            <a:xfrm flipH="1">
              <a:off x="8946149" y="4955334"/>
              <a:ext cx="68191" cy="87754"/>
            </a:xfrm>
            <a:custGeom>
              <a:avLst/>
              <a:gdLst/>
              <a:ahLst/>
              <a:cxnLst/>
              <a:rect l="l" t="t" r="r" b="b"/>
              <a:pathLst>
                <a:path w="976" h="1256" extrusionOk="0">
                  <a:moveTo>
                    <a:pt x="20" y="0"/>
                  </a:moveTo>
                  <a:cubicBezTo>
                    <a:pt x="0" y="199"/>
                    <a:pt x="0" y="438"/>
                    <a:pt x="60" y="657"/>
                  </a:cubicBezTo>
                  <a:cubicBezTo>
                    <a:pt x="60" y="756"/>
                    <a:pt x="100" y="875"/>
                    <a:pt x="160" y="975"/>
                  </a:cubicBezTo>
                  <a:cubicBezTo>
                    <a:pt x="179" y="1035"/>
                    <a:pt x="199" y="1074"/>
                    <a:pt x="259" y="1134"/>
                  </a:cubicBezTo>
                  <a:cubicBezTo>
                    <a:pt x="299" y="1174"/>
                    <a:pt x="378" y="1253"/>
                    <a:pt x="478" y="1253"/>
                  </a:cubicBezTo>
                  <a:cubicBezTo>
                    <a:pt x="491" y="1255"/>
                    <a:pt x="503" y="1255"/>
                    <a:pt x="516" y="1255"/>
                  </a:cubicBezTo>
                  <a:cubicBezTo>
                    <a:pt x="692" y="1255"/>
                    <a:pt x="800" y="1128"/>
                    <a:pt x="856" y="1035"/>
                  </a:cubicBezTo>
                  <a:cubicBezTo>
                    <a:pt x="896" y="895"/>
                    <a:pt x="916" y="796"/>
                    <a:pt x="955" y="677"/>
                  </a:cubicBezTo>
                  <a:cubicBezTo>
                    <a:pt x="975" y="478"/>
                    <a:pt x="975" y="259"/>
                    <a:pt x="916" y="40"/>
                  </a:cubicBezTo>
                  <a:cubicBezTo>
                    <a:pt x="876" y="259"/>
                    <a:pt x="796" y="458"/>
                    <a:pt x="776" y="657"/>
                  </a:cubicBezTo>
                  <a:cubicBezTo>
                    <a:pt x="756" y="756"/>
                    <a:pt x="697" y="836"/>
                    <a:pt x="657" y="895"/>
                  </a:cubicBezTo>
                  <a:cubicBezTo>
                    <a:pt x="597" y="975"/>
                    <a:pt x="557" y="995"/>
                    <a:pt x="518" y="995"/>
                  </a:cubicBezTo>
                  <a:cubicBezTo>
                    <a:pt x="514" y="1002"/>
                    <a:pt x="510" y="1005"/>
                    <a:pt x="505" y="1005"/>
                  </a:cubicBezTo>
                  <a:cubicBezTo>
                    <a:pt x="483" y="1005"/>
                    <a:pt x="447" y="940"/>
                    <a:pt x="398" y="875"/>
                  </a:cubicBezTo>
                  <a:cubicBezTo>
                    <a:pt x="359" y="776"/>
                    <a:pt x="319" y="696"/>
                    <a:pt x="279" y="597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  <p:sp>
        <p:nvSpPr>
          <p:cNvPr id="58" name="Google Shape;2856;p54">
            <a:extLst>
              <a:ext uri="{FF2B5EF4-FFF2-40B4-BE49-F238E27FC236}">
                <a16:creationId xmlns:a16="http://schemas.microsoft.com/office/drawing/2014/main" id="{55CF4089-54CD-4767-88D1-574B4918CD84}"/>
              </a:ext>
            </a:extLst>
          </p:cNvPr>
          <p:cNvSpPr txBox="1">
            <a:spLocks/>
          </p:cNvSpPr>
          <p:nvPr/>
        </p:nvSpPr>
        <p:spPr>
          <a:xfrm>
            <a:off x="9952700" y="5561486"/>
            <a:ext cx="57342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kiest Guy"/>
              <a:buNone/>
              <a:defRPr sz="44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kiest Guy"/>
              <a:buNone/>
              <a:defRPr sz="48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kiest Guy"/>
              <a:buNone/>
              <a:defRPr sz="48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kiest Guy"/>
              <a:buNone/>
              <a:defRPr sz="48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kiest Guy"/>
              <a:buNone/>
              <a:defRPr sz="48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kiest Guy"/>
              <a:buNone/>
              <a:defRPr sz="48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kiest Guy"/>
              <a:buNone/>
              <a:defRPr sz="48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kiest Guy"/>
              <a:buNone/>
              <a:defRPr sz="48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kiest Guy"/>
              <a:buNone/>
              <a:defRPr sz="48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dirty="0"/>
              <a:t>P</a:t>
            </a:r>
            <a:r>
              <a:rPr lang="en-SG" dirty="0" err="1"/>
              <a:t>ictogram</a:t>
            </a:r>
            <a:endParaRPr lang="en-SG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C273C55-4E08-466B-999C-0E6FA6C2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55209">
            <a:off x="3748543" y="3123057"/>
            <a:ext cx="1523859" cy="15238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4DC1FC7-87F6-41CA-AF09-579C71492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911" y="3117462"/>
            <a:ext cx="1583442" cy="158344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91A186D-9EA3-4AC1-B1F2-C9FD6AD54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666" y="6292251"/>
            <a:ext cx="1782404" cy="178240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AE6EED5-3B45-4E57-BEF3-89DA1AC22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203" y="6445017"/>
            <a:ext cx="1944514" cy="194451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3160BAC-53A1-438B-8C42-1E119D59F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7158" y="6457306"/>
            <a:ext cx="1944514" cy="1944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2" grpId="0"/>
      <p:bldP spid="2854" grpId="0"/>
      <p:bldP spid="2856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94008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5329994-D95F-4A02-9406-0177D641AAE8}"/>
              </a:ext>
            </a:extLst>
          </p:cNvPr>
          <p:cNvSpPr/>
          <p:nvPr/>
        </p:nvSpPr>
        <p:spPr>
          <a:xfrm>
            <a:off x="7275444" y="7265423"/>
            <a:ext cx="3955659" cy="126609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>
              <a:defRPr/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 $</a:t>
            </a:r>
            <a:endParaRPr lang="en-MY" sz="4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" name="Picture 2" descr="Singapore coins png 3 » PNG Image">
            <a:extLst>
              <a:ext uri="{FF2B5EF4-FFF2-40B4-BE49-F238E27FC236}">
                <a16:creationId xmlns:a16="http://schemas.microsoft.com/office/drawing/2014/main" id="{9D4534F5-2DA1-4CA8-8D83-57AEB182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6" y="5904017"/>
            <a:ext cx="1934244" cy="19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$50 dollar.jpg">
            <a:extLst>
              <a:ext uri="{FF2B5EF4-FFF2-40B4-BE49-F238E27FC236}">
                <a16:creationId xmlns:a16="http://schemas.microsoft.com/office/drawing/2014/main" id="{1155E0F8-01DD-4636-9317-819264EE3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75" y="1579028"/>
            <a:ext cx="3828063" cy="1795787"/>
          </a:xfrm>
          <a:prstGeom prst="rect">
            <a:avLst/>
          </a:prstGeom>
        </p:spPr>
      </p:pic>
      <p:pic>
        <p:nvPicPr>
          <p:cNvPr id="53" name="Picture 52" descr="$10.jpg">
            <a:extLst>
              <a:ext uri="{FF2B5EF4-FFF2-40B4-BE49-F238E27FC236}">
                <a16:creationId xmlns:a16="http://schemas.microsoft.com/office/drawing/2014/main" id="{28D1CBCB-36EA-4A81-8FEE-4F68539E1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16" y="3767759"/>
            <a:ext cx="3639536" cy="1795787"/>
          </a:xfrm>
          <a:prstGeom prst="rect">
            <a:avLst/>
          </a:prstGeom>
        </p:spPr>
      </p:pic>
      <p:pic>
        <p:nvPicPr>
          <p:cNvPr id="55" name="Picture 54" descr="$2.jpg">
            <a:extLst>
              <a:ext uri="{FF2B5EF4-FFF2-40B4-BE49-F238E27FC236}">
                <a16:creationId xmlns:a16="http://schemas.microsoft.com/office/drawing/2014/main" id="{2400332A-D669-489D-8840-83723F5C3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11" y="3435073"/>
            <a:ext cx="3295055" cy="1641620"/>
          </a:xfrm>
          <a:prstGeom prst="rect">
            <a:avLst/>
          </a:prstGeom>
        </p:spPr>
      </p:pic>
      <p:pic>
        <p:nvPicPr>
          <p:cNvPr id="56" name="Picture 55" descr="$2.jpg">
            <a:extLst>
              <a:ext uri="{FF2B5EF4-FFF2-40B4-BE49-F238E27FC236}">
                <a16:creationId xmlns:a16="http://schemas.microsoft.com/office/drawing/2014/main" id="{7E0E84BC-100A-4AE0-B205-FB0513382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42" y="5350247"/>
            <a:ext cx="3295055" cy="16416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7E03A1-5C44-4D48-9556-F05FF7296790}"/>
              </a:ext>
            </a:extLst>
          </p:cNvPr>
          <p:cNvSpPr txBox="1"/>
          <p:nvPr/>
        </p:nvSpPr>
        <p:spPr>
          <a:xfrm>
            <a:off x="5400319" y="0"/>
            <a:ext cx="851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bg1"/>
                </a:solidFill>
              </a:rPr>
              <a:t>How much money is there?</a:t>
            </a:r>
            <a:endParaRPr lang="en-MY" sz="4800" dirty="0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700C19C-7E52-41A1-AFAE-1861E0BC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83" y="8746545"/>
            <a:ext cx="1567617" cy="154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C6853B-FA23-4AE2-9225-4284519C98C2}"/>
              </a:ext>
            </a:extLst>
          </p:cNvPr>
          <p:cNvSpPr txBox="1"/>
          <p:nvPr/>
        </p:nvSpPr>
        <p:spPr>
          <a:xfrm>
            <a:off x="5266505" y="378855"/>
            <a:ext cx="851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spcBef>
                <a:spcPct val="0"/>
              </a:spcBef>
              <a:buClrTx/>
              <a:defRPr/>
            </a:pPr>
            <a:r>
              <a:rPr lang="en-GB" altLang="en-US" sz="4800" b="1" kern="1200" dirty="0">
                <a:solidFill>
                  <a:srgbClr val="FFC000"/>
                </a:solidFill>
                <a:latin typeface="Twinkl"/>
                <a:ea typeface="+mn-ea"/>
              </a:rPr>
              <a:t>How much money is there?</a:t>
            </a:r>
            <a:endParaRPr lang="en-MY" sz="4800" kern="1200" dirty="0">
              <a:solidFill>
                <a:srgbClr val="FFC000"/>
              </a:solidFill>
              <a:latin typeface="Twinkl"/>
              <a:ea typeface="+mn-ea"/>
            </a:endParaRPr>
          </a:p>
        </p:txBody>
      </p:sp>
      <p:grpSp>
        <p:nvGrpSpPr>
          <p:cNvPr id="16" name="Google Shape;3453;p61">
            <a:extLst>
              <a:ext uri="{FF2B5EF4-FFF2-40B4-BE49-F238E27FC236}">
                <a16:creationId xmlns:a16="http://schemas.microsoft.com/office/drawing/2014/main" id="{2E06E6B2-A2B2-4422-B050-B7F6F1FC6D01}"/>
              </a:ext>
            </a:extLst>
          </p:cNvPr>
          <p:cNvGrpSpPr/>
          <p:nvPr/>
        </p:nvGrpSpPr>
        <p:grpSpPr>
          <a:xfrm>
            <a:off x="13308641" y="2624319"/>
            <a:ext cx="3055304" cy="3155790"/>
            <a:chOff x="7143864" y="76976"/>
            <a:chExt cx="3055304" cy="3155790"/>
          </a:xfrm>
        </p:grpSpPr>
        <p:sp>
          <p:nvSpPr>
            <p:cNvPr id="17" name="Google Shape;3454;p61">
              <a:extLst>
                <a:ext uri="{FF2B5EF4-FFF2-40B4-BE49-F238E27FC236}">
                  <a16:creationId xmlns:a16="http://schemas.microsoft.com/office/drawing/2014/main" id="{7E6DECE1-4BEC-45E8-AE98-3EBA7E37041D}"/>
                </a:ext>
              </a:extLst>
            </p:cNvPr>
            <p:cNvSpPr/>
            <p:nvPr/>
          </p:nvSpPr>
          <p:spPr>
            <a:xfrm rot="-5400000" flipH="1">
              <a:off x="7093608" y="127233"/>
              <a:ext cx="3155790" cy="3055278"/>
            </a:xfrm>
            <a:custGeom>
              <a:avLst/>
              <a:gdLst/>
              <a:ahLst/>
              <a:cxnLst/>
              <a:rect l="l" t="t" r="r" b="b"/>
              <a:pathLst>
                <a:path w="10476" h="10142" extrusionOk="0">
                  <a:moveTo>
                    <a:pt x="7049" y="1"/>
                  </a:moveTo>
                  <a:cubicBezTo>
                    <a:pt x="7028" y="1"/>
                    <a:pt x="7006" y="7"/>
                    <a:pt x="6982" y="21"/>
                  </a:cubicBezTo>
                  <a:cubicBezTo>
                    <a:pt x="6565" y="239"/>
                    <a:pt x="6843" y="2666"/>
                    <a:pt x="6843" y="2666"/>
                  </a:cubicBezTo>
                  <a:cubicBezTo>
                    <a:pt x="6843" y="2666"/>
                    <a:pt x="6684" y="2706"/>
                    <a:pt x="6485" y="2706"/>
                  </a:cubicBezTo>
                  <a:cubicBezTo>
                    <a:pt x="6317" y="2183"/>
                    <a:pt x="5705" y="1389"/>
                    <a:pt x="5220" y="1389"/>
                  </a:cubicBezTo>
                  <a:cubicBezTo>
                    <a:pt x="5132" y="1389"/>
                    <a:pt x="5049" y="1415"/>
                    <a:pt x="4973" y="1473"/>
                  </a:cubicBezTo>
                  <a:cubicBezTo>
                    <a:pt x="4496" y="1831"/>
                    <a:pt x="5590" y="2527"/>
                    <a:pt x="6346" y="3601"/>
                  </a:cubicBezTo>
                  <a:cubicBezTo>
                    <a:pt x="6167" y="5153"/>
                    <a:pt x="4595" y="7441"/>
                    <a:pt x="2825" y="8296"/>
                  </a:cubicBezTo>
                  <a:cubicBezTo>
                    <a:pt x="1760" y="8816"/>
                    <a:pt x="1062" y="8922"/>
                    <a:pt x="641" y="8922"/>
                  </a:cubicBezTo>
                  <a:cubicBezTo>
                    <a:pt x="354" y="8922"/>
                    <a:pt x="196" y="8873"/>
                    <a:pt x="139" y="8873"/>
                  </a:cubicBezTo>
                  <a:cubicBezTo>
                    <a:pt x="139" y="8873"/>
                    <a:pt x="0" y="9310"/>
                    <a:pt x="418" y="9728"/>
                  </a:cubicBezTo>
                  <a:lnTo>
                    <a:pt x="497" y="9788"/>
                  </a:lnTo>
                  <a:cubicBezTo>
                    <a:pt x="703" y="10013"/>
                    <a:pt x="1192" y="10141"/>
                    <a:pt x="1832" y="10141"/>
                  </a:cubicBezTo>
                  <a:cubicBezTo>
                    <a:pt x="3114" y="10141"/>
                    <a:pt x="5006" y="9629"/>
                    <a:pt x="6465" y="8356"/>
                  </a:cubicBezTo>
                  <a:cubicBezTo>
                    <a:pt x="7539" y="7421"/>
                    <a:pt x="8096" y="4994"/>
                    <a:pt x="8236" y="4476"/>
                  </a:cubicBezTo>
                  <a:cubicBezTo>
                    <a:pt x="8256" y="4397"/>
                    <a:pt x="8256" y="4377"/>
                    <a:pt x="8256" y="4377"/>
                  </a:cubicBezTo>
                  <a:cubicBezTo>
                    <a:pt x="8256" y="4377"/>
                    <a:pt x="10324" y="3760"/>
                    <a:pt x="10444" y="3323"/>
                  </a:cubicBezTo>
                  <a:cubicBezTo>
                    <a:pt x="10476" y="3212"/>
                    <a:pt x="10358" y="3171"/>
                    <a:pt x="10169" y="3171"/>
                  </a:cubicBezTo>
                  <a:cubicBezTo>
                    <a:pt x="9646" y="3171"/>
                    <a:pt x="8574" y="3482"/>
                    <a:pt x="8574" y="3482"/>
                  </a:cubicBezTo>
                  <a:cubicBezTo>
                    <a:pt x="8574" y="3482"/>
                    <a:pt x="8534" y="3462"/>
                    <a:pt x="8494" y="3283"/>
                  </a:cubicBezTo>
                  <a:cubicBezTo>
                    <a:pt x="9031" y="2845"/>
                    <a:pt x="10265" y="2129"/>
                    <a:pt x="10066" y="1890"/>
                  </a:cubicBezTo>
                  <a:cubicBezTo>
                    <a:pt x="10027" y="1842"/>
                    <a:pt x="9967" y="1820"/>
                    <a:pt x="9891" y="1820"/>
                  </a:cubicBezTo>
                  <a:cubicBezTo>
                    <a:pt x="9378" y="1820"/>
                    <a:pt x="8154" y="2788"/>
                    <a:pt x="8136" y="2806"/>
                  </a:cubicBezTo>
                  <a:cubicBezTo>
                    <a:pt x="8136" y="2786"/>
                    <a:pt x="9091" y="816"/>
                    <a:pt x="8852" y="438"/>
                  </a:cubicBezTo>
                  <a:cubicBezTo>
                    <a:pt x="8809" y="381"/>
                    <a:pt x="8769" y="352"/>
                    <a:pt x="8728" y="352"/>
                  </a:cubicBezTo>
                  <a:cubicBezTo>
                    <a:pt x="8528" y="352"/>
                    <a:pt x="8306" y="1054"/>
                    <a:pt x="7480" y="2607"/>
                  </a:cubicBezTo>
                  <a:cubicBezTo>
                    <a:pt x="7461" y="1836"/>
                    <a:pt x="7407" y="1"/>
                    <a:pt x="7049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55;p61">
              <a:extLst>
                <a:ext uri="{FF2B5EF4-FFF2-40B4-BE49-F238E27FC236}">
                  <a16:creationId xmlns:a16="http://schemas.microsoft.com/office/drawing/2014/main" id="{5483EDA5-6C2D-452D-962B-A784CC9E892A}"/>
                </a:ext>
              </a:extLst>
            </p:cNvPr>
            <p:cNvSpPr/>
            <p:nvPr/>
          </p:nvSpPr>
          <p:spPr>
            <a:xfrm rot="-5400000" flipH="1">
              <a:off x="8147092" y="517968"/>
              <a:ext cx="2367445" cy="1736706"/>
            </a:xfrm>
            <a:custGeom>
              <a:avLst/>
              <a:gdLst/>
              <a:ahLst/>
              <a:cxnLst/>
              <a:rect l="l" t="t" r="r" b="b"/>
              <a:pathLst>
                <a:path w="7859" h="5765" extrusionOk="0">
                  <a:moveTo>
                    <a:pt x="7063" y="0"/>
                  </a:moveTo>
                  <a:cubicBezTo>
                    <a:pt x="6426" y="1790"/>
                    <a:pt x="5949" y="2884"/>
                    <a:pt x="4676" y="3859"/>
                  </a:cubicBezTo>
                  <a:cubicBezTo>
                    <a:pt x="3582" y="4675"/>
                    <a:pt x="2865" y="4794"/>
                    <a:pt x="21" y="5311"/>
                  </a:cubicBezTo>
                  <a:cubicBezTo>
                    <a:pt x="1" y="5311"/>
                    <a:pt x="1" y="5351"/>
                    <a:pt x="1" y="5351"/>
                  </a:cubicBezTo>
                  <a:lnTo>
                    <a:pt x="80" y="5411"/>
                  </a:lnTo>
                  <a:cubicBezTo>
                    <a:pt x="286" y="5636"/>
                    <a:pt x="775" y="5764"/>
                    <a:pt x="1415" y="5764"/>
                  </a:cubicBezTo>
                  <a:cubicBezTo>
                    <a:pt x="2697" y="5764"/>
                    <a:pt x="4589" y="5252"/>
                    <a:pt x="6048" y="3979"/>
                  </a:cubicBezTo>
                  <a:cubicBezTo>
                    <a:pt x="7122" y="3064"/>
                    <a:pt x="7679" y="617"/>
                    <a:pt x="7819" y="99"/>
                  </a:cubicBezTo>
                  <a:lnTo>
                    <a:pt x="7859" y="0"/>
                  </a:lnTo>
                  <a:lnTo>
                    <a:pt x="7859" y="0"/>
                  </a:lnTo>
                  <a:cubicBezTo>
                    <a:pt x="7858" y="0"/>
                    <a:pt x="7637" y="35"/>
                    <a:pt x="7402" y="35"/>
                  </a:cubicBezTo>
                  <a:cubicBezTo>
                    <a:pt x="7284" y="35"/>
                    <a:pt x="7162" y="27"/>
                    <a:pt x="7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56;p61">
              <a:extLst>
                <a:ext uri="{FF2B5EF4-FFF2-40B4-BE49-F238E27FC236}">
                  <a16:creationId xmlns:a16="http://schemas.microsoft.com/office/drawing/2014/main" id="{DCEA2798-D601-473B-A457-F2214E1FB8F8}"/>
                </a:ext>
              </a:extLst>
            </p:cNvPr>
            <p:cNvSpPr/>
            <p:nvPr/>
          </p:nvSpPr>
          <p:spPr>
            <a:xfrm rot="-5400000" flipH="1">
              <a:off x="7947019" y="2006491"/>
              <a:ext cx="377755" cy="365718"/>
            </a:xfrm>
            <a:custGeom>
              <a:avLst/>
              <a:gdLst/>
              <a:ahLst/>
              <a:cxnLst/>
              <a:rect l="l" t="t" r="r" b="b"/>
              <a:pathLst>
                <a:path w="1254" h="1214" extrusionOk="0">
                  <a:moveTo>
                    <a:pt x="359" y="0"/>
                  </a:moveTo>
                  <a:lnTo>
                    <a:pt x="1" y="40"/>
                  </a:lnTo>
                  <a:cubicBezTo>
                    <a:pt x="1" y="40"/>
                    <a:pt x="995" y="219"/>
                    <a:pt x="956" y="1214"/>
                  </a:cubicBezTo>
                  <a:cubicBezTo>
                    <a:pt x="1254" y="577"/>
                    <a:pt x="995" y="4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57;p61">
              <a:extLst>
                <a:ext uri="{FF2B5EF4-FFF2-40B4-BE49-F238E27FC236}">
                  <a16:creationId xmlns:a16="http://schemas.microsoft.com/office/drawing/2014/main" id="{5033DE98-2BFD-41D7-AE87-3D63B30C1777}"/>
                </a:ext>
              </a:extLst>
            </p:cNvPr>
            <p:cNvSpPr/>
            <p:nvPr/>
          </p:nvSpPr>
          <p:spPr>
            <a:xfrm rot="-5400000" flipH="1">
              <a:off x="8083788" y="2326423"/>
              <a:ext cx="255150" cy="202741"/>
            </a:xfrm>
            <a:custGeom>
              <a:avLst/>
              <a:gdLst/>
              <a:ahLst/>
              <a:cxnLst/>
              <a:rect l="l" t="t" r="r" b="b"/>
              <a:pathLst>
                <a:path w="847" h="673" extrusionOk="0">
                  <a:moveTo>
                    <a:pt x="171" y="0"/>
                  </a:moveTo>
                  <a:cubicBezTo>
                    <a:pt x="118" y="0"/>
                    <a:pt x="61" y="5"/>
                    <a:pt x="0" y="16"/>
                  </a:cubicBezTo>
                  <a:cubicBezTo>
                    <a:pt x="0" y="215"/>
                    <a:pt x="20" y="315"/>
                    <a:pt x="20" y="315"/>
                  </a:cubicBezTo>
                  <a:cubicBezTo>
                    <a:pt x="24" y="311"/>
                    <a:pt x="47" y="308"/>
                    <a:pt x="83" y="308"/>
                  </a:cubicBezTo>
                  <a:cubicBezTo>
                    <a:pt x="240" y="308"/>
                    <a:pt x="643" y="365"/>
                    <a:pt x="756" y="673"/>
                  </a:cubicBezTo>
                  <a:cubicBezTo>
                    <a:pt x="847" y="492"/>
                    <a:pt x="69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3458;p61">
            <a:extLst>
              <a:ext uri="{FF2B5EF4-FFF2-40B4-BE49-F238E27FC236}">
                <a16:creationId xmlns:a16="http://schemas.microsoft.com/office/drawing/2014/main" id="{FF2F89BF-1123-4416-88FE-E19AD6AD62D8}"/>
              </a:ext>
            </a:extLst>
          </p:cNvPr>
          <p:cNvGrpSpPr/>
          <p:nvPr/>
        </p:nvGrpSpPr>
        <p:grpSpPr>
          <a:xfrm>
            <a:off x="1509747" y="2624318"/>
            <a:ext cx="3055304" cy="3155790"/>
            <a:chOff x="5582339" y="483926"/>
            <a:chExt cx="3055304" cy="3155790"/>
          </a:xfrm>
        </p:grpSpPr>
        <p:sp>
          <p:nvSpPr>
            <p:cNvPr id="22" name="Google Shape;3459;p61">
              <a:extLst>
                <a:ext uri="{FF2B5EF4-FFF2-40B4-BE49-F238E27FC236}">
                  <a16:creationId xmlns:a16="http://schemas.microsoft.com/office/drawing/2014/main" id="{5EB5D354-D9B3-4C17-B306-73A2C23EED9B}"/>
                </a:ext>
              </a:extLst>
            </p:cNvPr>
            <p:cNvSpPr/>
            <p:nvPr/>
          </p:nvSpPr>
          <p:spPr>
            <a:xfrm rot="5400000">
              <a:off x="5532109" y="534183"/>
              <a:ext cx="3155790" cy="3055278"/>
            </a:xfrm>
            <a:custGeom>
              <a:avLst/>
              <a:gdLst/>
              <a:ahLst/>
              <a:cxnLst/>
              <a:rect l="l" t="t" r="r" b="b"/>
              <a:pathLst>
                <a:path w="10476" h="10142" extrusionOk="0">
                  <a:moveTo>
                    <a:pt x="7049" y="1"/>
                  </a:moveTo>
                  <a:cubicBezTo>
                    <a:pt x="7028" y="1"/>
                    <a:pt x="7006" y="7"/>
                    <a:pt x="6982" y="21"/>
                  </a:cubicBezTo>
                  <a:cubicBezTo>
                    <a:pt x="6565" y="239"/>
                    <a:pt x="6843" y="2666"/>
                    <a:pt x="6843" y="2666"/>
                  </a:cubicBezTo>
                  <a:cubicBezTo>
                    <a:pt x="6843" y="2666"/>
                    <a:pt x="6684" y="2706"/>
                    <a:pt x="6485" y="2706"/>
                  </a:cubicBezTo>
                  <a:cubicBezTo>
                    <a:pt x="6317" y="2183"/>
                    <a:pt x="5705" y="1389"/>
                    <a:pt x="5220" y="1389"/>
                  </a:cubicBezTo>
                  <a:cubicBezTo>
                    <a:pt x="5132" y="1389"/>
                    <a:pt x="5049" y="1415"/>
                    <a:pt x="4973" y="1473"/>
                  </a:cubicBezTo>
                  <a:cubicBezTo>
                    <a:pt x="4496" y="1831"/>
                    <a:pt x="5590" y="2527"/>
                    <a:pt x="6346" y="3601"/>
                  </a:cubicBezTo>
                  <a:cubicBezTo>
                    <a:pt x="6167" y="5153"/>
                    <a:pt x="4595" y="7441"/>
                    <a:pt x="2825" y="8296"/>
                  </a:cubicBezTo>
                  <a:cubicBezTo>
                    <a:pt x="1760" y="8816"/>
                    <a:pt x="1062" y="8922"/>
                    <a:pt x="641" y="8922"/>
                  </a:cubicBezTo>
                  <a:cubicBezTo>
                    <a:pt x="354" y="8922"/>
                    <a:pt x="196" y="8873"/>
                    <a:pt x="139" y="8873"/>
                  </a:cubicBezTo>
                  <a:cubicBezTo>
                    <a:pt x="139" y="8873"/>
                    <a:pt x="0" y="9310"/>
                    <a:pt x="418" y="9728"/>
                  </a:cubicBezTo>
                  <a:lnTo>
                    <a:pt x="497" y="9788"/>
                  </a:lnTo>
                  <a:cubicBezTo>
                    <a:pt x="703" y="10013"/>
                    <a:pt x="1192" y="10141"/>
                    <a:pt x="1832" y="10141"/>
                  </a:cubicBezTo>
                  <a:cubicBezTo>
                    <a:pt x="3114" y="10141"/>
                    <a:pt x="5006" y="9629"/>
                    <a:pt x="6465" y="8356"/>
                  </a:cubicBezTo>
                  <a:cubicBezTo>
                    <a:pt x="7539" y="7421"/>
                    <a:pt x="8096" y="4994"/>
                    <a:pt x="8236" y="4476"/>
                  </a:cubicBezTo>
                  <a:cubicBezTo>
                    <a:pt x="8256" y="4397"/>
                    <a:pt x="8256" y="4377"/>
                    <a:pt x="8256" y="4377"/>
                  </a:cubicBezTo>
                  <a:cubicBezTo>
                    <a:pt x="8256" y="4377"/>
                    <a:pt x="10324" y="3760"/>
                    <a:pt x="10444" y="3323"/>
                  </a:cubicBezTo>
                  <a:cubicBezTo>
                    <a:pt x="10476" y="3212"/>
                    <a:pt x="10358" y="3171"/>
                    <a:pt x="10169" y="3171"/>
                  </a:cubicBezTo>
                  <a:cubicBezTo>
                    <a:pt x="9646" y="3171"/>
                    <a:pt x="8574" y="3482"/>
                    <a:pt x="8574" y="3482"/>
                  </a:cubicBezTo>
                  <a:cubicBezTo>
                    <a:pt x="8574" y="3482"/>
                    <a:pt x="8534" y="3462"/>
                    <a:pt x="8494" y="3283"/>
                  </a:cubicBezTo>
                  <a:cubicBezTo>
                    <a:pt x="9031" y="2845"/>
                    <a:pt x="10265" y="2129"/>
                    <a:pt x="10066" y="1890"/>
                  </a:cubicBezTo>
                  <a:cubicBezTo>
                    <a:pt x="10027" y="1842"/>
                    <a:pt x="9967" y="1820"/>
                    <a:pt x="9891" y="1820"/>
                  </a:cubicBezTo>
                  <a:cubicBezTo>
                    <a:pt x="9378" y="1820"/>
                    <a:pt x="8154" y="2788"/>
                    <a:pt x="8136" y="2806"/>
                  </a:cubicBezTo>
                  <a:cubicBezTo>
                    <a:pt x="8136" y="2786"/>
                    <a:pt x="9091" y="816"/>
                    <a:pt x="8852" y="438"/>
                  </a:cubicBezTo>
                  <a:cubicBezTo>
                    <a:pt x="8809" y="381"/>
                    <a:pt x="8769" y="352"/>
                    <a:pt x="8728" y="352"/>
                  </a:cubicBezTo>
                  <a:cubicBezTo>
                    <a:pt x="8528" y="352"/>
                    <a:pt x="8306" y="1054"/>
                    <a:pt x="7480" y="2607"/>
                  </a:cubicBezTo>
                  <a:cubicBezTo>
                    <a:pt x="7461" y="1836"/>
                    <a:pt x="7407" y="1"/>
                    <a:pt x="7049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60;p61">
              <a:extLst>
                <a:ext uri="{FF2B5EF4-FFF2-40B4-BE49-F238E27FC236}">
                  <a16:creationId xmlns:a16="http://schemas.microsoft.com/office/drawing/2014/main" id="{F2ACA81A-33A3-47C9-9D72-3CB4A5C621A8}"/>
                </a:ext>
              </a:extLst>
            </p:cNvPr>
            <p:cNvSpPr/>
            <p:nvPr/>
          </p:nvSpPr>
          <p:spPr>
            <a:xfrm rot="5400000">
              <a:off x="5266970" y="924918"/>
              <a:ext cx="2367445" cy="1736706"/>
            </a:xfrm>
            <a:custGeom>
              <a:avLst/>
              <a:gdLst/>
              <a:ahLst/>
              <a:cxnLst/>
              <a:rect l="l" t="t" r="r" b="b"/>
              <a:pathLst>
                <a:path w="7859" h="5765" extrusionOk="0">
                  <a:moveTo>
                    <a:pt x="7063" y="0"/>
                  </a:moveTo>
                  <a:cubicBezTo>
                    <a:pt x="6426" y="1790"/>
                    <a:pt x="5949" y="2884"/>
                    <a:pt x="4676" y="3859"/>
                  </a:cubicBezTo>
                  <a:cubicBezTo>
                    <a:pt x="3582" y="4675"/>
                    <a:pt x="2865" y="4794"/>
                    <a:pt x="21" y="5311"/>
                  </a:cubicBezTo>
                  <a:cubicBezTo>
                    <a:pt x="1" y="5311"/>
                    <a:pt x="1" y="5351"/>
                    <a:pt x="1" y="5351"/>
                  </a:cubicBezTo>
                  <a:lnTo>
                    <a:pt x="80" y="5411"/>
                  </a:lnTo>
                  <a:cubicBezTo>
                    <a:pt x="286" y="5636"/>
                    <a:pt x="775" y="5764"/>
                    <a:pt x="1415" y="5764"/>
                  </a:cubicBezTo>
                  <a:cubicBezTo>
                    <a:pt x="2697" y="5764"/>
                    <a:pt x="4589" y="5252"/>
                    <a:pt x="6048" y="3979"/>
                  </a:cubicBezTo>
                  <a:cubicBezTo>
                    <a:pt x="7122" y="3064"/>
                    <a:pt x="7679" y="617"/>
                    <a:pt x="7819" y="99"/>
                  </a:cubicBezTo>
                  <a:lnTo>
                    <a:pt x="7859" y="0"/>
                  </a:lnTo>
                  <a:lnTo>
                    <a:pt x="7859" y="0"/>
                  </a:lnTo>
                  <a:cubicBezTo>
                    <a:pt x="7858" y="0"/>
                    <a:pt x="7637" y="35"/>
                    <a:pt x="7402" y="35"/>
                  </a:cubicBezTo>
                  <a:cubicBezTo>
                    <a:pt x="7284" y="35"/>
                    <a:pt x="7162" y="27"/>
                    <a:pt x="7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61;p61">
              <a:extLst>
                <a:ext uri="{FF2B5EF4-FFF2-40B4-BE49-F238E27FC236}">
                  <a16:creationId xmlns:a16="http://schemas.microsoft.com/office/drawing/2014/main" id="{6A99F4D8-B1ED-4577-B222-F0C6B43FC473}"/>
                </a:ext>
              </a:extLst>
            </p:cNvPr>
            <p:cNvSpPr/>
            <p:nvPr/>
          </p:nvSpPr>
          <p:spPr>
            <a:xfrm rot="5400000">
              <a:off x="7456733" y="2413441"/>
              <a:ext cx="377755" cy="365718"/>
            </a:xfrm>
            <a:custGeom>
              <a:avLst/>
              <a:gdLst/>
              <a:ahLst/>
              <a:cxnLst/>
              <a:rect l="l" t="t" r="r" b="b"/>
              <a:pathLst>
                <a:path w="1254" h="1214" extrusionOk="0">
                  <a:moveTo>
                    <a:pt x="359" y="0"/>
                  </a:moveTo>
                  <a:lnTo>
                    <a:pt x="1" y="40"/>
                  </a:lnTo>
                  <a:cubicBezTo>
                    <a:pt x="1" y="40"/>
                    <a:pt x="995" y="219"/>
                    <a:pt x="956" y="1214"/>
                  </a:cubicBezTo>
                  <a:cubicBezTo>
                    <a:pt x="1254" y="577"/>
                    <a:pt x="995" y="4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62;p61">
              <a:extLst>
                <a:ext uri="{FF2B5EF4-FFF2-40B4-BE49-F238E27FC236}">
                  <a16:creationId xmlns:a16="http://schemas.microsoft.com/office/drawing/2014/main" id="{8D3D0A91-77D2-4E10-897B-7E4243CB2B3D}"/>
                </a:ext>
              </a:extLst>
            </p:cNvPr>
            <p:cNvSpPr/>
            <p:nvPr/>
          </p:nvSpPr>
          <p:spPr>
            <a:xfrm rot="5400000">
              <a:off x="7442569" y="2733373"/>
              <a:ext cx="255150" cy="202741"/>
            </a:xfrm>
            <a:custGeom>
              <a:avLst/>
              <a:gdLst/>
              <a:ahLst/>
              <a:cxnLst/>
              <a:rect l="l" t="t" r="r" b="b"/>
              <a:pathLst>
                <a:path w="847" h="673" extrusionOk="0">
                  <a:moveTo>
                    <a:pt x="171" y="0"/>
                  </a:moveTo>
                  <a:cubicBezTo>
                    <a:pt x="118" y="0"/>
                    <a:pt x="61" y="5"/>
                    <a:pt x="0" y="16"/>
                  </a:cubicBezTo>
                  <a:cubicBezTo>
                    <a:pt x="0" y="215"/>
                    <a:pt x="20" y="315"/>
                    <a:pt x="20" y="315"/>
                  </a:cubicBezTo>
                  <a:cubicBezTo>
                    <a:pt x="24" y="311"/>
                    <a:pt x="47" y="308"/>
                    <a:pt x="83" y="308"/>
                  </a:cubicBezTo>
                  <a:cubicBezTo>
                    <a:pt x="240" y="308"/>
                    <a:pt x="643" y="365"/>
                    <a:pt x="756" y="673"/>
                  </a:cubicBezTo>
                  <a:cubicBezTo>
                    <a:pt x="847" y="492"/>
                    <a:pt x="69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btnInknoeActivity">
            <a:extLst>
              <a:ext uri="{FF2B5EF4-FFF2-40B4-BE49-F238E27FC236}">
                <a16:creationId xmlns:a16="http://schemas.microsoft.com/office/drawing/2014/main" id="{2EC6B597-BF5D-409E-8CC0-9169BB46BE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13308641" y="7674267"/>
            <a:ext cx="332931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0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25975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5329994-D95F-4A02-9406-0177D641AAE8}"/>
              </a:ext>
            </a:extLst>
          </p:cNvPr>
          <p:cNvSpPr/>
          <p:nvPr/>
        </p:nvSpPr>
        <p:spPr>
          <a:xfrm>
            <a:off x="6783367" y="7265425"/>
            <a:ext cx="3955659" cy="126609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>
              <a:defRPr/>
            </a:pPr>
            <a:r>
              <a:rPr lang="en-US" sz="4800" dirty="0">
                <a:solidFill>
                  <a:srgbClr val="000000"/>
                </a:solidFill>
                <a:latin typeface="Arial"/>
              </a:rPr>
              <a:t>                   ¢</a:t>
            </a:r>
            <a:endParaRPr lang="en-MY" sz="4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2" descr="ShareJunction - Stock Forum Messages %%%: Sembcorp Marine">
            <a:extLst>
              <a:ext uri="{FF2B5EF4-FFF2-40B4-BE49-F238E27FC236}">
                <a16:creationId xmlns:a16="http://schemas.microsoft.com/office/drawing/2014/main" id="{F4BCB397-24F2-4624-BB94-DE56DE93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73" y="3411080"/>
            <a:ext cx="1710773" cy="17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0 Cents | Her Black Pants">
            <a:extLst>
              <a:ext uri="{FF2B5EF4-FFF2-40B4-BE49-F238E27FC236}">
                <a16:creationId xmlns:a16="http://schemas.microsoft.com/office/drawing/2014/main" id="{0987C23B-C824-47A5-A432-6002FD20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64" y="3203915"/>
            <a:ext cx="2125104" cy="212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Quiz: Coins Quiz! (quiz - coins - singapore)">
            <a:extLst>
              <a:ext uri="{FF2B5EF4-FFF2-40B4-BE49-F238E27FC236}">
                <a16:creationId xmlns:a16="http://schemas.microsoft.com/office/drawing/2014/main" id="{208BE14F-CEF1-4DEC-B82B-0AD56850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38" y="30003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ABD56E-B898-4F21-8707-94012DE6201F}"/>
              </a:ext>
            </a:extLst>
          </p:cNvPr>
          <p:cNvSpPr txBox="1"/>
          <p:nvPr/>
        </p:nvSpPr>
        <p:spPr>
          <a:xfrm>
            <a:off x="5400319" y="0"/>
            <a:ext cx="851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bg1"/>
                </a:solidFill>
              </a:rPr>
              <a:t>How much money is there?</a:t>
            </a:r>
            <a:endParaRPr lang="en-MY" sz="4800" dirty="0">
              <a:solidFill>
                <a:schemeClr val="bg1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E2FFAE3-2A82-4095-904E-CDAF03C3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110" y="5121853"/>
            <a:ext cx="1544696" cy="15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hareJunction - Stock Forum Messages %%%: Sembcorp Marine">
            <a:extLst>
              <a:ext uri="{FF2B5EF4-FFF2-40B4-BE49-F238E27FC236}">
                <a16:creationId xmlns:a16="http://schemas.microsoft.com/office/drawing/2014/main" id="{DD957988-9838-4D81-9134-EF08E0B0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77" y="5135005"/>
            <a:ext cx="1710773" cy="17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B7EFE5A-0DE8-4BF4-BDB6-E6D6A371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83" y="8746545"/>
            <a:ext cx="1567617" cy="154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tnInknoeActivity">
            <a:extLst>
              <a:ext uri="{FF2B5EF4-FFF2-40B4-BE49-F238E27FC236}">
                <a16:creationId xmlns:a16="http://schemas.microsoft.com/office/drawing/2014/main" id="{248B0870-021F-448B-843A-A9B4B258BB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13308641" y="7674267"/>
            <a:ext cx="3329319" cy="857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C5536C-80C4-4BD9-B5E8-D26E212B61CE}"/>
              </a:ext>
            </a:extLst>
          </p:cNvPr>
          <p:cNvSpPr txBox="1"/>
          <p:nvPr/>
        </p:nvSpPr>
        <p:spPr>
          <a:xfrm>
            <a:off x="5266505" y="378855"/>
            <a:ext cx="851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spcBef>
                <a:spcPct val="0"/>
              </a:spcBef>
              <a:buClrTx/>
              <a:defRPr/>
            </a:pPr>
            <a:r>
              <a:rPr lang="en-GB" altLang="en-US" sz="4800" b="1" kern="1200" dirty="0">
                <a:solidFill>
                  <a:srgbClr val="FFC000"/>
                </a:solidFill>
                <a:latin typeface="Twinkl"/>
                <a:ea typeface="+mn-ea"/>
              </a:rPr>
              <a:t>How much money is there?</a:t>
            </a:r>
            <a:endParaRPr lang="en-MY" sz="4800" kern="1200" dirty="0">
              <a:solidFill>
                <a:srgbClr val="FFC000"/>
              </a:solidFill>
              <a:latin typeface="Twinkl"/>
              <a:ea typeface="+mn-ea"/>
            </a:endParaRPr>
          </a:p>
        </p:txBody>
      </p:sp>
      <p:grpSp>
        <p:nvGrpSpPr>
          <p:cNvPr id="20" name="Google Shape;3453;p61">
            <a:extLst>
              <a:ext uri="{FF2B5EF4-FFF2-40B4-BE49-F238E27FC236}">
                <a16:creationId xmlns:a16="http://schemas.microsoft.com/office/drawing/2014/main" id="{CBCD0EEF-EB5F-4598-8876-583E5DCF1800}"/>
              </a:ext>
            </a:extLst>
          </p:cNvPr>
          <p:cNvGrpSpPr/>
          <p:nvPr/>
        </p:nvGrpSpPr>
        <p:grpSpPr>
          <a:xfrm>
            <a:off x="13308641" y="2624319"/>
            <a:ext cx="3055304" cy="3155790"/>
            <a:chOff x="7143864" y="76976"/>
            <a:chExt cx="3055304" cy="3155790"/>
          </a:xfrm>
        </p:grpSpPr>
        <p:sp>
          <p:nvSpPr>
            <p:cNvPr id="21" name="Google Shape;3454;p61">
              <a:extLst>
                <a:ext uri="{FF2B5EF4-FFF2-40B4-BE49-F238E27FC236}">
                  <a16:creationId xmlns:a16="http://schemas.microsoft.com/office/drawing/2014/main" id="{4672B6EE-07F8-4770-8606-63DFFBAAA5A4}"/>
                </a:ext>
              </a:extLst>
            </p:cNvPr>
            <p:cNvSpPr/>
            <p:nvPr/>
          </p:nvSpPr>
          <p:spPr>
            <a:xfrm rot="-5400000" flipH="1">
              <a:off x="7093608" y="127233"/>
              <a:ext cx="3155790" cy="3055278"/>
            </a:xfrm>
            <a:custGeom>
              <a:avLst/>
              <a:gdLst/>
              <a:ahLst/>
              <a:cxnLst/>
              <a:rect l="l" t="t" r="r" b="b"/>
              <a:pathLst>
                <a:path w="10476" h="10142" extrusionOk="0">
                  <a:moveTo>
                    <a:pt x="7049" y="1"/>
                  </a:moveTo>
                  <a:cubicBezTo>
                    <a:pt x="7028" y="1"/>
                    <a:pt x="7006" y="7"/>
                    <a:pt x="6982" y="21"/>
                  </a:cubicBezTo>
                  <a:cubicBezTo>
                    <a:pt x="6565" y="239"/>
                    <a:pt x="6843" y="2666"/>
                    <a:pt x="6843" y="2666"/>
                  </a:cubicBezTo>
                  <a:cubicBezTo>
                    <a:pt x="6843" y="2666"/>
                    <a:pt x="6684" y="2706"/>
                    <a:pt x="6485" y="2706"/>
                  </a:cubicBezTo>
                  <a:cubicBezTo>
                    <a:pt x="6317" y="2183"/>
                    <a:pt x="5705" y="1389"/>
                    <a:pt x="5220" y="1389"/>
                  </a:cubicBezTo>
                  <a:cubicBezTo>
                    <a:pt x="5132" y="1389"/>
                    <a:pt x="5049" y="1415"/>
                    <a:pt x="4973" y="1473"/>
                  </a:cubicBezTo>
                  <a:cubicBezTo>
                    <a:pt x="4496" y="1831"/>
                    <a:pt x="5590" y="2527"/>
                    <a:pt x="6346" y="3601"/>
                  </a:cubicBezTo>
                  <a:cubicBezTo>
                    <a:pt x="6167" y="5153"/>
                    <a:pt x="4595" y="7441"/>
                    <a:pt x="2825" y="8296"/>
                  </a:cubicBezTo>
                  <a:cubicBezTo>
                    <a:pt x="1760" y="8816"/>
                    <a:pt x="1062" y="8922"/>
                    <a:pt x="641" y="8922"/>
                  </a:cubicBezTo>
                  <a:cubicBezTo>
                    <a:pt x="354" y="8922"/>
                    <a:pt x="196" y="8873"/>
                    <a:pt x="139" y="8873"/>
                  </a:cubicBezTo>
                  <a:cubicBezTo>
                    <a:pt x="139" y="8873"/>
                    <a:pt x="0" y="9310"/>
                    <a:pt x="418" y="9728"/>
                  </a:cubicBezTo>
                  <a:lnTo>
                    <a:pt x="497" y="9788"/>
                  </a:lnTo>
                  <a:cubicBezTo>
                    <a:pt x="703" y="10013"/>
                    <a:pt x="1192" y="10141"/>
                    <a:pt x="1832" y="10141"/>
                  </a:cubicBezTo>
                  <a:cubicBezTo>
                    <a:pt x="3114" y="10141"/>
                    <a:pt x="5006" y="9629"/>
                    <a:pt x="6465" y="8356"/>
                  </a:cubicBezTo>
                  <a:cubicBezTo>
                    <a:pt x="7539" y="7421"/>
                    <a:pt x="8096" y="4994"/>
                    <a:pt x="8236" y="4476"/>
                  </a:cubicBezTo>
                  <a:cubicBezTo>
                    <a:pt x="8256" y="4397"/>
                    <a:pt x="8256" y="4377"/>
                    <a:pt x="8256" y="4377"/>
                  </a:cubicBezTo>
                  <a:cubicBezTo>
                    <a:pt x="8256" y="4377"/>
                    <a:pt x="10324" y="3760"/>
                    <a:pt x="10444" y="3323"/>
                  </a:cubicBezTo>
                  <a:cubicBezTo>
                    <a:pt x="10476" y="3212"/>
                    <a:pt x="10358" y="3171"/>
                    <a:pt x="10169" y="3171"/>
                  </a:cubicBezTo>
                  <a:cubicBezTo>
                    <a:pt x="9646" y="3171"/>
                    <a:pt x="8574" y="3482"/>
                    <a:pt x="8574" y="3482"/>
                  </a:cubicBezTo>
                  <a:cubicBezTo>
                    <a:pt x="8574" y="3482"/>
                    <a:pt x="8534" y="3462"/>
                    <a:pt x="8494" y="3283"/>
                  </a:cubicBezTo>
                  <a:cubicBezTo>
                    <a:pt x="9031" y="2845"/>
                    <a:pt x="10265" y="2129"/>
                    <a:pt x="10066" y="1890"/>
                  </a:cubicBezTo>
                  <a:cubicBezTo>
                    <a:pt x="10027" y="1842"/>
                    <a:pt x="9967" y="1820"/>
                    <a:pt x="9891" y="1820"/>
                  </a:cubicBezTo>
                  <a:cubicBezTo>
                    <a:pt x="9378" y="1820"/>
                    <a:pt x="8154" y="2788"/>
                    <a:pt x="8136" y="2806"/>
                  </a:cubicBezTo>
                  <a:cubicBezTo>
                    <a:pt x="8136" y="2786"/>
                    <a:pt x="9091" y="816"/>
                    <a:pt x="8852" y="438"/>
                  </a:cubicBezTo>
                  <a:cubicBezTo>
                    <a:pt x="8809" y="381"/>
                    <a:pt x="8769" y="352"/>
                    <a:pt x="8728" y="352"/>
                  </a:cubicBezTo>
                  <a:cubicBezTo>
                    <a:pt x="8528" y="352"/>
                    <a:pt x="8306" y="1054"/>
                    <a:pt x="7480" y="2607"/>
                  </a:cubicBezTo>
                  <a:cubicBezTo>
                    <a:pt x="7461" y="1836"/>
                    <a:pt x="7407" y="1"/>
                    <a:pt x="7049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55;p61">
              <a:extLst>
                <a:ext uri="{FF2B5EF4-FFF2-40B4-BE49-F238E27FC236}">
                  <a16:creationId xmlns:a16="http://schemas.microsoft.com/office/drawing/2014/main" id="{C382E48E-2302-45E2-9799-9919D0C90CA4}"/>
                </a:ext>
              </a:extLst>
            </p:cNvPr>
            <p:cNvSpPr/>
            <p:nvPr/>
          </p:nvSpPr>
          <p:spPr>
            <a:xfrm rot="-5400000" flipH="1">
              <a:off x="8147092" y="517968"/>
              <a:ext cx="2367445" cy="1736706"/>
            </a:xfrm>
            <a:custGeom>
              <a:avLst/>
              <a:gdLst/>
              <a:ahLst/>
              <a:cxnLst/>
              <a:rect l="l" t="t" r="r" b="b"/>
              <a:pathLst>
                <a:path w="7859" h="5765" extrusionOk="0">
                  <a:moveTo>
                    <a:pt x="7063" y="0"/>
                  </a:moveTo>
                  <a:cubicBezTo>
                    <a:pt x="6426" y="1790"/>
                    <a:pt x="5949" y="2884"/>
                    <a:pt x="4676" y="3859"/>
                  </a:cubicBezTo>
                  <a:cubicBezTo>
                    <a:pt x="3582" y="4675"/>
                    <a:pt x="2865" y="4794"/>
                    <a:pt x="21" y="5311"/>
                  </a:cubicBezTo>
                  <a:cubicBezTo>
                    <a:pt x="1" y="5311"/>
                    <a:pt x="1" y="5351"/>
                    <a:pt x="1" y="5351"/>
                  </a:cubicBezTo>
                  <a:lnTo>
                    <a:pt x="80" y="5411"/>
                  </a:lnTo>
                  <a:cubicBezTo>
                    <a:pt x="286" y="5636"/>
                    <a:pt x="775" y="5764"/>
                    <a:pt x="1415" y="5764"/>
                  </a:cubicBezTo>
                  <a:cubicBezTo>
                    <a:pt x="2697" y="5764"/>
                    <a:pt x="4589" y="5252"/>
                    <a:pt x="6048" y="3979"/>
                  </a:cubicBezTo>
                  <a:cubicBezTo>
                    <a:pt x="7122" y="3064"/>
                    <a:pt x="7679" y="617"/>
                    <a:pt x="7819" y="99"/>
                  </a:cubicBezTo>
                  <a:lnTo>
                    <a:pt x="7859" y="0"/>
                  </a:lnTo>
                  <a:lnTo>
                    <a:pt x="7859" y="0"/>
                  </a:lnTo>
                  <a:cubicBezTo>
                    <a:pt x="7858" y="0"/>
                    <a:pt x="7637" y="35"/>
                    <a:pt x="7402" y="35"/>
                  </a:cubicBezTo>
                  <a:cubicBezTo>
                    <a:pt x="7284" y="35"/>
                    <a:pt x="7162" y="27"/>
                    <a:pt x="7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56;p61">
              <a:extLst>
                <a:ext uri="{FF2B5EF4-FFF2-40B4-BE49-F238E27FC236}">
                  <a16:creationId xmlns:a16="http://schemas.microsoft.com/office/drawing/2014/main" id="{D9FF5D9B-C477-48A0-BE6F-41105324B86F}"/>
                </a:ext>
              </a:extLst>
            </p:cNvPr>
            <p:cNvSpPr/>
            <p:nvPr/>
          </p:nvSpPr>
          <p:spPr>
            <a:xfrm rot="-5400000" flipH="1">
              <a:off x="7947019" y="2006491"/>
              <a:ext cx="377755" cy="365718"/>
            </a:xfrm>
            <a:custGeom>
              <a:avLst/>
              <a:gdLst/>
              <a:ahLst/>
              <a:cxnLst/>
              <a:rect l="l" t="t" r="r" b="b"/>
              <a:pathLst>
                <a:path w="1254" h="1214" extrusionOk="0">
                  <a:moveTo>
                    <a:pt x="359" y="0"/>
                  </a:moveTo>
                  <a:lnTo>
                    <a:pt x="1" y="40"/>
                  </a:lnTo>
                  <a:cubicBezTo>
                    <a:pt x="1" y="40"/>
                    <a:pt x="995" y="219"/>
                    <a:pt x="956" y="1214"/>
                  </a:cubicBezTo>
                  <a:cubicBezTo>
                    <a:pt x="1254" y="577"/>
                    <a:pt x="995" y="4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57;p61">
              <a:extLst>
                <a:ext uri="{FF2B5EF4-FFF2-40B4-BE49-F238E27FC236}">
                  <a16:creationId xmlns:a16="http://schemas.microsoft.com/office/drawing/2014/main" id="{D26C333C-9C8B-493B-92BE-57B07A5820CF}"/>
                </a:ext>
              </a:extLst>
            </p:cNvPr>
            <p:cNvSpPr/>
            <p:nvPr/>
          </p:nvSpPr>
          <p:spPr>
            <a:xfrm rot="-5400000" flipH="1">
              <a:off x="8083788" y="2326423"/>
              <a:ext cx="255150" cy="202741"/>
            </a:xfrm>
            <a:custGeom>
              <a:avLst/>
              <a:gdLst/>
              <a:ahLst/>
              <a:cxnLst/>
              <a:rect l="l" t="t" r="r" b="b"/>
              <a:pathLst>
                <a:path w="847" h="673" extrusionOk="0">
                  <a:moveTo>
                    <a:pt x="171" y="0"/>
                  </a:moveTo>
                  <a:cubicBezTo>
                    <a:pt x="118" y="0"/>
                    <a:pt x="61" y="5"/>
                    <a:pt x="0" y="16"/>
                  </a:cubicBezTo>
                  <a:cubicBezTo>
                    <a:pt x="0" y="215"/>
                    <a:pt x="20" y="315"/>
                    <a:pt x="20" y="315"/>
                  </a:cubicBezTo>
                  <a:cubicBezTo>
                    <a:pt x="24" y="311"/>
                    <a:pt x="47" y="308"/>
                    <a:pt x="83" y="308"/>
                  </a:cubicBezTo>
                  <a:cubicBezTo>
                    <a:pt x="240" y="308"/>
                    <a:pt x="643" y="365"/>
                    <a:pt x="756" y="673"/>
                  </a:cubicBezTo>
                  <a:cubicBezTo>
                    <a:pt x="847" y="492"/>
                    <a:pt x="69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3458;p61">
            <a:extLst>
              <a:ext uri="{FF2B5EF4-FFF2-40B4-BE49-F238E27FC236}">
                <a16:creationId xmlns:a16="http://schemas.microsoft.com/office/drawing/2014/main" id="{88C7902E-9C5C-4C4D-A8FD-843F78DE2637}"/>
              </a:ext>
            </a:extLst>
          </p:cNvPr>
          <p:cNvGrpSpPr/>
          <p:nvPr/>
        </p:nvGrpSpPr>
        <p:grpSpPr>
          <a:xfrm>
            <a:off x="1509747" y="2624318"/>
            <a:ext cx="3055304" cy="3155790"/>
            <a:chOff x="5582339" y="483926"/>
            <a:chExt cx="3055304" cy="3155790"/>
          </a:xfrm>
        </p:grpSpPr>
        <p:sp>
          <p:nvSpPr>
            <p:cNvPr id="26" name="Google Shape;3459;p61">
              <a:extLst>
                <a:ext uri="{FF2B5EF4-FFF2-40B4-BE49-F238E27FC236}">
                  <a16:creationId xmlns:a16="http://schemas.microsoft.com/office/drawing/2014/main" id="{1EFED8C3-5D3C-47F7-BEF8-7CA7CAB14888}"/>
                </a:ext>
              </a:extLst>
            </p:cNvPr>
            <p:cNvSpPr/>
            <p:nvPr/>
          </p:nvSpPr>
          <p:spPr>
            <a:xfrm rot="5400000">
              <a:off x="5532109" y="534183"/>
              <a:ext cx="3155790" cy="3055278"/>
            </a:xfrm>
            <a:custGeom>
              <a:avLst/>
              <a:gdLst/>
              <a:ahLst/>
              <a:cxnLst/>
              <a:rect l="l" t="t" r="r" b="b"/>
              <a:pathLst>
                <a:path w="10476" h="10142" extrusionOk="0">
                  <a:moveTo>
                    <a:pt x="7049" y="1"/>
                  </a:moveTo>
                  <a:cubicBezTo>
                    <a:pt x="7028" y="1"/>
                    <a:pt x="7006" y="7"/>
                    <a:pt x="6982" y="21"/>
                  </a:cubicBezTo>
                  <a:cubicBezTo>
                    <a:pt x="6565" y="239"/>
                    <a:pt x="6843" y="2666"/>
                    <a:pt x="6843" y="2666"/>
                  </a:cubicBezTo>
                  <a:cubicBezTo>
                    <a:pt x="6843" y="2666"/>
                    <a:pt x="6684" y="2706"/>
                    <a:pt x="6485" y="2706"/>
                  </a:cubicBezTo>
                  <a:cubicBezTo>
                    <a:pt x="6317" y="2183"/>
                    <a:pt x="5705" y="1389"/>
                    <a:pt x="5220" y="1389"/>
                  </a:cubicBezTo>
                  <a:cubicBezTo>
                    <a:pt x="5132" y="1389"/>
                    <a:pt x="5049" y="1415"/>
                    <a:pt x="4973" y="1473"/>
                  </a:cubicBezTo>
                  <a:cubicBezTo>
                    <a:pt x="4496" y="1831"/>
                    <a:pt x="5590" y="2527"/>
                    <a:pt x="6346" y="3601"/>
                  </a:cubicBezTo>
                  <a:cubicBezTo>
                    <a:pt x="6167" y="5153"/>
                    <a:pt x="4595" y="7441"/>
                    <a:pt x="2825" y="8296"/>
                  </a:cubicBezTo>
                  <a:cubicBezTo>
                    <a:pt x="1760" y="8816"/>
                    <a:pt x="1062" y="8922"/>
                    <a:pt x="641" y="8922"/>
                  </a:cubicBezTo>
                  <a:cubicBezTo>
                    <a:pt x="354" y="8922"/>
                    <a:pt x="196" y="8873"/>
                    <a:pt x="139" y="8873"/>
                  </a:cubicBezTo>
                  <a:cubicBezTo>
                    <a:pt x="139" y="8873"/>
                    <a:pt x="0" y="9310"/>
                    <a:pt x="418" y="9728"/>
                  </a:cubicBezTo>
                  <a:lnTo>
                    <a:pt x="497" y="9788"/>
                  </a:lnTo>
                  <a:cubicBezTo>
                    <a:pt x="703" y="10013"/>
                    <a:pt x="1192" y="10141"/>
                    <a:pt x="1832" y="10141"/>
                  </a:cubicBezTo>
                  <a:cubicBezTo>
                    <a:pt x="3114" y="10141"/>
                    <a:pt x="5006" y="9629"/>
                    <a:pt x="6465" y="8356"/>
                  </a:cubicBezTo>
                  <a:cubicBezTo>
                    <a:pt x="7539" y="7421"/>
                    <a:pt x="8096" y="4994"/>
                    <a:pt x="8236" y="4476"/>
                  </a:cubicBezTo>
                  <a:cubicBezTo>
                    <a:pt x="8256" y="4397"/>
                    <a:pt x="8256" y="4377"/>
                    <a:pt x="8256" y="4377"/>
                  </a:cubicBezTo>
                  <a:cubicBezTo>
                    <a:pt x="8256" y="4377"/>
                    <a:pt x="10324" y="3760"/>
                    <a:pt x="10444" y="3323"/>
                  </a:cubicBezTo>
                  <a:cubicBezTo>
                    <a:pt x="10476" y="3212"/>
                    <a:pt x="10358" y="3171"/>
                    <a:pt x="10169" y="3171"/>
                  </a:cubicBezTo>
                  <a:cubicBezTo>
                    <a:pt x="9646" y="3171"/>
                    <a:pt x="8574" y="3482"/>
                    <a:pt x="8574" y="3482"/>
                  </a:cubicBezTo>
                  <a:cubicBezTo>
                    <a:pt x="8574" y="3482"/>
                    <a:pt x="8534" y="3462"/>
                    <a:pt x="8494" y="3283"/>
                  </a:cubicBezTo>
                  <a:cubicBezTo>
                    <a:pt x="9031" y="2845"/>
                    <a:pt x="10265" y="2129"/>
                    <a:pt x="10066" y="1890"/>
                  </a:cubicBezTo>
                  <a:cubicBezTo>
                    <a:pt x="10027" y="1842"/>
                    <a:pt x="9967" y="1820"/>
                    <a:pt x="9891" y="1820"/>
                  </a:cubicBezTo>
                  <a:cubicBezTo>
                    <a:pt x="9378" y="1820"/>
                    <a:pt x="8154" y="2788"/>
                    <a:pt x="8136" y="2806"/>
                  </a:cubicBezTo>
                  <a:cubicBezTo>
                    <a:pt x="8136" y="2786"/>
                    <a:pt x="9091" y="816"/>
                    <a:pt x="8852" y="438"/>
                  </a:cubicBezTo>
                  <a:cubicBezTo>
                    <a:pt x="8809" y="381"/>
                    <a:pt x="8769" y="352"/>
                    <a:pt x="8728" y="352"/>
                  </a:cubicBezTo>
                  <a:cubicBezTo>
                    <a:pt x="8528" y="352"/>
                    <a:pt x="8306" y="1054"/>
                    <a:pt x="7480" y="2607"/>
                  </a:cubicBezTo>
                  <a:cubicBezTo>
                    <a:pt x="7461" y="1836"/>
                    <a:pt x="7407" y="1"/>
                    <a:pt x="7049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60;p61">
              <a:extLst>
                <a:ext uri="{FF2B5EF4-FFF2-40B4-BE49-F238E27FC236}">
                  <a16:creationId xmlns:a16="http://schemas.microsoft.com/office/drawing/2014/main" id="{0C4E1A85-D9BC-4D1D-AD82-DBEA6C136FDA}"/>
                </a:ext>
              </a:extLst>
            </p:cNvPr>
            <p:cNvSpPr/>
            <p:nvPr/>
          </p:nvSpPr>
          <p:spPr>
            <a:xfrm rot="5400000">
              <a:off x="5266970" y="924918"/>
              <a:ext cx="2367445" cy="1736706"/>
            </a:xfrm>
            <a:custGeom>
              <a:avLst/>
              <a:gdLst/>
              <a:ahLst/>
              <a:cxnLst/>
              <a:rect l="l" t="t" r="r" b="b"/>
              <a:pathLst>
                <a:path w="7859" h="5765" extrusionOk="0">
                  <a:moveTo>
                    <a:pt x="7063" y="0"/>
                  </a:moveTo>
                  <a:cubicBezTo>
                    <a:pt x="6426" y="1790"/>
                    <a:pt x="5949" y="2884"/>
                    <a:pt x="4676" y="3859"/>
                  </a:cubicBezTo>
                  <a:cubicBezTo>
                    <a:pt x="3582" y="4675"/>
                    <a:pt x="2865" y="4794"/>
                    <a:pt x="21" y="5311"/>
                  </a:cubicBezTo>
                  <a:cubicBezTo>
                    <a:pt x="1" y="5311"/>
                    <a:pt x="1" y="5351"/>
                    <a:pt x="1" y="5351"/>
                  </a:cubicBezTo>
                  <a:lnTo>
                    <a:pt x="80" y="5411"/>
                  </a:lnTo>
                  <a:cubicBezTo>
                    <a:pt x="286" y="5636"/>
                    <a:pt x="775" y="5764"/>
                    <a:pt x="1415" y="5764"/>
                  </a:cubicBezTo>
                  <a:cubicBezTo>
                    <a:pt x="2697" y="5764"/>
                    <a:pt x="4589" y="5252"/>
                    <a:pt x="6048" y="3979"/>
                  </a:cubicBezTo>
                  <a:cubicBezTo>
                    <a:pt x="7122" y="3064"/>
                    <a:pt x="7679" y="617"/>
                    <a:pt x="7819" y="99"/>
                  </a:cubicBezTo>
                  <a:lnTo>
                    <a:pt x="7859" y="0"/>
                  </a:lnTo>
                  <a:lnTo>
                    <a:pt x="7859" y="0"/>
                  </a:lnTo>
                  <a:cubicBezTo>
                    <a:pt x="7858" y="0"/>
                    <a:pt x="7637" y="35"/>
                    <a:pt x="7402" y="35"/>
                  </a:cubicBezTo>
                  <a:cubicBezTo>
                    <a:pt x="7284" y="35"/>
                    <a:pt x="7162" y="27"/>
                    <a:pt x="7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61;p61">
              <a:extLst>
                <a:ext uri="{FF2B5EF4-FFF2-40B4-BE49-F238E27FC236}">
                  <a16:creationId xmlns:a16="http://schemas.microsoft.com/office/drawing/2014/main" id="{578703EE-2F7B-494B-B23F-E946FB1CAC83}"/>
                </a:ext>
              </a:extLst>
            </p:cNvPr>
            <p:cNvSpPr/>
            <p:nvPr/>
          </p:nvSpPr>
          <p:spPr>
            <a:xfrm rot="5400000">
              <a:off x="7456733" y="2413441"/>
              <a:ext cx="377755" cy="365718"/>
            </a:xfrm>
            <a:custGeom>
              <a:avLst/>
              <a:gdLst/>
              <a:ahLst/>
              <a:cxnLst/>
              <a:rect l="l" t="t" r="r" b="b"/>
              <a:pathLst>
                <a:path w="1254" h="1214" extrusionOk="0">
                  <a:moveTo>
                    <a:pt x="359" y="0"/>
                  </a:moveTo>
                  <a:lnTo>
                    <a:pt x="1" y="40"/>
                  </a:lnTo>
                  <a:cubicBezTo>
                    <a:pt x="1" y="40"/>
                    <a:pt x="995" y="219"/>
                    <a:pt x="956" y="1214"/>
                  </a:cubicBezTo>
                  <a:cubicBezTo>
                    <a:pt x="1254" y="577"/>
                    <a:pt x="995" y="4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62;p61">
              <a:extLst>
                <a:ext uri="{FF2B5EF4-FFF2-40B4-BE49-F238E27FC236}">
                  <a16:creationId xmlns:a16="http://schemas.microsoft.com/office/drawing/2014/main" id="{2637C015-F962-4247-948A-60801F37587F}"/>
                </a:ext>
              </a:extLst>
            </p:cNvPr>
            <p:cNvSpPr/>
            <p:nvPr/>
          </p:nvSpPr>
          <p:spPr>
            <a:xfrm rot="5400000">
              <a:off x="7442569" y="2733373"/>
              <a:ext cx="255150" cy="202741"/>
            </a:xfrm>
            <a:custGeom>
              <a:avLst/>
              <a:gdLst/>
              <a:ahLst/>
              <a:cxnLst/>
              <a:rect l="l" t="t" r="r" b="b"/>
              <a:pathLst>
                <a:path w="847" h="673" extrusionOk="0">
                  <a:moveTo>
                    <a:pt x="171" y="0"/>
                  </a:moveTo>
                  <a:cubicBezTo>
                    <a:pt x="118" y="0"/>
                    <a:pt x="61" y="5"/>
                    <a:pt x="0" y="16"/>
                  </a:cubicBezTo>
                  <a:cubicBezTo>
                    <a:pt x="0" y="215"/>
                    <a:pt x="20" y="315"/>
                    <a:pt x="20" y="315"/>
                  </a:cubicBezTo>
                  <a:cubicBezTo>
                    <a:pt x="24" y="311"/>
                    <a:pt x="47" y="308"/>
                    <a:pt x="83" y="308"/>
                  </a:cubicBezTo>
                  <a:cubicBezTo>
                    <a:pt x="240" y="308"/>
                    <a:pt x="643" y="365"/>
                    <a:pt x="756" y="673"/>
                  </a:cubicBezTo>
                  <a:cubicBezTo>
                    <a:pt x="847" y="492"/>
                    <a:pt x="69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0276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816674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0"/>
          <p:cNvSpPr txBox="1">
            <a:spLocks noGrp="1"/>
          </p:cNvSpPr>
          <p:nvPr>
            <p:ph type="title"/>
          </p:nvPr>
        </p:nvSpPr>
        <p:spPr>
          <a:xfrm>
            <a:off x="1431598" y="4173950"/>
            <a:ext cx="7712400" cy="2738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/>
              <a:t>Time</a:t>
            </a:r>
            <a:endParaRPr dirty="0"/>
          </a:p>
        </p:txBody>
      </p:sp>
      <p:sp>
        <p:nvSpPr>
          <p:cNvPr id="1191" name="Google Shape;1191;p40"/>
          <p:cNvSpPr txBox="1">
            <a:spLocks noGrp="1"/>
          </p:cNvSpPr>
          <p:nvPr>
            <p:ph type="title" idx="2"/>
          </p:nvPr>
        </p:nvSpPr>
        <p:spPr>
          <a:xfrm>
            <a:off x="2589126" y="2658950"/>
            <a:ext cx="5397600" cy="1683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1192" name="Google Shape;1192;p40"/>
          <p:cNvSpPr/>
          <p:nvPr/>
        </p:nvSpPr>
        <p:spPr>
          <a:xfrm>
            <a:off x="8076958" y="3051804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3" name="Google Shape;1193;p40"/>
          <p:cNvSpPr/>
          <p:nvPr/>
        </p:nvSpPr>
        <p:spPr>
          <a:xfrm>
            <a:off x="7376526" y="128701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100" y="0"/>
                  <a:pt x="1" y="80"/>
                  <a:pt x="1" y="199"/>
                </a:cubicBezTo>
                <a:cubicBezTo>
                  <a:pt x="1" y="299"/>
                  <a:pt x="100" y="398"/>
                  <a:pt x="200" y="398"/>
                </a:cubicBezTo>
                <a:cubicBezTo>
                  <a:pt x="319" y="398"/>
                  <a:pt x="399" y="299"/>
                  <a:pt x="399" y="199"/>
                </a:cubicBezTo>
                <a:cubicBezTo>
                  <a:pt x="399" y="80"/>
                  <a:pt x="319" y="0"/>
                  <a:pt x="20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4" name="Google Shape;1194;p40"/>
          <p:cNvSpPr/>
          <p:nvPr/>
        </p:nvSpPr>
        <p:spPr>
          <a:xfrm>
            <a:off x="1865625" y="159019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5" name="Google Shape;1195;p40"/>
          <p:cNvSpPr/>
          <p:nvPr/>
        </p:nvSpPr>
        <p:spPr>
          <a:xfrm>
            <a:off x="16622773" y="227676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6" name="Google Shape;1196;p40"/>
          <p:cNvSpPr/>
          <p:nvPr/>
        </p:nvSpPr>
        <p:spPr>
          <a:xfrm>
            <a:off x="9801544" y="6865258"/>
            <a:ext cx="47000" cy="47092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7" name="Google Shape;1197;p40"/>
          <p:cNvSpPr/>
          <p:nvPr/>
        </p:nvSpPr>
        <p:spPr>
          <a:xfrm>
            <a:off x="9307300" y="9769523"/>
            <a:ext cx="98724" cy="101030"/>
          </a:xfrm>
          <a:custGeom>
            <a:avLst/>
            <a:gdLst/>
            <a:ahLst/>
            <a:cxnLst/>
            <a:rect l="l" t="t" r="r" b="b"/>
            <a:pathLst>
              <a:path w="836" h="856" extrusionOk="0">
                <a:moveTo>
                  <a:pt x="418" y="0"/>
                </a:moveTo>
                <a:cubicBezTo>
                  <a:pt x="199" y="0"/>
                  <a:pt x="0" y="179"/>
                  <a:pt x="0" y="418"/>
                </a:cubicBezTo>
                <a:cubicBezTo>
                  <a:pt x="0" y="657"/>
                  <a:pt x="159" y="855"/>
                  <a:pt x="418" y="855"/>
                </a:cubicBezTo>
                <a:cubicBezTo>
                  <a:pt x="637" y="855"/>
                  <a:pt x="836" y="676"/>
                  <a:pt x="836" y="418"/>
                </a:cubicBezTo>
                <a:cubicBezTo>
                  <a:pt x="836" y="199"/>
                  <a:pt x="637" y="0"/>
                  <a:pt x="418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8" name="Google Shape;1198;p40"/>
          <p:cNvSpPr/>
          <p:nvPr/>
        </p:nvSpPr>
        <p:spPr>
          <a:xfrm>
            <a:off x="10071753" y="4729980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9" name="Google Shape;1199;p40"/>
          <p:cNvSpPr/>
          <p:nvPr/>
        </p:nvSpPr>
        <p:spPr>
          <a:xfrm>
            <a:off x="7777730" y="857003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9994927" y="2080527"/>
            <a:ext cx="6246354" cy="7190910"/>
            <a:chOff x="4997463" y="1040263"/>
            <a:chExt cx="3123177" cy="3595455"/>
          </a:xfrm>
        </p:grpSpPr>
        <p:sp>
          <p:nvSpPr>
            <p:cNvPr id="1201" name="Google Shape;1201;p40"/>
            <p:cNvSpPr/>
            <p:nvPr/>
          </p:nvSpPr>
          <p:spPr>
            <a:xfrm>
              <a:off x="8009046" y="1040263"/>
              <a:ext cx="111593" cy="110353"/>
            </a:xfrm>
            <a:custGeom>
              <a:avLst/>
              <a:gdLst/>
              <a:ahLst/>
              <a:cxnLst/>
              <a:rect l="l" t="t" r="r" b="b"/>
              <a:pathLst>
                <a:path w="1891" h="1870" extrusionOk="0">
                  <a:moveTo>
                    <a:pt x="955" y="0"/>
                  </a:moveTo>
                  <a:cubicBezTo>
                    <a:pt x="418" y="0"/>
                    <a:pt x="0" y="418"/>
                    <a:pt x="0" y="935"/>
                  </a:cubicBezTo>
                  <a:cubicBezTo>
                    <a:pt x="0" y="1452"/>
                    <a:pt x="418" y="1870"/>
                    <a:pt x="955" y="1870"/>
                  </a:cubicBezTo>
                  <a:cubicBezTo>
                    <a:pt x="1472" y="1870"/>
                    <a:pt x="1890" y="1452"/>
                    <a:pt x="1890" y="935"/>
                  </a:cubicBezTo>
                  <a:cubicBezTo>
                    <a:pt x="1890" y="418"/>
                    <a:pt x="1472" y="0"/>
                    <a:pt x="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6930697" y="1093035"/>
              <a:ext cx="491595" cy="831986"/>
            </a:xfrm>
            <a:custGeom>
              <a:avLst/>
              <a:gdLst/>
              <a:ahLst/>
              <a:cxnLst/>
              <a:rect l="l" t="t" r="r" b="b"/>
              <a:pathLst>
                <a:path w="7481" h="12661" extrusionOk="0">
                  <a:moveTo>
                    <a:pt x="2030" y="1"/>
                  </a:moveTo>
                  <a:cubicBezTo>
                    <a:pt x="1434" y="1"/>
                    <a:pt x="984" y="167"/>
                    <a:pt x="816" y="426"/>
                  </a:cubicBezTo>
                  <a:cubicBezTo>
                    <a:pt x="538" y="884"/>
                    <a:pt x="796" y="1182"/>
                    <a:pt x="1154" y="1719"/>
                  </a:cubicBezTo>
                  <a:cubicBezTo>
                    <a:pt x="1413" y="2078"/>
                    <a:pt x="1692" y="2495"/>
                    <a:pt x="1930" y="3112"/>
                  </a:cubicBezTo>
                  <a:cubicBezTo>
                    <a:pt x="2030" y="3371"/>
                    <a:pt x="2109" y="3609"/>
                    <a:pt x="2189" y="3908"/>
                  </a:cubicBezTo>
                  <a:cubicBezTo>
                    <a:pt x="2229" y="4107"/>
                    <a:pt x="2288" y="4306"/>
                    <a:pt x="2308" y="4524"/>
                  </a:cubicBezTo>
                  <a:cubicBezTo>
                    <a:pt x="2348" y="4823"/>
                    <a:pt x="2348" y="5101"/>
                    <a:pt x="2328" y="5380"/>
                  </a:cubicBezTo>
                  <a:cubicBezTo>
                    <a:pt x="2308" y="5618"/>
                    <a:pt x="2288" y="5877"/>
                    <a:pt x="2209" y="6096"/>
                  </a:cubicBezTo>
                  <a:cubicBezTo>
                    <a:pt x="2089" y="6573"/>
                    <a:pt x="1851" y="6991"/>
                    <a:pt x="1612" y="7349"/>
                  </a:cubicBezTo>
                  <a:cubicBezTo>
                    <a:pt x="916" y="8304"/>
                    <a:pt x="1" y="8841"/>
                    <a:pt x="1" y="8841"/>
                  </a:cubicBezTo>
                  <a:lnTo>
                    <a:pt x="3820" y="12660"/>
                  </a:lnTo>
                  <a:cubicBezTo>
                    <a:pt x="4138" y="12462"/>
                    <a:pt x="4496" y="12163"/>
                    <a:pt x="4835" y="11825"/>
                  </a:cubicBezTo>
                  <a:cubicBezTo>
                    <a:pt x="5034" y="11586"/>
                    <a:pt x="5272" y="11367"/>
                    <a:pt x="5471" y="11109"/>
                  </a:cubicBezTo>
                  <a:cubicBezTo>
                    <a:pt x="5889" y="10592"/>
                    <a:pt x="6287" y="9995"/>
                    <a:pt x="6605" y="9338"/>
                  </a:cubicBezTo>
                  <a:cubicBezTo>
                    <a:pt x="7023" y="8503"/>
                    <a:pt x="7301" y="7608"/>
                    <a:pt x="7401" y="6673"/>
                  </a:cubicBezTo>
                  <a:cubicBezTo>
                    <a:pt x="7480" y="5957"/>
                    <a:pt x="7441" y="5201"/>
                    <a:pt x="7182" y="4485"/>
                  </a:cubicBezTo>
                  <a:cubicBezTo>
                    <a:pt x="7102" y="4186"/>
                    <a:pt x="6983" y="3888"/>
                    <a:pt x="6864" y="3589"/>
                  </a:cubicBezTo>
                  <a:cubicBezTo>
                    <a:pt x="6665" y="3192"/>
                    <a:pt x="6466" y="2814"/>
                    <a:pt x="6227" y="2495"/>
                  </a:cubicBezTo>
                  <a:cubicBezTo>
                    <a:pt x="5690" y="1680"/>
                    <a:pt x="5034" y="1103"/>
                    <a:pt x="4377" y="705"/>
                  </a:cubicBezTo>
                  <a:cubicBezTo>
                    <a:pt x="3780" y="347"/>
                    <a:pt x="3144" y="128"/>
                    <a:pt x="2607" y="48"/>
                  </a:cubicBezTo>
                  <a:cubicBezTo>
                    <a:pt x="2403" y="16"/>
                    <a:pt x="2210" y="1"/>
                    <a:pt x="203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036555" y="1494849"/>
              <a:ext cx="328234" cy="330797"/>
            </a:xfrm>
            <a:custGeom>
              <a:avLst/>
              <a:gdLst/>
              <a:ahLst/>
              <a:cxnLst/>
              <a:rect l="l" t="t" r="r" b="b"/>
              <a:pathLst>
                <a:path w="4995" h="5034" extrusionOk="0">
                  <a:moveTo>
                    <a:pt x="598" y="1"/>
                  </a:moveTo>
                  <a:cubicBezTo>
                    <a:pt x="478" y="478"/>
                    <a:pt x="260" y="896"/>
                    <a:pt x="1" y="1254"/>
                  </a:cubicBezTo>
                  <a:cubicBezTo>
                    <a:pt x="856" y="1692"/>
                    <a:pt x="2706" y="2925"/>
                    <a:pt x="3860" y="5034"/>
                  </a:cubicBezTo>
                  <a:cubicBezTo>
                    <a:pt x="4278" y="4516"/>
                    <a:pt x="4676" y="3920"/>
                    <a:pt x="4994" y="3243"/>
                  </a:cubicBezTo>
                  <a:cubicBezTo>
                    <a:pt x="4278" y="2229"/>
                    <a:pt x="2786" y="558"/>
                    <a:pt x="598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075784" y="1336883"/>
              <a:ext cx="346502" cy="194640"/>
            </a:xfrm>
            <a:custGeom>
              <a:avLst/>
              <a:gdLst/>
              <a:ahLst/>
              <a:cxnLst/>
              <a:rect l="l" t="t" r="r" b="b"/>
              <a:pathLst>
                <a:path w="5273" h="2962" extrusionOk="0">
                  <a:moveTo>
                    <a:pt x="1536" y="1"/>
                  </a:moveTo>
                  <a:cubicBezTo>
                    <a:pt x="1036" y="1"/>
                    <a:pt x="519" y="52"/>
                    <a:pt x="1" y="177"/>
                  </a:cubicBezTo>
                  <a:cubicBezTo>
                    <a:pt x="60" y="376"/>
                    <a:pt x="100" y="575"/>
                    <a:pt x="120" y="793"/>
                  </a:cubicBezTo>
                  <a:cubicBezTo>
                    <a:pt x="180" y="1092"/>
                    <a:pt x="180" y="1370"/>
                    <a:pt x="160" y="1649"/>
                  </a:cubicBezTo>
                  <a:cubicBezTo>
                    <a:pt x="250" y="1646"/>
                    <a:pt x="346" y="1644"/>
                    <a:pt x="447" y="1644"/>
                  </a:cubicBezTo>
                  <a:cubicBezTo>
                    <a:pt x="1613" y="1644"/>
                    <a:pt x="3453" y="1882"/>
                    <a:pt x="5193" y="2962"/>
                  </a:cubicBezTo>
                  <a:cubicBezTo>
                    <a:pt x="5272" y="2246"/>
                    <a:pt x="5233" y="1490"/>
                    <a:pt x="5034" y="754"/>
                  </a:cubicBezTo>
                  <a:cubicBezTo>
                    <a:pt x="4239" y="415"/>
                    <a:pt x="2956" y="1"/>
                    <a:pt x="15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10468" y="1136732"/>
              <a:ext cx="333360" cy="159550"/>
            </a:xfrm>
            <a:custGeom>
              <a:avLst/>
              <a:gdLst/>
              <a:ahLst/>
              <a:cxnLst/>
              <a:rect l="l" t="t" r="r" b="b"/>
              <a:pathLst>
                <a:path w="5073" h="2428" extrusionOk="0">
                  <a:moveTo>
                    <a:pt x="3203" y="0"/>
                  </a:moveTo>
                  <a:cubicBezTo>
                    <a:pt x="2367" y="120"/>
                    <a:pt x="1154" y="378"/>
                    <a:pt x="0" y="1035"/>
                  </a:cubicBezTo>
                  <a:cubicBezTo>
                    <a:pt x="259" y="1373"/>
                    <a:pt x="517" y="1810"/>
                    <a:pt x="776" y="2427"/>
                  </a:cubicBezTo>
                  <a:cubicBezTo>
                    <a:pt x="1633" y="2050"/>
                    <a:pt x="2787" y="1746"/>
                    <a:pt x="4095" y="1746"/>
                  </a:cubicBezTo>
                  <a:cubicBezTo>
                    <a:pt x="4305" y="1746"/>
                    <a:pt x="4518" y="1754"/>
                    <a:pt x="4735" y="1771"/>
                  </a:cubicBezTo>
                  <a:cubicBezTo>
                    <a:pt x="4854" y="1810"/>
                    <a:pt x="4973" y="1810"/>
                    <a:pt x="5073" y="1810"/>
                  </a:cubicBezTo>
                  <a:cubicBezTo>
                    <a:pt x="4536" y="1015"/>
                    <a:pt x="3859" y="418"/>
                    <a:pt x="320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5495474" y="1093101"/>
              <a:ext cx="491595" cy="831920"/>
            </a:xfrm>
            <a:custGeom>
              <a:avLst/>
              <a:gdLst/>
              <a:ahLst/>
              <a:cxnLst/>
              <a:rect l="l" t="t" r="r" b="b"/>
              <a:pathLst>
                <a:path w="7481" h="12660" extrusionOk="0">
                  <a:moveTo>
                    <a:pt x="5389" y="1"/>
                  </a:moveTo>
                  <a:cubicBezTo>
                    <a:pt x="4908" y="1"/>
                    <a:pt x="4336" y="106"/>
                    <a:pt x="3740" y="346"/>
                  </a:cubicBezTo>
                  <a:cubicBezTo>
                    <a:pt x="3502" y="425"/>
                    <a:pt x="3283" y="545"/>
                    <a:pt x="3064" y="684"/>
                  </a:cubicBezTo>
                  <a:cubicBezTo>
                    <a:pt x="2408" y="1082"/>
                    <a:pt x="1751" y="1639"/>
                    <a:pt x="1194" y="2474"/>
                  </a:cubicBezTo>
                  <a:cubicBezTo>
                    <a:pt x="975" y="2793"/>
                    <a:pt x="756" y="3171"/>
                    <a:pt x="577" y="3568"/>
                  </a:cubicBezTo>
                  <a:cubicBezTo>
                    <a:pt x="458" y="3867"/>
                    <a:pt x="319" y="4165"/>
                    <a:pt x="259" y="4464"/>
                  </a:cubicBezTo>
                  <a:cubicBezTo>
                    <a:pt x="60" y="5200"/>
                    <a:pt x="0" y="5956"/>
                    <a:pt x="80" y="6672"/>
                  </a:cubicBezTo>
                  <a:cubicBezTo>
                    <a:pt x="180" y="7607"/>
                    <a:pt x="478" y="8502"/>
                    <a:pt x="876" y="9337"/>
                  </a:cubicBezTo>
                  <a:cubicBezTo>
                    <a:pt x="1194" y="9994"/>
                    <a:pt x="1592" y="10591"/>
                    <a:pt x="2010" y="11128"/>
                  </a:cubicBezTo>
                  <a:cubicBezTo>
                    <a:pt x="2567" y="11784"/>
                    <a:pt x="3144" y="12321"/>
                    <a:pt x="3661" y="12659"/>
                  </a:cubicBezTo>
                  <a:lnTo>
                    <a:pt x="7480" y="8840"/>
                  </a:lnTo>
                  <a:cubicBezTo>
                    <a:pt x="7480" y="8840"/>
                    <a:pt x="6863" y="8462"/>
                    <a:pt x="6167" y="7786"/>
                  </a:cubicBezTo>
                  <a:cubicBezTo>
                    <a:pt x="6048" y="7646"/>
                    <a:pt x="5929" y="7487"/>
                    <a:pt x="5829" y="7348"/>
                  </a:cubicBezTo>
                  <a:cubicBezTo>
                    <a:pt x="5570" y="6990"/>
                    <a:pt x="5372" y="6572"/>
                    <a:pt x="5232" y="6095"/>
                  </a:cubicBezTo>
                  <a:cubicBezTo>
                    <a:pt x="5173" y="5876"/>
                    <a:pt x="5133" y="5617"/>
                    <a:pt x="5093" y="5379"/>
                  </a:cubicBezTo>
                  <a:cubicBezTo>
                    <a:pt x="5073" y="5100"/>
                    <a:pt x="5073" y="4822"/>
                    <a:pt x="5133" y="4523"/>
                  </a:cubicBezTo>
                  <a:cubicBezTo>
                    <a:pt x="5173" y="4305"/>
                    <a:pt x="5212" y="4106"/>
                    <a:pt x="5252" y="3907"/>
                  </a:cubicBezTo>
                  <a:cubicBezTo>
                    <a:pt x="5332" y="3608"/>
                    <a:pt x="5411" y="3330"/>
                    <a:pt x="5491" y="3111"/>
                  </a:cubicBezTo>
                  <a:cubicBezTo>
                    <a:pt x="5730" y="2494"/>
                    <a:pt x="6028" y="2077"/>
                    <a:pt x="6267" y="1718"/>
                  </a:cubicBezTo>
                  <a:cubicBezTo>
                    <a:pt x="6645" y="1181"/>
                    <a:pt x="6923" y="843"/>
                    <a:pt x="6625" y="425"/>
                  </a:cubicBezTo>
                  <a:cubicBezTo>
                    <a:pt x="6438" y="161"/>
                    <a:pt x="5983" y="1"/>
                    <a:pt x="538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5554284" y="1494849"/>
              <a:ext cx="329482" cy="330797"/>
            </a:xfrm>
            <a:custGeom>
              <a:avLst/>
              <a:gdLst/>
              <a:ahLst/>
              <a:cxnLst/>
              <a:rect l="l" t="t" r="r" b="b"/>
              <a:pathLst>
                <a:path w="5014" h="5034" extrusionOk="0">
                  <a:moveTo>
                    <a:pt x="4417" y="1"/>
                  </a:moveTo>
                  <a:cubicBezTo>
                    <a:pt x="2229" y="558"/>
                    <a:pt x="737" y="2229"/>
                    <a:pt x="1" y="3243"/>
                  </a:cubicBezTo>
                  <a:cubicBezTo>
                    <a:pt x="339" y="3920"/>
                    <a:pt x="737" y="4516"/>
                    <a:pt x="1154" y="5034"/>
                  </a:cubicBezTo>
                  <a:cubicBezTo>
                    <a:pt x="2288" y="2925"/>
                    <a:pt x="4158" y="1692"/>
                    <a:pt x="5014" y="1254"/>
                  </a:cubicBezTo>
                  <a:cubicBezTo>
                    <a:pt x="4755" y="896"/>
                    <a:pt x="4536" y="478"/>
                    <a:pt x="441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5498102" y="1336883"/>
              <a:ext cx="346436" cy="194640"/>
            </a:xfrm>
            <a:custGeom>
              <a:avLst/>
              <a:gdLst/>
              <a:ahLst/>
              <a:cxnLst/>
              <a:rect l="l" t="t" r="r" b="b"/>
              <a:pathLst>
                <a:path w="5272" h="2962" extrusionOk="0">
                  <a:moveTo>
                    <a:pt x="3736" y="1"/>
                  </a:moveTo>
                  <a:cubicBezTo>
                    <a:pt x="2317" y="1"/>
                    <a:pt x="1033" y="415"/>
                    <a:pt x="239" y="754"/>
                  </a:cubicBezTo>
                  <a:cubicBezTo>
                    <a:pt x="40" y="1490"/>
                    <a:pt x="0" y="2246"/>
                    <a:pt x="60" y="2962"/>
                  </a:cubicBezTo>
                  <a:cubicBezTo>
                    <a:pt x="1799" y="1882"/>
                    <a:pt x="3656" y="1644"/>
                    <a:pt x="4825" y="1644"/>
                  </a:cubicBezTo>
                  <a:cubicBezTo>
                    <a:pt x="4926" y="1644"/>
                    <a:pt x="5022" y="1646"/>
                    <a:pt x="5113" y="1649"/>
                  </a:cubicBezTo>
                  <a:cubicBezTo>
                    <a:pt x="5093" y="1370"/>
                    <a:pt x="5093" y="1092"/>
                    <a:pt x="5133" y="793"/>
                  </a:cubicBezTo>
                  <a:cubicBezTo>
                    <a:pt x="5172" y="575"/>
                    <a:pt x="5212" y="376"/>
                    <a:pt x="5272" y="177"/>
                  </a:cubicBezTo>
                  <a:cubicBezTo>
                    <a:pt x="4753" y="52"/>
                    <a:pt x="4237" y="1"/>
                    <a:pt x="37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5576493" y="1136732"/>
              <a:ext cx="333425" cy="159550"/>
            </a:xfrm>
            <a:custGeom>
              <a:avLst/>
              <a:gdLst/>
              <a:ahLst/>
              <a:cxnLst/>
              <a:rect l="l" t="t" r="r" b="b"/>
              <a:pathLst>
                <a:path w="5074" h="2428" extrusionOk="0">
                  <a:moveTo>
                    <a:pt x="1851" y="0"/>
                  </a:moveTo>
                  <a:cubicBezTo>
                    <a:pt x="1214" y="418"/>
                    <a:pt x="558" y="1015"/>
                    <a:pt x="1" y="1810"/>
                  </a:cubicBezTo>
                  <a:cubicBezTo>
                    <a:pt x="100" y="1810"/>
                    <a:pt x="220" y="1810"/>
                    <a:pt x="339" y="1771"/>
                  </a:cubicBezTo>
                  <a:cubicBezTo>
                    <a:pt x="556" y="1754"/>
                    <a:pt x="769" y="1746"/>
                    <a:pt x="978" y="1746"/>
                  </a:cubicBezTo>
                  <a:cubicBezTo>
                    <a:pt x="2287" y="1746"/>
                    <a:pt x="3440" y="2050"/>
                    <a:pt x="4298" y="2427"/>
                  </a:cubicBezTo>
                  <a:cubicBezTo>
                    <a:pt x="4536" y="1810"/>
                    <a:pt x="4815" y="1373"/>
                    <a:pt x="5073" y="1035"/>
                  </a:cubicBezTo>
                  <a:cubicBezTo>
                    <a:pt x="3920" y="378"/>
                    <a:pt x="2706" y="120"/>
                    <a:pt x="1851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4997463" y="1200733"/>
              <a:ext cx="3091576" cy="3434267"/>
            </a:xfrm>
            <a:custGeom>
              <a:avLst/>
              <a:gdLst/>
              <a:ahLst/>
              <a:cxnLst/>
              <a:rect l="l" t="t" r="r" b="b"/>
              <a:pathLst>
                <a:path w="47047" h="52262" extrusionOk="0">
                  <a:moveTo>
                    <a:pt x="26458" y="1"/>
                  </a:moveTo>
                  <a:lnTo>
                    <a:pt x="26458" y="1"/>
                  </a:lnTo>
                  <a:cubicBezTo>
                    <a:pt x="21385" y="956"/>
                    <a:pt x="20768" y="4238"/>
                    <a:pt x="20768" y="4238"/>
                  </a:cubicBezTo>
                  <a:cubicBezTo>
                    <a:pt x="20311" y="2587"/>
                    <a:pt x="21604" y="1592"/>
                    <a:pt x="21604" y="1592"/>
                  </a:cubicBezTo>
                  <a:lnTo>
                    <a:pt x="21604" y="1592"/>
                  </a:lnTo>
                  <a:cubicBezTo>
                    <a:pt x="21445" y="1652"/>
                    <a:pt x="21286" y="1692"/>
                    <a:pt x="21126" y="1751"/>
                  </a:cubicBezTo>
                  <a:cubicBezTo>
                    <a:pt x="18620" y="2627"/>
                    <a:pt x="18322" y="4676"/>
                    <a:pt x="18322" y="4676"/>
                  </a:cubicBezTo>
                  <a:cubicBezTo>
                    <a:pt x="12035" y="5730"/>
                    <a:pt x="10245" y="11638"/>
                    <a:pt x="10205" y="11817"/>
                  </a:cubicBezTo>
                  <a:cubicBezTo>
                    <a:pt x="10941" y="11121"/>
                    <a:pt x="11996" y="10743"/>
                    <a:pt x="12035" y="10723"/>
                  </a:cubicBezTo>
                  <a:lnTo>
                    <a:pt x="12035" y="10723"/>
                  </a:lnTo>
                  <a:cubicBezTo>
                    <a:pt x="11638" y="11101"/>
                    <a:pt x="11260" y="11578"/>
                    <a:pt x="10941" y="12076"/>
                  </a:cubicBezTo>
                  <a:cubicBezTo>
                    <a:pt x="10563" y="12673"/>
                    <a:pt x="10245" y="13289"/>
                    <a:pt x="9967" y="13926"/>
                  </a:cubicBezTo>
                  <a:cubicBezTo>
                    <a:pt x="9509" y="15060"/>
                    <a:pt x="9151" y="16174"/>
                    <a:pt x="8952" y="16949"/>
                  </a:cubicBezTo>
                  <a:cubicBezTo>
                    <a:pt x="8773" y="17586"/>
                    <a:pt x="8713" y="17984"/>
                    <a:pt x="8713" y="17984"/>
                  </a:cubicBezTo>
                  <a:cubicBezTo>
                    <a:pt x="9151" y="17705"/>
                    <a:pt x="9907" y="17566"/>
                    <a:pt x="9907" y="17566"/>
                  </a:cubicBezTo>
                  <a:lnTo>
                    <a:pt x="9907" y="17566"/>
                  </a:lnTo>
                  <a:cubicBezTo>
                    <a:pt x="8813" y="18680"/>
                    <a:pt x="8713" y="21167"/>
                    <a:pt x="8713" y="21167"/>
                  </a:cubicBezTo>
                  <a:cubicBezTo>
                    <a:pt x="9032" y="20590"/>
                    <a:pt x="9768" y="20331"/>
                    <a:pt x="9768" y="20331"/>
                  </a:cubicBezTo>
                  <a:lnTo>
                    <a:pt x="9768" y="20331"/>
                  </a:lnTo>
                  <a:cubicBezTo>
                    <a:pt x="9668" y="20968"/>
                    <a:pt x="9609" y="21664"/>
                    <a:pt x="9529" y="22440"/>
                  </a:cubicBezTo>
                  <a:cubicBezTo>
                    <a:pt x="9250" y="25344"/>
                    <a:pt x="9250" y="29044"/>
                    <a:pt x="9410" y="32804"/>
                  </a:cubicBezTo>
                  <a:cubicBezTo>
                    <a:pt x="9449" y="33858"/>
                    <a:pt x="9509" y="34873"/>
                    <a:pt x="9549" y="35907"/>
                  </a:cubicBezTo>
                  <a:cubicBezTo>
                    <a:pt x="9728" y="39170"/>
                    <a:pt x="10723" y="41239"/>
                    <a:pt x="6883" y="43864"/>
                  </a:cubicBezTo>
                  <a:cubicBezTo>
                    <a:pt x="6286" y="44302"/>
                    <a:pt x="5570" y="44720"/>
                    <a:pt x="4695" y="45157"/>
                  </a:cubicBezTo>
                  <a:cubicBezTo>
                    <a:pt x="4695" y="45157"/>
                    <a:pt x="3269" y="43660"/>
                    <a:pt x="2614" y="43660"/>
                  </a:cubicBezTo>
                  <a:cubicBezTo>
                    <a:pt x="2496" y="43660"/>
                    <a:pt x="2403" y="43709"/>
                    <a:pt x="2348" y="43825"/>
                  </a:cubicBezTo>
                  <a:cubicBezTo>
                    <a:pt x="1970" y="44541"/>
                    <a:pt x="3044" y="46828"/>
                    <a:pt x="3104" y="46988"/>
                  </a:cubicBezTo>
                  <a:cubicBezTo>
                    <a:pt x="2997" y="46828"/>
                    <a:pt x="1084" y="44449"/>
                    <a:pt x="462" y="44449"/>
                  </a:cubicBezTo>
                  <a:cubicBezTo>
                    <a:pt x="387" y="44449"/>
                    <a:pt x="331" y="44484"/>
                    <a:pt x="299" y="44561"/>
                  </a:cubicBezTo>
                  <a:cubicBezTo>
                    <a:pt x="0" y="45317"/>
                    <a:pt x="2805" y="51941"/>
                    <a:pt x="7221" y="52239"/>
                  </a:cubicBezTo>
                  <a:cubicBezTo>
                    <a:pt x="7382" y="52254"/>
                    <a:pt x="7537" y="52261"/>
                    <a:pt x="7687" y="52261"/>
                  </a:cubicBezTo>
                  <a:cubicBezTo>
                    <a:pt x="8331" y="52261"/>
                    <a:pt x="8880" y="52127"/>
                    <a:pt x="9430" y="51901"/>
                  </a:cubicBezTo>
                  <a:cubicBezTo>
                    <a:pt x="12035" y="50827"/>
                    <a:pt x="14045" y="47743"/>
                    <a:pt x="22638" y="47604"/>
                  </a:cubicBezTo>
                  <a:lnTo>
                    <a:pt x="23832" y="47604"/>
                  </a:lnTo>
                  <a:cubicBezTo>
                    <a:pt x="24250" y="47604"/>
                    <a:pt x="24667" y="47604"/>
                    <a:pt x="25085" y="47624"/>
                  </a:cubicBezTo>
                  <a:cubicBezTo>
                    <a:pt x="31331" y="47883"/>
                    <a:pt x="35012" y="49295"/>
                    <a:pt x="37518" y="50329"/>
                  </a:cubicBezTo>
                  <a:cubicBezTo>
                    <a:pt x="39062" y="50977"/>
                    <a:pt x="40163" y="51486"/>
                    <a:pt x="41156" y="51486"/>
                  </a:cubicBezTo>
                  <a:cubicBezTo>
                    <a:pt x="41353" y="51486"/>
                    <a:pt x="41545" y="51466"/>
                    <a:pt x="41735" y="51424"/>
                  </a:cubicBezTo>
                  <a:cubicBezTo>
                    <a:pt x="42929" y="51165"/>
                    <a:pt x="44083" y="50071"/>
                    <a:pt x="45018" y="48758"/>
                  </a:cubicBezTo>
                  <a:cubicBezTo>
                    <a:pt x="46251" y="47007"/>
                    <a:pt x="47047" y="44899"/>
                    <a:pt x="46927" y="43984"/>
                  </a:cubicBezTo>
                  <a:cubicBezTo>
                    <a:pt x="46869" y="43668"/>
                    <a:pt x="46701" y="43543"/>
                    <a:pt x="46471" y="43543"/>
                  </a:cubicBezTo>
                  <a:cubicBezTo>
                    <a:pt x="45600" y="43543"/>
                    <a:pt x="43844" y="45336"/>
                    <a:pt x="43844" y="45336"/>
                  </a:cubicBezTo>
                  <a:cubicBezTo>
                    <a:pt x="43844" y="45336"/>
                    <a:pt x="44362" y="41672"/>
                    <a:pt x="43815" y="41672"/>
                  </a:cubicBezTo>
                  <a:cubicBezTo>
                    <a:pt x="43805" y="41672"/>
                    <a:pt x="43795" y="41674"/>
                    <a:pt x="43784" y="41676"/>
                  </a:cubicBezTo>
                  <a:cubicBezTo>
                    <a:pt x="43187" y="41835"/>
                    <a:pt x="40920" y="45038"/>
                    <a:pt x="40920" y="45038"/>
                  </a:cubicBezTo>
                  <a:cubicBezTo>
                    <a:pt x="40920" y="45038"/>
                    <a:pt x="40522" y="44740"/>
                    <a:pt x="39965" y="44183"/>
                  </a:cubicBezTo>
                  <a:cubicBezTo>
                    <a:pt x="39070" y="43347"/>
                    <a:pt x="37777" y="41955"/>
                    <a:pt x="36901" y="40304"/>
                  </a:cubicBezTo>
                  <a:cubicBezTo>
                    <a:pt x="36583" y="39687"/>
                    <a:pt x="36523" y="37757"/>
                    <a:pt x="36543" y="36265"/>
                  </a:cubicBezTo>
                  <a:cubicBezTo>
                    <a:pt x="36543" y="35231"/>
                    <a:pt x="36603" y="34415"/>
                    <a:pt x="36603" y="34415"/>
                  </a:cubicBezTo>
                  <a:cubicBezTo>
                    <a:pt x="36583" y="33978"/>
                    <a:pt x="36523" y="33540"/>
                    <a:pt x="36503" y="33102"/>
                  </a:cubicBezTo>
                  <a:cubicBezTo>
                    <a:pt x="36344" y="31193"/>
                    <a:pt x="36185" y="29243"/>
                    <a:pt x="36006" y="27413"/>
                  </a:cubicBezTo>
                  <a:cubicBezTo>
                    <a:pt x="35927" y="26438"/>
                    <a:pt x="35827" y="25483"/>
                    <a:pt x="35728" y="24628"/>
                  </a:cubicBezTo>
                  <a:cubicBezTo>
                    <a:pt x="35409" y="21445"/>
                    <a:pt x="35111" y="18899"/>
                    <a:pt x="34992" y="17964"/>
                  </a:cubicBezTo>
                  <a:cubicBezTo>
                    <a:pt x="34952" y="17705"/>
                    <a:pt x="34932" y="17566"/>
                    <a:pt x="34932" y="17566"/>
                  </a:cubicBezTo>
                  <a:lnTo>
                    <a:pt x="34932" y="17566"/>
                  </a:lnTo>
                  <a:cubicBezTo>
                    <a:pt x="35131" y="17586"/>
                    <a:pt x="35310" y="17666"/>
                    <a:pt x="35449" y="17705"/>
                  </a:cubicBezTo>
                  <a:cubicBezTo>
                    <a:pt x="35847" y="17865"/>
                    <a:pt x="36126" y="18024"/>
                    <a:pt x="36126" y="18024"/>
                  </a:cubicBezTo>
                  <a:cubicBezTo>
                    <a:pt x="36086" y="17825"/>
                    <a:pt x="36026" y="17666"/>
                    <a:pt x="35986" y="17487"/>
                  </a:cubicBezTo>
                  <a:cubicBezTo>
                    <a:pt x="35827" y="17089"/>
                    <a:pt x="35648" y="16691"/>
                    <a:pt x="35489" y="16333"/>
                  </a:cubicBezTo>
                  <a:cubicBezTo>
                    <a:pt x="34753" y="14940"/>
                    <a:pt x="33858" y="14005"/>
                    <a:pt x="33858" y="14005"/>
                  </a:cubicBezTo>
                  <a:cubicBezTo>
                    <a:pt x="34494" y="14005"/>
                    <a:pt x="35389" y="14284"/>
                    <a:pt x="35389" y="14284"/>
                  </a:cubicBezTo>
                  <a:cubicBezTo>
                    <a:pt x="33738" y="7938"/>
                    <a:pt x="30416" y="5591"/>
                    <a:pt x="28069" y="4735"/>
                  </a:cubicBezTo>
                  <a:cubicBezTo>
                    <a:pt x="26787" y="4268"/>
                    <a:pt x="25837" y="4237"/>
                    <a:pt x="25613" y="4237"/>
                  </a:cubicBezTo>
                  <a:cubicBezTo>
                    <a:pt x="25580" y="4237"/>
                    <a:pt x="25562" y="4238"/>
                    <a:pt x="25562" y="4238"/>
                  </a:cubicBezTo>
                  <a:cubicBezTo>
                    <a:pt x="25463" y="3363"/>
                    <a:pt x="26179" y="2309"/>
                    <a:pt x="26179" y="2308"/>
                  </a:cubicBezTo>
                  <a:lnTo>
                    <a:pt x="26179" y="2308"/>
                  </a:lnTo>
                  <a:cubicBezTo>
                    <a:pt x="24210" y="2627"/>
                    <a:pt x="23792" y="4039"/>
                    <a:pt x="23752" y="4218"/>
                  </a:cubicBezTo>
                  <a:cubicBezTo>
                    <a:pt x="23752" y="4059"/>
                    <a:pt x="23772" y="3940"/>
                    <a:pt x="23792" y="3781"/>
                  </a:cubicBezTo>
                  <a:cubicBezTo>
                    <a:pt x="24170" y="1274"/>
                    <a:pt x="26299" y="80"/>
                    <a:pt x="26458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5636617" y="4222843"/>
              <a:ext cx="70707" cy="81155"/>
            </a:xfrm>
            <a:custGeom>
              <a:avLst/>
              <a:gdLst/>
              <a:ahLst/>
              <a:cxnLst/>
              <a:rect l="l" t="t" r="r" b="b"/>
              <a:pathLst>
                <a:path w="1076" h="1235" extrusionOk="0">
                  <a:moveTo>
                    <a:pt x="41" y="1"/>
                  </a:moveTo>
                  <a:cubicBezTo>
                    <a:pt x="1" y="220"/>
                    <a:pt x="1" y="439"/>
                    <a:pt x="41" y="637"/>
                  </a:cubicBezTo>
                  <a:cubicBezTo>
                    <a:pt x="41" y="757"/>
                    <a:pt x="100" y="856"/>
                    <a:pt x="140" y="996"/>
                  </a:cubicBezTo>
                  <a:cubicBezTo>
                    <a:pt x="200" y="1095"/>
                    <a:pt x="319" y="1234"/>
                    <a:pt x="518" y="1234"/>
                  </a:cubicBezTo>
                  <a:cubicBezTo>
                    <a:pt x="618" y="1234"/>
                    <a:pt x="697" y="1194"/>
                    <a:pt x="737" y="1135"/>
                  </a:cubicBezTo>
                  <a:cubicBezTo>
                    <a:pt x="797" y="1095"/>
                    <a:pt x="836" y="1035"/>
                    <a:pt x="876" y="996"/>
                  </a:cubicBezTo>
                  <a:cubicBezTo>
                    <a:pt x="916" y="896"/>
                    <a:pt x="976" y="797"/>
                    <a:pt x="996" y="657"/>
                  </a:cubicBezTo>
                  <a:cubicBezTo>
                    <a:pt x="1035" y="439"/>
                    <a:pt x="1075" y="220"/>
                    <a:pt x="1035" y="1"/>
                  </a:cubicBezTo>
                  <a:lnTo>
                    <a:pt x="1035" y="1"/>
                  </a:lnTo>
                  <a:lnTo>
                    <a:pt x="777" y="598"/>
                  </a:lnTo>
                  <a:cubicBezTo>
                    <a:pt x="717" y="697"/>
                    <a:pt x="677" y="797"/>
                    <a:pt x="618" y="856"/>
                  </a:cubicBezTo>
                  <a:cubicBezTo>
                    <a:pt x="578" y="936"/>
                    <a:pt x="498" y="996"/>
                    <a:pt x="478" y="996"/>
                  </a:cubicBezTo>
                  <a:cubicBezTo>
                    <a:pt x="439" y="996"/>
                    <a:pt x="399" y="956"/>
                    <a:pt x="339" y="896"/>
                  </a:cubicBezTo>
                  <a:cubicBezTo>
                    <a:pt x="299" y="816"/>
                    <a:pt x="240" y="717"/>
                    <a:pt x="220" y="618"/>
                  </a:cubicBezTo>
                  <a:cubicBezTo>
                    <a:pt x="140" y="419"/>
                    <a:pt x="100" y="220"/>
                    <a:pt x="41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5739912" y="3871232"/>
              <a:ext cx="71955" cy="81155"/>
            </a:xfrm>
            <a:custGeom>
              <a:avLst/>
              <a:gdLst/>
              <a:ahLst/>
              <a:cxnLst/>
              <a:rect l="l" t="t" r="r" b="b"/>
              <a:pathLst>
                <a:path w="1095" h="1235" extrusionOk="0">
                  <a:moveTo>
                    <a:pt x="60" y="1"/>
                  </a:moveTo>
                  <a:cubicBezTo>
                    <a:pt x="0" y="220"/>
                    <a:pt x="0" y="438"/>
                    <a:pt x="60" y="637"/>
                  </a:cubicBezTo>
                  <a:cubicBezTo>
                    <a:pt x="60" y="777"/>
                    <a:pt x="120" y="876"/>
                    <a:pt x="160" y="995"/>
                  </a:cubicBezTo>
                  <a:cubicBezTo>
                    <a:pt x="219" y="1095"/>
                    <a:pt x="339" y="1234"/>
                    <a:pt x="538" y="1234"/>
                  </a:cubicBezTo>
                  <a:cubicBezTo>
                    <a:pt x="637" y="1234"/>
                    <a:pt x="717" y="1194"/>
                    <a:pt x="756" y="1135"/>
                  </a:cubicBezTo>
                  <a:cubicBezTo>
                    <a:pt x="816" y="1095"/>
                    <a:pt x="856" y="1035"/>
                    <a:pt x="896" y="995"/>
                  </a:cubicBezTo>
                  <a:cubicBezTo>
                    <a:pt x="935" y="896"/>
                    <a:pt x="995" y="796"/>
                    <a:pt x="1015" y="677"/>
                  </a:cubicBezTo>
                  <a:cubicBezTo>
                    <a:pt x="1055" y="438"/>
                    <a:pt x="1095" y="220"/>
                    <a:pt x="1055" y="1"/>
                  </a:cubicBezTo>
                  <a:lnTo>
                    <a:pt x="1055" y="1"/>
                  </a:lnTo>
                  <a:lnTo>
                    <a:pt x="796" y="598"/>
                  </a:lnTo>
                  <a:cubicBezTo>
                    <a:pt x="736" y="697"/>
                    <a:pt x="697" y="796"/>
                    <a:pt x="637" y="876"/>
                  </a:cubicBezTo>
                  <a:cubicBezTo>
                    <a:pt x="577" y="936"/>
                    <a:pt x="518" y="995"/>
                    <a:pt x="498" y="995"/>
                  </a:cubicBezTo>
                  <a:cubicBezTo>
                    <a:pt x="458" y="995"/>
                    <a:pt x="418" y="975"/>
                    <a:pt x="358" y="896"/>
                  </a:cubicBezTo>
                  <a:cubicBezTo>
                    <a:pt x="319" y="816"/>
                    <a:pt x="259" y="717"/>
                    <a:pt x="239" y="617"/>
                  </a:cubicBezTo>
                  <a:cubicBezTo>
                    <a:pt x="160" y="418"/>
                    <a:pt x="120" y="220"/>
                    <a:pt x="6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6626134" y="1625611"/>
              <a:ext cx="71955" cy="82403"/>
            </a:xfrm>
            <a:custGeom>
              <a:avLst/>
              <a:gdLst/>
              <a:ahLst/>
              <a:cxnLst/>
              <a:rect l="l" t="t" r="r" b="b"/>
              <a:pathLst>
                <a:path w="1095" h="1254" extrusionOk="0">
                  <a:moveTo>
                    <a:pt x="80" y="0"/>
                  </a:moveTo>
                  <a:cubicBezTo>
                    <a:pt x="1" y="239"/>
                    <a:pt x="1" y="458"/>
                    <a:pt x="80" y="656"/>
                  </a:cubicBezTo>
                  <a:cubicBezTo>
                    <a:pt x="80" y="776"/>
                    <a:pt x="140" y="875"/>
                    <a:pt x="180" y="995"/>
                  </a:cubicBezTo>
                  <a:cubicBezTo>
                    <a:pt x="239" y="1094"/>
                    <a:pt x="359" y="1253"/>
                    <a:pt x="558" y="1253"/>
                  </a:cubicBezTo>
                  <a:cubicBezTo>
                    <a:pt x="657" y="1253"/>
                    <a:pt x="737" y="1194"/>
                    <a:pt x="776" y="1154"/>
                  </a:cubicBezTo>
                  <a:cubicBezTo>
                    <a:pt x="836" y="1094"/>
                    <a:pt x="876" y="1054"/>
                    <a:pt x="896" y="995"/>
                  </a:cubicBezTo>
                  <a:cubicBezTo>
                    <a:pt x="956" y="895"/>
                    <a:pt x="995" y="796"/>
                    <a:pt x="1035" y="676"/>
                  </a:cubicBezTo>
                  <a:cubicBezTo>
                    <a:pt x="1075" y="458"/>
                    <a:pt x="1095" y="239"/>
                    <a:pt x="1075" y="0"/>
                  </a:cubicBezTo>
                  <a:lnTo>
                    <a:pt x="1075" y="0"/>
                  </a:lnTo>
                  <a:lnTo>
                    <a:pt x="796" y="597"/>
                  </a:lnTo>
                  <a:cubicBezTo>
                    <a:pt x="757" y="696"/>
                    <a:pt x="697" y="796"/>
                    <a:pt x="657" y="875"/>
                  </a:cubicBezTo>
                  <a:cubicBezTo>
                    <a:pt x="597" y="955"/>
                    <a:pt x="538" y="995"/>
                    <a:pt x="498" y="995"/>
                  </a:cubicBezTo>
                  <a:cubicBezTo>
                    <a:pt x="478" y="995"/>
                    <a:pt x="438" y="975"/>
                    <a:pt x="379" y="895"/>
                  </a:cubicBezTo>
                  <a:cubicBezTo>
                    <a:pt x="339" y="836"/>
                    <a:pt x="279" y="736"/>
                    <a:pt x="259" y="637"/>
                  </a:cubicBezTo>
                  <a:cubicBezTo>
                    <a:pt x="180" y="438"/>
                    <a:pt x="140" y="239"/>
                    <a:pt x="8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6364743" y="1779831"/>
              <a:ext cx="70641" cy="81089"/>
            </a:xfrm>
            <a:custGeom>
              <a:avLst/>
              <a:gdLst/>
              <a:ahLst/>
              <a:cxnLst/>
              <a:rect l="l" t="t" r="r" b="b"/>
              <a:pathLst>
                <a:path w="1075" h="1234" extrusionOk="0">
                  <a:moveTo>
                    <a:pt x="60" y="0"/>
                  </a:moveTo>
                  <a:cubicBezTo>
                    <a:pt x="0" y="199"/>
                    <a:pt x="0" y="438"/>
                    <a:pt x="60" y="637"/>
                  </a:cubicBezTo>
                  <a:cubicBezTo>
                    <a:pt x="60" y="776"/>
                    <a:pt x="100" y="876"/>
                    <a:pt x="159" y="995"/>
                  </a:cubicBezTo>
                  <a:cubicBezTo>
                    <a:pt x="199" y="1094"/>
                    <a:pt x="338" y="1234"/>
                    <a:pt x="537" y="1234"/>
                  </a:cubicBezTo>
                  <a:cubicBezTo>
                    <a:pt x="637" y="1234"/>
                    <a:pt x="696" y="1194"/>
                    <a:pt x="756" y="1134"/>
                  </a:cubicBezTo>
                  <a:cubicBezTo>
                    <a:pt x="796" y="1094"/>
                    <a:pt x="856" y="1035"/>
                    <a:pt x="875" y="995"/>
                  </a:cubicBezTo>
                  <a:cubicBezTo>
                    <a:pt x="935" y="896"/>
                    <a:pt x="975" y="796"/>
                    <a:pt x="995" y="677"/>
                  </a:cubicBezTo>
                  <a:cubicBezTo>
                    <a:pt x="1054" y="438"/>
                    <a:pt x="1074" y="219"/>
                    <a:pt x="1054" y="0"/>
                  </a:cubicBezTo>
                  <a:lnTo>
                    <a:pt x="1054" y="0"/>
                  </a:lnTo>
                  <a:lnTo>
                    <a:pt x="776" y="597"/>
                  </a:lnTo>
                  <a:cubicBezTo>
                    <a:pt x="736" y="697"/>
                    <a:pt x="676" y="796"/>
                    <a:pt x="637" y="876"/>
                  </a:cubicBezTo>
                  <a:cubicBezTo>
                    <a:pt x="577" y="935"/>
                    <a:pt x="497" y="995"/>
                    <a:pt x="478" y="995"/>
                  </a:cubicBezTo>
                  <a:cubicBezTo>
                    <a:pt x="458" y="995"/>
                    <a:pt x="398" y="975"/>
                    <a:pt x="358" y="896"/>
                  </a:cubicBezTo>
                  <a:cubicBezTo>
                    <a:pt x="299" y="816"/>
                    <a:pt x="259" y="717"/>
                    <a:pt x="239" y="617"/>
                  </a:cubicBezTo>
                  <a:cubicBezTo>
                    <a:pt x="159" y="418"/>
                    <a:pt x="100" y="219"/>
                    <a:pt x="6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5938618" y="2889598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15" y="219"/>
                    <a:pt x="875" y="438"/>
                    <a:pt x="856" y="637"/>
                  </a:cubicBezTo>
                  <a:cubicBezTo>
                    <a:pt x="796" y="736"/>
                    <a:pt x="776" y="836"/>
                    <a:pt x="716" y="915"/>
                  </a:cubicBezTo>
                  <a:cubicBezTo>
                    <a:pt x="676" y="975"/>
                    <a:pt x="61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0" y="1018"/>
                    <a:pt x="493" y="949"/>
                    <a:pt x="458" y="895"/>
                  </a:cubicBezTo>
                  <a:cubicBezTo>
                    <a:pt x="398" y="816"/>
                    <a:pt x="358" y="716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58"/>
                    <a:pt x="80" y="677"/>
                  </a:cubicBezTo>
                  <a:cubicBezTo>
                    <a:pt x="100" y="796"/>
                    <a:pt x="159" y="915"/>
                    <a:pt x="199" y="1015"/>
                  </a:cubicBezTo>
                  <a:cubicBezTo>
                    <a:pt x="219" y="1055"/>
                    <a:pt x="279" y="1114"/>
                    <a:pt x="318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36" y="1254"/>
                    <a:pt x="875" y="1114"/>
                    <a:pt x="915" y="1015"/>
                  </a:cubicBezTo>
                  <a:cubicBezTo>
                    <a:pt x="975" y="895"/>
                    <a:pt x="995" y="796"/>
                    <a:pt x="1015" y="657"/>
                  </a:cubicBezTo>
                  <a:cubicBezTo>
                    <a:pt x="1074" y="438"/>
                    <a:pt x="1054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101936" y="2723550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36" y="240"/>
                    <a:pt x="896" y="439"/>
                    <a:pt x="856" y="657"/>
                  </a:cubicBezTo>
                  <a:cubicBezTo>
                    <a:pt x="796" y="757"/>
                    <a:pt x="776" y="856"/>
                    <a:pt x="717" y="936"/>
                  </a:cubicBezTo>
                  <a:cubicBezTo>
                    <a:pt x="677" y="996"/>
                    <a:pt x="617" y="1015"/>
                    <a:pt x="597" y="1015"/>
                  </a:cubicBezTo>
                  <a:cubicBezTo>
                    <a:pt x="594" y="1023"/>
                    <a:pt x="588" y="1026"/>
                    <a:pt x="581" y="1026"/>
                  </a:cubicBezTo>
                  <a:cubicBezTo>
                    <a:pt x="550" y="1026"/>
                    <a:pt x="491" y="961"/>
                    <a:pt x="458" y="896"/>
                  </a:cubicBezTo>
                  <a:cubicBezTo>
                    <a:pt x="398" y="817"/>
                    <a:pt x="359" y="717"/>
                    <a:pt x="299" y="618"/>
                  </a:cubicBezTo>
                  <a:lnTo>
                    <a:pt x="21" y="21"/>
                  </a:lnTo>
                  <a:lnTo>
                    <a:pt x="21" y="2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15"/>
                  </a:cubicBezTo>
                  <a:cubicBezTo>
                    <a:pt x="219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15"/>
                    <a:pt x="916" y="1015"/>
                  </a:cubicBezTo>
                  <a:cubicBezTo>
                    <a:pt x="975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6977745" y="4161405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56" y="220"/>
                    <a:pt x="896" y="458"/>
                    <a:pt x="856" y="657"/>
                  </a:cubicBezTo>
                  <a:cubicBezTo>
                    <a:pt x="797" y="757"/>
                    <a:pt x="777" y="856"/>
                    <a:pt x="717" y="936"/>
                  </a:cubicBezTo>
                  <a:cubicBezTo>
                    <a:pt x="677" y="996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4" y="967"/>
                    <a:pt x="458" y="896"/>
                  </a:cubicBezTo>
                  <a:cubicBezTo>
                    <a:pt x="399" y="817"/>
                    <a:pt x="359" y="71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35"/>
                  </a:cubicBezTo>
                  <a:cubicBezTo>
                    <a:pt x="220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35"/>
                    <a:pt x="916" y="1035"/>
                  </a:cubicBezTo>
                  <a:cubicBezTo>
                    <a:pt x="976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7386917" y="4222843"/>
              <a:ext cx="69327" cy="82469"/>
            </a:xfrm>
            <a:custGeom>
              <a:avLst/>
              <a:gdLst/>
              <a:ahLst/>
              <a:cxnLst/>
              <a:rect l="l" t="t" r="r" b="b"/>
              <a:pathLst>
                <a:path w="1055" h="1255" extrusionOk="0">
                  <a:moveTo>
                    <a:pt x="995" y="1"/>
                  </a:moveTo>
                  <a:cubicBezTo>
                    <a:pt x="935" y="220"/>
                    <a:pt x="895" y="439"/>
                    <a:pt x="836" y="637"/>
                  </a:cubicBezTo>
                  <a:cubicBezTo>
                    <a:pt x="796" y="737"/>
                    <a:pt x="756" y="836"/>
                    <a:pt x="716" y="916"/>
                  </a:cubicBezTo>
                  <a:cubicBezTo>
                    <a:pt x="657" y="996"/>
                    <a:pt x="617" y="1015"/>
                    <a:pt x="597" y="1015"/>
                  </a:cubicBezTo>
                  <a:cubicBezTo>
                    <a:pt x="593" y="1018"/>
                    <a:pt x="588" y="1019"/>
                    <a:pt x="584" y="1019"/>
                  </a:cubicBezTo>
                  <a:cubicBezTo>
                    <a:pt x="544" y="1019"/>
                    <a:pt x="491" y="949"/>
                    <a:pt x="438" y="896"/>
                  </a:cubicBezTo>
                  <a:cubicBezTo>
                    <a:pt x="398" y="816"/>
                    <a:pt x="338" y="717"/>
                    <a:pt x="299" y="618"/>
                  </a:cubicBezTo>
                  <a:lnTo>
                    <a:pt x="20" y="21"/>
                  </a:lnTo>
                  <a:lnTo>
                    <a:pt x="20" y="21"/>
                  </a:lnTo>
                  <a:cubicBezTo>
                    <a:pt x="0" y="240"/>
                    <a:pt x="20" y="458"/>
                    <a:pt x="60" y="697"/>
                  </a:cubicBezTo>
                  <a:cubicBezTo>
                    <a:pt x="100" y="797"/>
                    <a:pt x="139" y="916"/>
                    <a:pt x="199" y="1015"/>
                  </a:cubicBezTo>
                  <a:cubicBezTo>
                    <a:pt x="219" y="1055"/>
                    <a:pt x="259" y="1115"/>
                    <a:pt x="318" y="1155"/>
                  </a:cubicBezTo>
                  <a:cubicBezTo>
                    <a:pt x="358" y="1214"/>
                    <a:pt x="438" y="1254"/>
                    <a:pt x="537" y="1254"/>
                  </a:cubicBezTo>
                  <a:cubicBezTo>
                    <a:pt x="736" y="1254"/>
                    <a:pt x="856" y="1115"/>
                    <a:pt x="915" y="1015"/>
                  </a:cubicBezTo>
                  <a:cubicBezTo>
                    <a:pt x="955" y="896"/>
                    <a:pt x="995" y="797"/>
                    <a:pt x="1015" y="657"/>
                  </a:cubicBezTo>
                  <a:cubicBezTo>
                    <a:pt x="1055" y="439"/>
                    <a:pt x="103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7214365" y="3909146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55" y="200"/>
                    <a:pt x="876" y="418"/>
                    <a:pt x="856" y="637"/>
                  </a:cubicBezTo>
                  <a:cubicBezTo>
                    <a:pt x="796" y="737"/>
                    <a:pt x="776" y="836"/>
                    <a:pt x="736" y="916"/>
                  </a:cubicBezTo>
                  <a:cubicBezTo>
                    <a:pt x="677" y="975"/>
                    <a:pt x="63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1" y="1018"/>
                    <a:pt x="493" y="947"/>
                    <a:pt x="458" y="87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40" y="21"/>
                  </a:lnTo>
                  <a:lnTo>
                    <a:pt x="40" y="21"/>
                  </a:lnTo>
                  <a:cubicBezTo>
                    <a:pt x="0" y="239"/>
                    <a:pt x="40" y="458"/>
                    <a:pt x="80" y="677"/>
                  </a:cubicBezTo>
                  <a:cubicBezTo>
                    <a:pt x="100" y="796"/>
                    <a:pt x="160" y="916"/>
                    <a:pt x="199" y="1015"/>
                  </a:cubicBezTo>
                  <a:cubicBezTo>
                    <a:pt x="239" y="1055"/>
                    <a:pt x="279" y="1115"/>
                    <a:pt x="339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6" y="1115"/>
                    <a:pt x="935" y="1015"/>
                  </a:cubicBezTo>
                  <a:cubicBezTo>
                    <a:pt x="975" y="87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6015695" y="4175795"/>
              <a:ext cx="69392" cy="83718"/>
            </a:xfrm>
            <a:custGeom>
              <a:avLst/>
              <a:gdLst/>
              <a:ahLst/>
              <a:cxnLst/>
              <a:rect l="l" t="t" r="r" b="b"/>
              <a:pathLst>
                <a:path w="1056" h="1274" extrusionOk="0">
                  <a:moveTo>
                    <a:pt x="995" y="1"/>
                  </a:moveTo>
                  <a:cubicBezTo>
                    <a:pt x="916" y="220"/>
                    <a:pt x="876" y="438"/>
                    <a:pt x="836" y="657"/>
                  </a:cubicBezTo>
                  <a:cubicBezTo>
                    <a:pt x="796" y="757"/>
                    <a:pt x="777" y="856"/>
                    <a:pt x="717" y="936"/>
                  </a:cubicBezTo>
                  <a:cubicBezTo>
                    <a:pt x="677" y="995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2" y="969"/>
                    <a:pt x="438" y="916"/>
                  </a:cubicBezTo>
                  <a:cubicBezTo>
                    <a:pt x="399" y="836"/>
                    <a:pt x="339" y="73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59"/>
                    <a:pt x="21" y="478"/>
                    <a:pt x="80" y="717"/>
                  </a:cubicBezTo>
                  <a:cubicBezTo>
                    <a:pt x="100" y="816"/>
                    <a:pt x="140" y="936"/>
                    <a:pt x="200" y="1035"/>
                  </a:cubicBezTo>
                  <a:cubicBezTo>
                    <a:pt x="220" y="1075"/>
                    <a:pt x="279" y="1135"/>
                    <a:pt x="319" y="1174"/>
                  </a:cubicBezTo>
                  <a:cubicBezTo>
                    <a:pt x="379" y="1234"/>
                    <a:pt x="438" y="1274"/>
                    <a:pt x="538" y="1274"/>
                  </a:cubicBezTo>
                  <a:cubicBezTo>
                    <a:pt x="737" y="1274"/>
                    <a:pt x="876" y="1135"/>
                    <a:pt x="916" y="1035"/>
                  </a:cubicBezTo>
                  <a:cubicBezTo>
                    <a:pt x="976" y="916"/>
                    <a:pt x="995" y="816"/>
                    <a:pt x="1015" y="677"/>
                  </a:cubicBezTo>
                  <a:cubicBezTo>
                    <a:pt x="1055" y="458"/>
                    <a:pt x="1035" y="23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5711132" y="2497444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36" y="219"/>
                    <a:pt x="876" y="438"/>
                    <a:pt x="856" y="637"/>
                  </a:cubicBezTo>
                  <a:cubicBezTo>
                    <a:pt x="796" y="737"/>
                    <a:pt x="777" y="836"/>
                    <a:pt x="737" y="916"/>
                  </a:cubicBezTo>
                  <a:cubicBezTo>
                    <a:pt x="677" y="975"/>
                    <a:pt x="637" y="1015"/>
                    <a:pt x="598" y="1015"/>
                  </a:cubicBezTo>
                  <a:cubicBezTo>
                    <a:pt x="595" y="1017"/>
                    <a:pt x="593" y="1018"/>
                    <a:pt x="589" y="1018"/>
                  </a:cubicBezTo>
                  <a:cubicBezTo>
                    <a:pt x="561" y="1018"/>
                    <a:pt x="494" y="949"/>
                    <a:pt x="458" y="896"/>
                  </a:cubicBezTo>
                  <a:cubicBezTo>
                    <a:pt x="399" y="816"/>
                    <a:pt x="359" y="717"/>
                    <a:pt x="299" y="617"/>
                  </a:cubicBezTo>
                  <a:lnTo>
                    <a:pt x="41" y="20"/>
                  </a:lnTo>
                  <a:lnTo>
                    <a:pt x="41" y="20"/>
                  </a:lnTo>
                  <a:cubicBezTo>
                    <a:pt x="1" y="239"/>
                    <a:pt x="41" y="458"/>
                    <a:pt x="80" y="677"/>
                  </a:cubicBezTo>
                  <a:cubicBezTo>
                    <a:pt x="100" y="796"/>
                    <a:pt x="160" y="916"/>
                    <a:pt x="200" y="1015"/>
                  </a:cubicBezTo>
                  <a:cubicBezTo>
                    <a:pt x="240" y="1055"/>
                    <a:pt x="279" y="1114"/>
                    <a:pt x="339" y="1154"/>
                  </a:cubicBezTo>
                  <a:cubicBezTo>
                    <a:pt x="379" y="1214"/>
                    <a:pt x="458" y="1254"/>
                    <a:pt x="558" y="1254"/>
                  </a:cubicBezTo>
                  <a:cubicBezTo>
                    <a:pt x="757" y="1254"/>
                    <a:pt x="876" y="1114"/>
                    <a:pt x="936" y="1015"/>
                  </a:cubicBezTo>
                  <a:cubicBezTo>
                    <a:pt x="976" y="89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6023580" y="1740602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35" y="219"/>
                    <a:pt x="895" y="438"/>
                    <a:pt x="856" y="637"/>
                  </a:cubicBezTo>
                  <a:cubicBezTo>
                    <a:pt x="796" y="737"/>
                    <a:pt x="776" y="836"/>
                    <a:pt x="716" y="916"/>
                  </a:cubicBezTo>
                  <a:cubicBezTo>
                    <a:pt x="676" y="995"/>
                    <a:pt x="617" y="1015"/>
                    <a:pt x="597" y="1015"/>
                  </a:cubicBezTo>
                  <a:cubicBezTo>
                    <a:pt x="594" y="1018"/>
                    <a:pt x="591" y="1019"/>
                    <a:pt x="586" y="1019"/>
                  </a:cubicBezTo>
                  <a:cubicBezTo>
                    <a:pt x="557" y="1019"/>
                    <a:pt x="492" y="965"/>
                    <a:pt x="458" y="89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78"/>
                    <a:pt x="80" y="697"/>
                  </a:cubicBezTo>
                  <a:cubicBezTo>
                    <a:pt x="100" y="796"/>
                    <a:pt x="159" y="916"/>
                    <a:pt x="199" y="1015"/>
                  </a:cubicBezTo>
                  <a:cubicBezTo>
                    <a:pt x="219" y="1075"/>
                    <a:pt x="279" y="1115"/>
                    <a:pt x="318" y="117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5" y="1115"/>
                    <a:pt x="915" y="1015"/>
                  </a:cubicBezTo>
                  <a:cubicBezTo>
                    <a:pt x="975" y="896"/>
                    <a:pt x="995" y="796"/>
                    <a:pt x="1015" y="677"/>
                  </a:cubicBezTo>
                  <a:cubicBezTo>
                    <a:pt x="1074" y="438"/>
                    <a:pt x="1054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997463" y="1315791"/>
              <a:ext cx="1389622" cy="3319927"/>
            </a:xfrm>
            <a:custGeom>
              <a:avLst/>
              <a:gdLst/>
              <a:ahLst/>
              <a:cxnLst/>
              <a:rect l="l" t="t" r="r" b="b"/>
              <a:pathLst>
                <a:path w="21147" h="50522" extrusionOk="0">
                  <a:moveTo>
                    <a:pt x="21146" y="0"/>
                  </a:moveTo>
                  <a:cubicBezTo>
                    <a:pt x="18620" y="876"/>
                    <a:pt x="18322" y="2925"/>
                    <a:pt x="18322" y="2925"/>
                  </a:cubicBezTo>
                  <a:cubicBezTo>
                    <a:pt x="12035" y="3979"/>
                    <a:pt x="10245" y="9887"/>
                    <a:pt x="10205" y="10066"/>
                  </a:cubicBezTo>
                  <a:cubicBezTo>
                    <a:pt x="10941" y="9370"/>
                    <a:pt x="11996" y="8992"/>
                    <a:pt x="12035" y="8972"/>
                  </a:cubicBezTo>
                  <a:lnTo>
                    <a:pt x="12035" y="8972"/>
                  </a:lnTo>
                  <a:cubicBezTo>
                    <a:pt x="11638" y="9350"/>
                    <a:pt x="11260" y="9827"/>
                    <a:pt x="10941" y="10325"/>
                  </a:cubicBezTo>
                  <a:cubicBezTo>
                    <a:pt x="10563" y="10922"/>
                    <a:pt x="10245" y="11538"/>
                    <a:pt x="9967" y="12175"/>
                  </a:cubicBezTo>
                  <a:cubicBezTo>
                    <a:pt x="9509" y="13309"/>
                    <a:pt x="9151" y="14423"/>
                    <a:pt x="8952" y="15198"/>
                  </a:cubicBezTo>
                  <a:cubicBezTo>
                    <a:pt x="8773" y="15835"/>
                    <a:pt x="8713" y="16233"/>
                    <a:pt x="8713" y="16233"/>
                  </a:cubicBezTo>
                  <a:cubicBezTo>
                    <a:pt x="9151" y="15954"/>
                    <a:pt x="9907" y="15815"/>
                    <a:pt x="9907" y="15815"/>
                  </a:cubicBezTo>
                  <a:lnTo>
                    <a:pt x="9907" y="15815"/>
                  </a:lnTo>
                  <a:cubicBezTo>
                    <a:pt x="8813" y="16929"/>
                    <a:pt x="8713" y="19416"/>
                    <a:pt x="8713" y="19416"/>
                  </a:cubicBezTo>
                  <a:cubicBezTo>
                    <a:pt x="9032" y="18839"/>
                    <a:pt x="9768" y="18580"/>
                    <a:pt x="9768" y="18580"/>
                  </a:cubicBezTo>
                  <a:lnTo>
                    <a:pt x="9768" y="18580"/>
                  </a:lnTo>
                  <a:cubicBezTo>
                    <a:pt x="9668" y="19217"/>
                    <a:pt x="9609" y="19913"/>
                    <a:pt x="9529" y="20689"/>
                  </a:cubicBezTo>
                  <a:cubicBezTo>
                    <a:pt x="9250" y="23593"/>
                    <a:pt x="9250" y="27293"/>
                    <a:pt x="9410" y="31053"/>
                  </a:cubicBezTo>
                  <a:cubicBezTo>
                    <a:pt x="9449" y="32107"/>
                    <a:pt x="9509" y="33122"/>
                    <a:pt x="9549" y="34156"/>
                  </a:cubicBezTo>
                  <a:cubicBezTo>
                    <a:pt x="9728" y="37419"/>
                    <a:pt x="10723" y="39488"/>
                    <a:pt x="6883" y="42113"/>
                  </a:cubicBezTo>
                  <a:cubicBezTo>
                    <a:pt x="6286" y="42551"/>
                    <a:pt x="5570" y="42969"/>
                    <a:pt x="4695" y="43406"/>
                  </a:cubicBezTo>
                  <a:cubicBezTo>
                    <a:pt x="4695" y="43406"/>
                    <a:pt x="3269" y="41909"/>
                    <a:pt x="2614" y="41909"/>
                  </a:cubicBezTo>
                  <a:cubicBezTo>
                    <a:pt x="2496" y="41909"/>
                    <a:pt x="2403" y="41958"/>
                    <a:pt x="2348" y="42074"/>
                  </a:cubicBezTo>
                  <a:cubicBezTo>
                    <a:pt x="1970" y="42790"/>
                    <a:pt x="3044" y="45077"/>
                    <a:pt x="3104" y="45237"/>
                  </a:cubicBezTo>
                  <a:cubicBezTo>
                    <a:pt x="2997" y="45077"/>
                    <a:pt x="1084" y="42698"/>
                    <a:pt x="462" y="42698"/>
                  </a:cubicBezTo>
                  <a:cubicBezTo>
                    <a:pt x="387" y="42698"/>
                    <a:pt x="331" y="42733"/>
                    <a:pt x="299" y="42810"/>
                  </a:cubicBezTo>
                  <a:cubicBezTo>
                    <a:pt x="0" y="43566"/>
                    <a:pt x="2805" y="50210"/>
                    <a:pt x="7221" y="50508"/>
                  </a:cubicBezTo>
                  <a:cubicBezTo>
                    <a:pt x="7353" y="50517"/>
                    <a:pt x="7480" y="50522"/>
                    <a:pt x="7603" y="50522"/>
                  </a:cubicBezTo>
                  <a:cubicBezTo>
                    <a:pt x="8285" y="50522"/>
                    <a:pt x="8857" y="50386"/>
                    <a:pt x="9430" y="50150"/>
                  </a:cubicBezTo>
                  <a:cubicBezTo>
                    <a:pt x="9410" y="48459"/>
                    <a:pt x="8654" y="46748"/>
                    <a:pt x="7241" y="45774"/>
                  </a:cubicBezTo>
                  <a:cubicBezTo>
                    <a:pt x="6943" y="45575"/>
                    <a:pt x="6565" y="45356"/>
                    <a:pt x="6485" y="44998"/>
                  </a:cubicBezTo>
                  <a:cubicBezTo>
                    <a:pt x="6386" y="44660"/>
                    <a:pt x="6625" y="44282"/>
                    <a:pt x="6843" y="44003"/>
                  </a:cubicBezTo>
                  <a:cubicBezTo>
                    <a:pt x="8276" y="42213"/>
                    <a:pt x="10723" y="41298"/>
                    <a:pt x="11817" y="39289"/>
                  </a:cubicBezTo>
                  <a:cubicBezTo>
                    <a:pt x="12990" y="37120"/>
                    <a:pt x="12234" y="34494"/>
                    <a:pt x="11717" y="32068"/>
                  </a:cubicBezTo>
                  <a:cubicBezTo>
                    <a:pt x="10643" y="27074"/>
                    <a:pt x="10762" y="21823"/>
                    <a:pt x="12055" y="16889"/>
                  </a:cubicBezTo>
                  <a:lnTo>
                    <a:pt x="12055" y="16889"/>
                  </a:lnTo>
                  <a:cubicBezTo>
                    <a:pt x="11459" y="16989"/>
                    <a:pt x="10902" y="17049"/>
                    <a:pt x="10325" y="17148"/>
                  </a:cubicBezTo>
                  <a:cubicBezTo>
                    <a:pt x="11041" y="16193"/>
                    <a:pt x="11657" y="15119"/>
                    <a:pt x="12155" y="14005"/>
                  </a:cubicBezTo>
                  <a:cubicBezTo>
                    <a:pt x="12102" y="14002"/>
                    <a:pt x="12049" y="14001"/>
                    <a:pt x="11996" y="14001"/>
                  </a:cubicBezTo>
                  <a:cubicBezTo>
                    <a:pt x="11212" y="14001"/>
                    <a:pt x="10420" y="14274"/>
                    <a:pt x="9768" y="14721"/>
                  </a:cubicBezTo>
                  <a:cubicBezTo>
                    <a:pt x="11120" y="12155"/>
                    <a:pt x="12632" y="9728"/>
                    <a:pt x="14303" y="7381"/>
                  </a:cubicBezTo>
                  <a:lnTo>
                    <a:pt x="14303" y="7381"/>
                  </a:lnTo>
                  <a:cubicBezTo>
                    <a:pt x="13976" y="7531"/>
                    <a:pt x="13630" y="7615"/>
                    <a:pt x="13285" y="7615"/>
                  </a:cubicBezTo>
                  <a:cubicBezTo>
                    <a:pt x="13126" y="7615"/>
                    <a:pt x="12968" y="7597"/>
                    <a:pt x="12811" y="7560"/>
                  </a:cubicBezTo>
                  <a:cubicBezTo>
                    <a:pt x="14224" y="5292"/>
                    <a:pt x="16770" y="3760"/>
                    <a:pt x="19495" y="3521"/>
                  </a:cubicBezTo>
                  <a:cubicBezTo>
                    <a:pt x="19575" y="1990"/>
                    <a:pt x="20251" y="916"/>
                    <a:pt x="2114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6486305" y="4311682"/>
              <a:ext cx="1469332" cy="270933"/>
            </a:xfrm>
            <a:custGeom>
              <a:avLst/>
              <a:gdLst/>
              <a:ahLst/>
              <a:cxnLst/>
              <a:rect l="l" t="t" r="r" b="b"/>
              <a:pathLst>
                <a:path w="22360" h="4123" extrusionOk="0">
                  <a:moveTo>
                    <a:pt x="4971" y="0"/>
                  </a:moveTo>
                  <a:cubicBezTo>
                    <a:pt x="3457" y="0"/>
                    <a:pt x="1801" y="75"/>
                    <a:pt x="0" y="240"/>
                  </a:cubicBezTo>
                  <a:lnTo>
                    <a:pt x="1194" y="240"/>
                  </a:lnTo>
                  <a:cubicBezTo>
                    <a:pt x="1611" y="240"/>
                    <a:pt x="2029" y="240"/>
                    <a:pt x="2467" y="260"/>
                  </a:cubicBezTo>
                  <a:cubicBezTo>
                    <a:pt x="8693" y="499"/>
                    <a:pt x="12373" y="1911"/>
                    <a:pt x="14900" y="2966"/>
                  </a:cubicBezTo>
                  <a:cubicBezTo>
                    <a:pt x="16428" y="3613"/>
                    <a:pt x="17526" y="4122"/>
                    <a:pt x="18518" y="4122"/>
                  </a:cubicBezTo>
                  <a:cubicBezTo>
                    <a:pt x="18714" y="4122"/>
                    <a:pt x="18907" y="4102"/>
                    <a:pt x="19097" y="4060"/>
                  </a:cubicBezTo>
                  <a:cubicBezTo>
                    <a:pt x="20291" y="3821"/>
                    <a:pt x="21425" y="2727"/>
                    <a:pt x="22360" y="1414"/>
                  </a:cubicBezTo>
                  <a:lnTo>
                    <a:pt x="22360" y="1414"/>
                  </a:lnTo>
                  <a:cubicBezTo>
                    <a:pt x="21341" y="2510"/>
                    <a:pt x="20285" y="2906"/>
                    <a:pt x="19197" y="2906"/>
                  </a:cubicBezTo>
                  <a:cubicBezTo>
                    <a:pt x="17757" y="2906"/>
                    <a:pt x="16262" y="2213"/>
                    <a:pt x="14721" y="1533"/>
                  </a:cubicBezTo>
                  <a:cubicBezTo>
                    <a:pt x="12697" y="656"/>
                    <a:pt x="9461" y="0"/>
                    <a:pt x="4971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7621762" y="4259443"/>
              <a:ext cx="287821" cy="252205"/>
            </a:xfrm>
            <a:custGeom>
              <a:avLst/>
              <a:gdLst/>
              <a:ahLst/>
              <a:cxnLst/>
              <a:rect l="l" t="t" r="r" b="b"/>
              <a:pathLst>
                <a:path w="4380" h="3838" extrusionOk="0">
                  <a:moveTo>
                    <a:pt x="3548" y="1"/>
                  </a:moveTo>
                  <a:cubicBezTo>
                    <a:pt x="2375" y="1"/>
                    <a:pt x="82" y="1676"/>
                    <a:pt x="27" y="2965"/>
                  </a:cubicBezTo>
                  <a:cubicBezTo>
                    <a:pt x="1" y="3575"/>
                    <a:pt x="371" y="3838"/>
                    <a:pt x="900" y="3838"/>
                  </a:cubicBezTo>
                  <a:cubicBezTo>
                    <a:pt x="1994" y="3838"/>
                    <a:pt x="3769" y="2716"/>
                    <a:pt x="4145" y="1214"/>
                  </a:cubicBezTo>
                  <a:cubicBezTo>
                    <a:pt x="4380" y="342"/>
                    <a:pt x="4078" y="1"/>
                    <a:pt x="354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6273210" y="3977155"/>
              <a:ext cx="104680" cy="104614"/>
            </a:xfrm>
            <a:custGeom>
              <a:avLst/>
              <a:gdLst/>
              <a:ahLst/>
              <a:cxnLst/>
              <a:rect l="l" t="t" r="r" b="b"/>
              <a:pathLst>
                <a:path w="1593" h="1592" extrusionOk="0">
                  <a:moveTo>
                    <a:pt x="796" y="0"/>
                  </a:moveTo>
                  <a:cubicBezTo>
                    <a:pt x="359" y="0"/>
                    <a:pt x="1" y="358"/>
                    <a:pt x="1" y="796"/>
                  </a:cubicBezTo>
                  <a:cubicBezTo>
                    <a:pt x="1" y="1233"/>
                    <a:pt x="359" y="1591"/>
                    <a:pt x="796" y="1591"/>
                  </a:cubicBezTo>
                  <a:cubicBezTo>
                    <a:pt x="1234" y="1591"/>
                    <a:pt x="1592" y="1233"/>
                    <a:pt x="1592" y="796"/>
                  </a:cubicBezTo>
                  <a:cubicBezTo>
                    <a:pt x="1592" y="358"/>
                    <a:pt x="1234" y="0"/>
                    <a:pt x="7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6466658" y="4094775"/>
              <a:ext cx="55001" cy="56250"/>
            </a:xfrm>
            <a:custGeom>
              <a:avLst/>
              <a:gdLst/>
              <a:ahLst/>
              <a:cxnLst/>
              <a:rect l="l" t="t" r="r" b="b"/>
              <a:pathLst>
                <a:path w="837" h="856" extrusionOk="0">
                  <a:moveTo>
                    <a:pt x="419" y="0"/>
                  </a:moveTo>
                  <a:cubicBezTo>
                    <a:pt x="180" y="0"/>
                    <a:pt x="1" y="199"/>
                    <a:pt x="1" y="418"/>
                  </a:cubicBezTo>
                  <a:cubicBezTo>
                    <a:pt x="1" y="657"/>
                    <a:pt x="180" y="856"/>
                    <a:pt x="419" y="856"/>
                  </a:cubicBezTo>
                  <a:cubicBezTo>
                    <a:pt x="657" y="856"/>
                    <a:pt x="836" y="657"/>
                    <a:pt x="836" y="418"/>
                  </a:cubicBezTo>
                  <a:cubicBezTo>
                    <a:pt x="836" y="199"/>
                    <a:pt x="657" y="0"/>
                    <a:pt x="419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6309810" y="3765374"/>
              <a:ext cx="124262" cy="124262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936" y="0"/>
                  </a:moveTo>
                  <a:cubicBezTo>
                    <a:pt x="418" y="0"/>
                    <a:pt x="1" y="418"/>
                    <a:pt x="1" y="935"/>
                  </a:cubicBezTo>
                  <a:cubicBezTo>
                    <a:pt x="1" y="1453"/>
                    <a:pt x="418" y="1890"/>
                    <a:pt x="936" y="1890"/>
                  </a:cubicBezTo>
                  <a:cubicBezTo>
                    <a:pt x="1473" y="1890"/>
                    <a:pt x="1890" y="1453"/>
                    <a:pt x="1890" y="935"/>
                  </a:cubicBezTo>
                  <a:cubicBezTo>
                    <a:pt x="1890" y="418"/>
                    <a:pt x="1473" y="0"/>
                    <a:pt x="93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160781" y="3558849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59" y="0"/>
                    <a:pt x="1" y="259"/>
                    <a:pt x="1" y="597"/>
                  </a:cubicBezTo>
                  <a:cubicBezTo>
                    <a:pt x="1" y="935"/>
                    <a:pt x="259" y="1194"/>
                    <a:pt x="598" y="1194"/>
                  </a:cubicBezTo>
                  <a:cubicBezTo>
                    <a:pt x="936" y="1194"/>
                    <a:pt x="1194" y="93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464621" y="3328800"/>
              <a:ext cx="924969" cy="598312"/>
            </a:xfrm>
            <a:custGeom>
              <a:avLst/>
              <a:gdLst/>
              <a:ahLst/>
              <a:cxnLst/>
              <a:rect l="l" t="t" r="r" b="b"/>
              <a:pathLst>
                <a:path w="14076" h="9105" extrusionOk="0">
                  <a:moveTo>
                    <a:pt x="14076" y="0"/>
                  </a:moveTo>
                  <a:cubicBezTo>
                    <a:pt x="14075" y="0"/>
                    <a:pt x="4905" y="3899"/>
                    <a:pt x="2300" y="4496"/>
                  </a:cubicBezTo>
                  <a:cubicBezTo>
                    <a:pt x="1" y="5001"/>
                    <a:pt x="141" y="9104"/>
                    <a:pt x="4830" y="9104"/>
                  </a:cubicBezTo>
                  <a:cubicBezTo>
                    <a:pt x="5497" y="9104"/>
                    <a:pt x="6256" y="9021"/>
                    <a:pt x="7114" y="8833"/>
                  </a:cubicBezTo>
                  <a:cubicBezTo>
                    <a:pt x="13996" y="7301"/>
                    <a:pt x="14076" y="1"/>
                    <a:pt x="1407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6005247" y="2875930"/>
              <a:ext cx="1111198" cy="1310570"/>
            </a:xfrm>
            <a:custGeom>
              <a:avLst/>
              <a:gdLst/>
              <a:ahLst/>
              <a:cxnLst/>
              <a:rect l="l" t="t" r="r" b="b"/>
              <a:pathLst>
                <a:path w="16910" h="19944" extrusionOk="0">
                  <a:moveTo>
                    <a:pt x="8909" y="1"/>
                  </a:moveTo>
                  <a:cubicBezTo>
                    <a:pt x="8450" y="1"/>
                    <a:pt x="7961" y="12"/>
                    <a:pt x="7441" y="29"/>
                  </a:cubicBezTo>
                  <a:cubicBezTo>
                    <a:pt x="5511" y="69"/>
                    <a:pt x="4059" y="427"/>
                    <a:pt x="2965" y="1064"/>
                  </a:cubicBezTo>
                  <a:cubicBezTo>
                    <a:pt x="538" y="2516"/>
                    <a:pt x="1" y="5520"/>
                    <a:pt x="259" y="10493"/>
                  </a:cubicBezTo>
                  <a:cubicBezTo>
                    <a:pt x="587" y="16763"/>
                    <a:pt x="2355" y="19943"/>
                    <a:pt x="7464" y="19943"/>
                  </a:cubicBezTo>
                  <a:cubicBezTo>
                    <a:pt x="8239" y="19943"/>
                    <a:pt x="9091" y="19870"/>
                    <a:pt x="10027" y="19723"/>
                  </a:cubicBezTo>
                  <a:cubicBezTo>
                    <a:pt x="12274" y="19365"/>
                    <a:pt x="13786" y="18649"/>
                    <a:pt x="14761" y="17634"/>
                  </a:cubicBezTo>
                  <a:cubicBezTo>
                    <a:pt x="16909" y="15386"/>
                    <a:pt x="16571" y="11686"/>
                    <a:pt x="15994" y="7131"/>
                  </a:cubicBezTo>
                  <a:cubicBezTo>
                    <a:pt x="15251" y="1114"/>
                    <a:pt x="13617" y="1"/>
                    <a:pt x="890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6347722" y="3947044"/>
              <a:ext cx="104680" cy="104680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96" y="1"/>
                  </a:moveTo>
                  <a:cubicBezTo>
                    <a:pt x="359" y="1"/>
                    <a:pt x="1" y="359"/>
                    <a:pt x="1" y="796"/>
                  </a:cubicBezTo>
                  <a:cubicBezTo>
                    <a:pt x="1" y="1234"/>
                    <a:pt x="359" y="1592"/>
                    <a:pt x="796" y="1592"/>
                  </a:cubicBezTo>
                  <a:cubicBezTo>
                    <a:pt x="1234" y="1592"/>
                    <a:pt x="1592" y="1234"/>
                    <a:pt x="1592" y="796"/>
                  </a:cubicBezTo>
                  <a:cubicBezTo>
                    <a:pt x="1592" y="359"/>
                    <a:pt x="1234" y="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6552934" y="3988917"/>
              <a:ext cx="56316" cy="54936"/>
            </a:xfrm>
            <a:custGeom>
              <a:avLst/>
              <a:gdLst/>
              <a:ahLst/>
              <a:cxnLst/>
              <a:rect l="l" t="t" r="r" b="b"/>
              <a:pathLst>
                <a:path w="857" h="836" extrusionOk="0">
                  <a:moveTo>
                    <a:pt x="418" y="0"/>
                  </a:moveTo>
                  <a:cubicBezTo>
                    <a:pt x="200" y="0"/>
                    <a:pt x="1" y="199"/>
                    <a:pt x="1" y="418"/>
                  </a:cubicBezTo>
                  <a:cubicBezTo>
                    <a:pt x="1" y="637"/>
                    <a:pt x="180" y="836"/>
                    <a:pt x="418" y="836"/>
                  </a:cubicBezTo>
                  <a:cubicBezTo>
                    <a:pt x="657" y="836"/>
                    <a:pt x="856" y="637"/>
                    <a:pt x="856" y="418"/>
                  </a:cubicBezTo>
                  <a:cubicBezTo>
                    <a:pt x="856" y="199"/>
                    <a:pt x="657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6247057" y="3452991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79" y="0"/>
                    <a:pt x="1" y="259"/>
                    <a:pt x="1" y="597"/>
                  </a:cubicBezTo>
                  <a:cubicBezTo>
                    <a:pt x="1" y="915"/>
                    <a:pt x="279" y="1194"/>
                    <a:pt x="598" y="1194"/>
                  </a:cubicBezTo>
                  <a:cubicBezTo>
                    <a:pt x="936" y="1194"/>
                    <a:pt x="1194" y="91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5768693" y="1900079"/>
              <a:ext cx="1362154" cy="896516"/>
            </a:xfrm>
            <a:custGeom>
              <a:avLst/>
              <a:gdLst/>
              <a:ahLst/>
              <a:cxnLst/>
              <a:rect l="l" t="t" r="r" b="b"/>
              <a:pathLst>
                <a:path w="20729" h="13643" extrusionOk="0">
                  <a:moveTo>
                    <a:pt x="17327" y="1"/>
                  </a:moveTo>
                  <a:cubicBezTo>
                    <a:pt x="15097" y="994"/>
                    <a:pt x="12585" y="1295"/>
                    <a:pt x="10357" y="1295"/>
                  </a:cubicBezTo>
                  <a:cubicBezTo>
                    <a:pt x="6919" y="1295"/>
                    <a:pt x="4158" y="577"/>
                    <a:pt x="4158" y="577"/>
                  </a:cubicBezTo>
                  <a:cubicBezTo>
                    <a:pt x="2029" y="1751"/>
                    <a:pt x="0" y="8216"/>
                    <a:pt x="3780" y="11638"/>
                  </a:cubicBezTo>
                  <a:cubicBezTo>
                    <a:pt x="5255" y="12976"/>
                    <a:pt x="7780" y="13643"/>
                    <a:pt x="10392" y="13643"/>
                  </a:cubicBezTo>
                  <a:cubicBezTo>
                    <a:pt x="13100" y="13643"/>
                    <a:pt x="15902" y="12926"/>
                    <a:pt x="17724" y="11498"/>
                  </a:cubicBezTo>
                  <a:cubicBezTo>
                    <a:pt x="18679" y="10743"/>
                    <a:pt x="19336" y="9808"/>
                    <a:pt x="19614" y="8654"/>
                  </a:cubicBezTo>
                  <a:cubicBezTo>
                    <a:pt x="20728" y="3860"/>
                    <a:pt x="18083" y="756"/>
                    <a:pt x="17446" y="140"/>
                  </a:cubicBezTo>
                  <a:lnTo>
                    <a:pt x="17327" y="1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608764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188" y="0"/>
                  </a:moveTo>
                  <a:cubicBezTo>
                    <a:pt x="0" y="0"/>
                    <a:pt x="40" y="4178"/>
                    <a:pt x="40" y="4178"/>
                  </a:cubicBezTo>
                  <a:cubicBezTo>
                    <a:pt x="40" y="4178"/>
                    <a:pt x="398" y="976"/>
                    <a:pt x="1193" y="976"/>
                  </a:cubicBezTo>
                  <a:cubicBezTo>
                    <a:pt x="1929" y="996"/>
                    <a:pt x="2307" y="4178"/>
                    <a:pt x="2307" y="4178"/>
                  </a:cubicBezTo>
                  <a:cubicBezTo>
                    <a:pt x="2307" y="4178"/>
                    <a:pt x="2467" y="41"/>
                    <a:pt x="1213" y="1"/>
                  </a:cubicBezTo>
                  <a:cubicBezTo>
                    <a:pt x="1205" y="1"/>
                    <a:pt x="1196" y="0"/>
                    <a:pt x="118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669808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207" y="0"/>
                  </a:moveTo>
                  <a:cubicBezTo>
                    <a:pt x="1" y="0"/>
                    <a:pt x="59" y="4178"/>
                    <a:pt x="59" y="4178"/>
                  </a:cubicBezTo>
                  <a:cubicBezTo>
                    <a:pt x="59" y="4178"/>
                    <a:pt x="398" y="976"/>
                    <a:pt x="1193" y="976"/>
                  </a:cubicBezTo>
                  <a:cubicBezTo>
                    <a:pt x="1949" y="996"/>
                    <a:pt x="2327" y="4178"/>
                    <a:pt x="2327" y="4178"/>
                  </a:cubicBezTo>
                  <a:cubicBezTo>
                    <a:pt x="2327" y="4178"/>
                    <a:pt x="2466" y="41"/>
                    <a:pt x="1233" y="1"/>
                  </a:cubicBezTo>
                  <a:cubicBezTo>
                    <a:pt x="1224" y="1"/>
                    <a:pt x="1216" y="0"/>
                    <a:pt x="1207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6309810" y="2183747"/>
              <a:ext cx="290252" cy="159550"/>
            </a:xfrm>
            <a:custGeom>
              <a:avLst/>
              <a:gdLst/>
              <a:ahLst/>
              <a:cxnLst/>
              <a:rect l="l" t="t" r="r" b="b"/>
              <a:pathLst>
                <a:path w="4417" h="2428" fill="none" extrusionOk="0">
                  <a:moveTo>
                    <a:pt x="40" y="0"/>
                  </a:moveTo>
                  <a:cubicBezTo>
                    <a:pt x="40" y="0"/>
                    <a:pt x="1" y="2427"/>
                    <a:pt x="2209" y="2427"/>
                  </a:cubicBezTo>
                  <a:cubicBezTo>
                    <a:pt x="4417" y="2427"/>
                    <a:pt x="4377" y="0"/>
                    <a:pt x="4377" y="0"/>
                  </a:cubicBezTo>
                </a:path>
              </a:pathLst>
            </a:custGeom>
            <a:noFill/>
            <a:ln w="10450" cap="rnd" cmpd="sng">
              <a:solidFill>
                <a:srgbClr val="1E2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899389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7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7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7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6865382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5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5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5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6032713" y="1982085"/>
              <a:ext cx="218363" cy="92195"/>
            </a:xfrm>
            <a:custGeom>
              <a:avLst/>
              <a:gdLst/>
              <a:ahLst/>
              <a:cxnLst/>
              <a:rect l="l" t="t" r="r" b="b"/>
              <a:pathLst>
                <a:path w="3323" h="1403" extrusionOk="0">
                  <a:moveTo>
                    <a:pt x="2484" y="0"/>
                  </a:moveTo>
                  <a:cubicBezTo>
                    <a:pt x="1938" y="0"/>
                    <a:pt x="1130" y="60"/>
                    <a:pt x="378" y="344"/>
                  </a:cubicBezTo>
                  <a:cubicBezTo>
                    <a:pt x="160" y="423"/>
                    <a:pt x="0" y="642"/>
                    <a:pt x="0" y="881"/>
                  </a:cubicBezTo>
                  <a:lnTo>
                    <a:pt x="0" y="901"/>
                  </a:lnTo>
                  <a:cubicBezTo>
                    <a:pt x="37" y="1194"/>
                    <a:pt x="310" y="1403"/>
                    <a:pt x="602" y="1403"/>
                  </a:cubicBezTo>
                  <a:cubicBezTo>
                    <a:pt x="627" y="1403"/>
                    <a:pt x="652" y="1401"/>
                    <a:pt x="677" y="1398"/>
                  </a:cubicBezTo>
                  <a:cubicBezTo>
                    <a:pt x="1082" y="1325"/>
                    <a:pt x="1776" y="1217"/>
                    <a:pt x="2554" y="1217"/>
                  </a:cubicBezTo>
                  <a:cubicBezTo>
                    <a:pt x="2618" y="1217"/>
                    <a:pt x="2681" y="1218"/>
                    <a:pt x="2746" y="1219"/>
                  </a:cubicBezTo>
                  <a:cubicBezTo>
                    <a:pt x="3044" y="1219"/>
                    <a:pt x="3322" y="1000"/>
                    <a:pt x="3322" y="702"/>
                  </a:cubicBezTo>
                  <a:cubicBezTo>
                    <a:pt x="3322" y="622"/>
                    <a:pt x="3322" y="523"/>
                    <a:pt x="3283" y="443"/>
                  </a:cubicBezTo>
                  <a:cubicBezTo>
                    <a:pt x="3243" y="205"/>
                    <a:pt x="3024" y="6"/>
                    <a:pt x="2765" y="6"/>
                  </a:cubicBezTo>
                  <a:cubicBezTo>
                    <a:pt x="2683" y="3"/>
                    <a:pt x="2588" y="0"/>
                    <a:pt x="248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677125" y="1999892"/>
              <a:ext cx="217048" cy="92720"/>
            </a:xfrm>
            <a:custGeom>
              <a:avLst/>
              <a:gdLst/>
              <a:ahLst/>
              <a:cxnLst/>
              <a:rect l="l" t="t" r="r" b="b"/>
              <a:pathLst>
                <a:path w="3303" h="1411" extrusionOk="0">
                  <a:moveTo>
                    <a:pt x="912" y="1"/>
                  </a:moveTo>
                  <a:cubicBezTo>
                    <a:pt x="779" y="1"/>
                    <a:pt x="659" y="5"/>
                    <a:pt x="557" y="13"/>
                  </a:cubicBezTo>
                  <a:cubicBezTo>
                    <a:pt x="299" y="13"/>
                    <a:pt x="80" y="212"/>
                    <a:pt x="20" y="451"/>
                  </a:cubicBezTo>
                  <a:cubicBezTo>
                    <a:pt x="0" y="530"/>
                    <a:pt x="0" y="630"/>
                    <a:pt x="0" y="709"/>
                  </a:cubicBezTo>
                  <a:cubicBezTo>
                    <a:pt x="0" y="1008"/>
                    <a:pt x="279" y="1227"/>
                    <a:pt x="577" y="1227"/>
                  </a:cubicBezTo>
                  <a:cubicBezTo>
                    <a:pt x="640" y="1225"/>
                    <a:pt x="703" y="1224"/>
                    <a:pt x="765" y="1224"/>
                  </a:cubicBezTo>
                  <a:cubicBezTo>
                    <a:pt x="1530" y="1224"/>
                    <a:pt x="2241" y="1332"/>
                    <a:pt x="2646" y="1406"/>
                  </a:cubicBezTo>
                  <a:cubicBezTo>
                    <a:pt x="2671" y="1409"/>
                    <a:pt x="2696" y="1410"/>
                    <a:pt x="2721" y="1410"/>
                  </a:cubicBezTo>
                  <a:cubicBezTo>
                    <a:pt x="3013" y="1410"/>
                    <a:pt x="3284" y="1202"/>
                    <a:pt x="3303" y="908"/>
                  </a:cubicBezTo>
                  <a:lnTo>
                    <a:pt x="3303" y="869"/>
                  </a:lnTo>
                  <a:cubicBezTo>
                    <a:pt x="3303" y="650"/>
                    <a:pt x="3163" y="431"/>
                    <a:pt x="2945" y="351"/>
                  </a:cubicBezTo>
                  <a:cubicBezTo>
                    <a:pt x="2226" y="80"/>
                    <a:pt x="1455" y="1"/>
                    <a:pt x="912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216012" y="4297358"/>
              <a:ext cx="287755" cy="252205"/>
            </a:xfrm>
            <a:custGeom>
              <a:avLst/>
              <a:gdLst/>
              <a:ahLst/>
              <a:cxnLst/>
              <a:rect l="l" t="t" r="r" b="b"/>
              <a:pathLst>
                <a:path w="4379" h="3838" extrusionOk="0">
                  <a:moveTo>
                    <a:pt x="835" y="1"/>
                  </a:moveTo>
                  <a:cubicBezTo>
                    <a:pt x="304" y="1"/>
                    <a:pt x="0" y="342"/>
                    <a:pt x="235" y="1214"/>
                  </a:cubicBezTo>
                  <a:cubicBezTo>
                    <a:pt x="625" y="2694"/>
                    <a:pt x="2408" y="3838"/>
                    <a:pt x="3497" y="3838"/>
                  </a:cubicBezTo>
                  <a:cubicBezTo>
                    <a:pt x="4017" y="3838"/>
                    <a:pt x="4379" y="3576"/>
                    <a:pt x="4353" y="2965"/>
                  </a:cubicBezTo>
                  <a:cubicBezTo>
                    <a:pt x="4312" y="1676"/>
                    <a:pt x="2014" y="1"/>
                    <a:pt x="8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142514" y="3318352"/>
              <a:ext cx="643194" cy="377847"/>
            </a:xfrm>
            <a:custGeom>
              <a:avLst/>
              <a:gdLst/>
              <a:ahLst/>
              <a:cxnLst/>
              <a:rect l="l" t="t" r="r" b="b"/>
              <a:pathLst>
                <a:path w="9788" h="5750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3740" y="5670"/>
                    <a:pt x="4238" y="5749"/>
                    <a:pt x="4814" y="5749"/>
                  </a:cubicBezTo>
                  <a:cubicBezTo>
                    <a:pt x="9489" y="5749"/>
                    <a:pt x="9788" y="0"/>
                    <a:pt x="9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142514" y="3317038"/>
              <a:ext cx="218363" cy="363456"/>
            </a:xfrm>
            <a:custGeom>
              <a:avLst/>
              <a:gdLst/>
              <a:ahLst/>
              <a:cxnLst/>
              <a:rect l="l" t="t" r="r" b="b"/>
              <a:pathLst>
                <a:path w="3323" h="5531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2944" y="4297"/>
                    <a:pt x="2726" y="3004"/>
                    <a:pt x="2487" y="1751"/>
                  </a:cubicBezTo>
                  <a:cubicBezTo>
                    <a:pt x="2427" y="1174"/>
                    <a:pt x="2328" y="577"/>
                    <a:pt x="2248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142514" y="3229447"/>
              <a:ext cx="642603" cy="197597"/>
            </a:xfrm>
            <a:custGeom>
              <a:avLst/>
              <a:gdLst/>
              <a:ahLst/>
              <a:cxnLst/>
              <a:rect l="l" t="t" r="r" b="b"/>
              <a:pathLst>
                <a:path w="9779" h="3007" extrusionOk="0">
                  <a:moveTo>
                    <a:pt x="5186" y="1"/>
                  </a:moveTo>
                  <a:cubicBezTo>
                    <a:pt x="2648" y="1"/>
                    <a:pt x="0" y="494"/>
                    <a:pt x="0" y="1353"/>
                  </a:cubicBezTo>
                  <a:cubicBezTo>
                    <a:pt x="0" y="2508"/>
                    <a:pt x="2181" y="3007"/>
                    <a:pt x="4481" y="3007"/>
                  </a:cubicBezTo>
                  <a:cubicBezTo>
                    <a:pt x="7054" y="3007"/>
                    <a:pt x="9778" y="2382"/>
                    <a:pt x="9768" y="1353"/>
                  </a:cubicBezTo>
                  <a:cubicBezTo>
                    <a:pt x="9768" y="419"/>
                    <a:pt x="7523" y="1"/>
                    <a:pt x="5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173857" y="3251920"/>
              <a:ext cx="579190" cy="133791"/>
            </a:xfrm>
            <a:custGeom>
              <a:avLst/>
              <a:gdLst/>
              <a:ahLst/>
              <a:cxnLst/>
              <a:rect l="l" t="t" r="r" b="b"/>
              <a:pathLst>
                <a:path w="8814" h="2036" extrusionOk="0">
                  <a:moveTo>
                    <a:pt x="4684" y="0"/>
                  </a:moveTo>
                  <a:cubicBezTo>
                    <a:pt x="2397" y="0"/>
                    <a:pt x="11" y="332"/>
                    <a:pt x="1" y="912"/>
                  </a:cubicBezTo>
                  <a:cubicBezTo>
                    <a:pt x="1" y="1130"/>
                    <a:pt x="140" y="1310"/>
                    <a:pt x="399" y="1469"/>
                  </a:cubicBezTo>
                  <a:cubicBezTo>
                    <a:pt x="1085" y="1858"/>
                    <a:pt x="2541" y="2036"/>
                    <a:pt x="4052" y="2036"/>
                  </a:cubicBezTo>
                  <a:cubicBezTo>
                    <a:pt x="5780" y="2036"/>
                    <a:pt x="7579" y="1803"/>
                    <a:pt x="8376" y="1389"/>
                  </a:cubicBezTo>
                  <a:cubicBezTo>
                    <a:pt x="8654" y="1250"/>
                    <a:pt x="8813" y="1091"/>
                    <a:pt x="8813" y="912"/>
                  </a:cubicBezTo>
                  <a:cubicBezTo>
                    <a:pt x="8813" y="282"/>
                    <a:pt x="6791" y="0"/>
                    <a:pt x="4684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200009" y="3302516"/>
              <a:ext cx="524254" cy="83192"/>
            </a:xfrm>
            <a:custGeom>
              <a:avLst/>
              <a:gdLst/>
              <a:ahLst/>
              <a:cxnLst/>
              <a:rect l="l" t="t" r="r" b="b"/>
              <a:pathLst>
                <a:path w="7978" h="1266" extrusionOk="0">
                  <a:moveTo>
                    <a:pt x="4280" y="0"/>
                  </a:moveTo>
                  <a:cubicBezTo>
                    <a:pt x="2565" y="0"/>
                    <a:pt x="789" y="247"/>
                    <a:pt x="1" y="699"/>
                  </a:cubicBezTo>
                  <a:cubicBezTo>
                    <a:pt x="687" y="1088"/>
                    <a:pt x="2143" y="1266"/>
                    <a:pt x="3654" y="1266"/>
                  </a:cubicBezTo>
                  <a:cubicBezTo>
                    <a:pt x="5382" y="1266"/>
                    <a:pt x="7181" y="1033"/>
                    <a:pt x="7978" y="619"/>
                  </a:cubicBezTo>
                  <a:cubicBezTo>
                    <a:pt x="7293" y="197"/>
                    <a:pt x="5811" y="0"/>
                    <a:pt x="4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617001" y="3389713"/>
              <a:ext cx="246488" cy="246750"/>
            </a:xfrm>
            <a:custGeom>
              <a:avLst/>
              <a:gdLst/>
              <a:ahLst/>
              <a:cxnLst/>
              <a:rect l="l" t="t" r="r" b="b"/>
              <a:pathLst>
                <a:path w="3751" h="3755" extrusionOk="0">
                  <a:moveTo>
                    <a:pt x="2642" y="1"/>
                  </a:moveTo>
                  <a:cubicBezTo>
                    <a:pt x="2235" y="1"/>
                    <a:pt x="1850" y="108"/>
                    <a:pt x="1850" y="108"/>
                  </a:cubicBezTo>
                  <a:lnTo>
                    <a:pt x="1691" y="1202"/>
                  </a:lnTo>
                  <a:cubicBezTo>
                    <a:pt x="1788" y="1185"/>
                    <a:pt x="1874" y="1177"/>
                    <a:pt x="1950" y="1177"/>
                  </a:cubicBezTo>
                  <a:cubicBezTo>
                    <a:pt x="2840" y="1177"/>
                    <a:pt x="2342" y="2279"/>
                    <a:pt x="1811" y="2554"/>
                  </a:cubicBezTo>
                  <a:cubicBezTo>
                    <a:pt x="1609" y="2652"/>
                    <a:pt x="1417" y="2684"/>
                    <a:pt x="1252" y="2684"/>
                  </a:cubicBezTo>
                  <a:cubicBezTo>
                    <a:pt x="947" y="2684"/>
                    <a:pt x="736" y="2574"/>
                    <a:pt x="736" y="2574"/>
                  </a:cubicBezTo>
                  <a:lnTo>
                    <a:pt x="0" y="3549"/>
                  </a:lnTo>
                  <a:cubicBezTo>
                    <a:pt x="457" y="3692"/>
                    <a:pt x="860" y="3755"/>
                    <a:pt x="1216" y="3755"/>
                  </a:cubicBezTo>
                  <a:cubicBezTo>
                    <a:pt x="3297" y="3755"/>
                    <a:pt x="3751" y="1601"/>
                    <a:pt x="3581" y="565"/>
                  </a:cubicBezTo>
                  <a:cubicBezTo>
                    <a:pt x="3501" y="113"/>
                    <a:pt x="3059" y="1"/>
                    <a:pt x="2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305867" y="2978503"/>
              <a:ext cx="166121" cy="377781"/>
            </a:xfrm>
            <a:custGeom>
              <a:avLst/>
              <a:gdLst/>
              <a:ahLst/>
              <a:cxnLst/>
              <a:rect l="l" t="t" r="r" b="b"/>
              <a:pathLst>
                <a:path w="2528" h="5749" extrusionOk="0">
                  <a:moveTo>
                    <a:pt x="1254" y="0"/>
                  </a:moveTo>
                  <a:cubicBezTo>
                    <a:pt x="1254" y="0"/>
                    <a:pt x="1652" y="1691"/>
                    <a:pt x="817" y="3362"/>
                  </a:cubicBezTo>
                  <a:cubicBezTo>
                    <a:pt x="1" y="5033"/>
                    <a:pt x="1254" y="5749"/>
                    <a:pt x="1254" y="5749"/>
                  </a:cubicBezTo>
                  <a:cubicBezTo>
                    <a:pt x="1254" y="5749"/>
                    <a:pt x="1035" y="5172"/>
                    <a:pt x="1771" y="3362"/>
                  </a:cubicBezTo>
                  <a:cubicBezTo>
                    <a:pt x="2527" y="1572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449705" y="2876522"/>
              <a:ext cx="130768" cy="479767"/>
            </a:xfrm>
            <a:custGeom>
              <a:avLst/>
              <a:gdLst/>
              <a:ahLst/>
              <a:cxnLst/>
              <a:rect l="l" t="t" r="r" b="b"/>
              <a:pathLst>
                <a:path w="1990" h="7301" extrusionOk="0">
                  <a:moveTo>
                    <a:pt x="677" y="0"/>
                  </a:moveTo>
                  <a:lnTo>
                    <a:pt x="677" y="0"/>
                  </a:lnTo>
                  <a:cubicBezTo>
                    <a:pt x="677" y="1"/>
                    <a:pt x="1054" y="2527"/>
                    <a:pt x="517" y="4775"/>
                  </a:cubicBezTo>
                  <a:cubicBezTo>
                    <a:pt x="0" y="6923"/>
                    <a:pt x="1054" y="7301"/>
                    <a:pt x="1054" y="7301"/>
                  </a:cubicBezTo>
                  <a:cubicBezTo>
                    <a:pt x="657" y="6923"/>
                    <a:pt x="1154" y="5511"/>
                    <a:pt x="1572" y="3720"/>
                  </a:cubicBezTo>
                  <a:cubicBezTo>
                    <a:pt x="1989" y="1930"/>
                    <a:pt x="677" y="1"/>
                    <a:pt x="67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388267" y="3605897"/>
              <a:ext cx="94166" cy="102052"/>
            </a:xfrm>
            <a:custGeom>
              <a:avLst/>
              <a:gdLst/>
              <a:ahLst/>
              <a:cxnLst/>
              <a:rect l="l" t="t" r="r" b="b"/>
              <a:pathLst>
                <a:path w="1433" h="1553" extrusionOk="0">
                  <a:moveTo>
                    <a:pt x="0" y="1"/>
                  </a:moveTo>
                  <a:lnTo>
                    <a:pt x="80" y="1552"/>
                  </a:lnTo>
                  <a:lnTo>
                    <a:pt x="1432" y="4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3" name="Google Shape;1253;p40"/>
            <p:cNvSpPr/>
            <p:nvPr/>
          </p:nvSpPr>
          <p:spPr>
            <a:xfrm rot="-653023">
              <a:off x="6329849" y="3687616"/>
              <a:ext cx="124261" cy="105928"/>
            </a:xfrm>
            <a:custGeom>
              <a:avLst/>
              <a:gdLst/>
              <a:ahLst/>
              <a:cxnLst/>
              <a:rect l="l" t="t" r="r" b="b"/>
              <a:pathLst>
                <a:path w="1891" h="1612" extrusionOk="0">
                  <a:moveTo>
                    <a:pt x="1015" y="0"/>
                  </a:moveTo>
                  <a:lnTo>
                    <a:pt x="0" y="1612"/>
                  </a:lnTo>
                  <a:lnTo>
                    <a:pt x="1890" y="141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277152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1273" y="1"/>
                  </a:moveTo>
                  <a:lnTo>
                    <a:pt x="0" y="1055"/>
                  </a:lnTo>
                  <a:lnTo>
                    <a:pt x="1910" y="1652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5441855" y="2890912"/>
              <a:ext cx="998764" cy="991404"/>
            </a:xfrm>
            <a:custGeom>
              <a:avLst/>
              <a:gdLst/>
              <a:ahLst/>
              <a:cxnLst/>
              <a:rect l="l" t="t" r="r" b="b"/>
              <a:pathLst>
                <a:path w="15199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cubicBezTo>
                    <a:pt x="15199" y="11259"/>
                    <a:pt x="14005" y="9370"/>
                    <a:pt x="12354" y="9250"/>
                  </a:cubicBezTo>
                  <a:cubicBezTo>
                    <a:pt x="10166" y="9051"/>
                    <a:pt x="3900" y="7917"/>
                    <a:pt x="5173" y="2248"/>
                  </a:cubicBezTo>
                  <a:lnTo>
                    <a:pt x="4079" y="1154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5441855" y="2890912"/>
              <a:ext cx="953028" cy="991404"/>
            </a:xfrm>
            <a:custGeom>
              <a:avLst/>
              <a:gdLst/>
              <a:ahLst/>
              <a:cxnLst/>
              <a:rect l="l" t="t" r="r" b="b"/>
              <a:pathLst>
                <a:path w="14503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lnTo>
                    <a:pt x="14503" y="13030"/>
                  </a:lnTo>
                  <a:cubicBezTo>
                    <a:pt x="14423" y="13050"/>
                    <a:pt x="14324" y="13110"/>
                    <a:pt x="14304" y="13149"/>
                  </a:cubicBezTo>
                  <a:cubicBezTo>
                    <a:pt x="13822" y="13375"/>
                    <a:pt x="13323" y="13471"/>
                    <a:pt x="12818" y="13471"/>
                  </a:cubicBezTo>
                  <a:cubicBezTo>
                    <a:pt x="11362" y="13471"/>
                    <a:pt x="9854" y="12674"/>
                    <a:pt x="8555" y="11876"/>
                  </a:cubicBezTo>
                  <a:cubicBezTo>
                    <a:pt x="6665" y="10742"/>
                    <a:pt x="4636" y="9390"/>
                    <a:pt x="3999" y="7261"/>
                  </a:cubicBezTo>
                  <a:cubicBezTo>
                    <a:pt x="3701" y="6227"/>
                    <a:pt x="3781" y="5133"/>
                    <a:pt x="3860" y="4078"/>
                  </a:cubicBezTo>
                  <a:cubicBezTo>
                    <a:pt x="3900" y="3084"/>
                    <a:pt x="3999" y="2109"/>
                    <a:pt x="4079" y="1154"/>
                  </a:cubicBezTo>
                  <a:lnTo>
                    <a:pt x="2885" y="0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475857" y="3605897"/>
              <a:ext cx="95480" cy="102052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1452" y="1"/>
                  </a:moveTo>
                  <a:lnTo>
                    <a:pt x="0" y="438"/>
                  </a:lnTo>
                  <a:lnTo>
                    <a:pt x="1373" y="1552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492793" y="3694727"/>
              <a:ext cx="124197" cy="105929"/>
            </a:xfrm>
            <a:custGeom>
              <a:avLst/>
              <a:gdLst/>
              <a:ahLst/>
              <a:cxnLst/>
              <a:rect l="l" t="t" r="r" b="b"/>
              <a:pathLst>
                <a:path w="1890" h="1612" extrusionOk="0">
                  <a:moveTo>
                    <a:pt x="875" y="0"/>
                  </a:moveTo>
                  <a:lnTo>
                    <a:pt x="0" y="1413"/>
                  </a:lnTo>
                  <a:lnTo>
                    <a:pt x="1890" y="161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556877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637" y="1"/>
                  </a:moveTo>
                  <a:lnTo>
                    <a:pt x="0" y="1652"/>
                  </a:lnTo>
                  <a:lnTo>
                    <a:pt x="1910" y="1055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58838" y="2890912"/>
              <a:ext cx="1039637" cy="989105"/>
            </a:xfrm>
            <a:custGeom>
              <a:avLst/>
              <a:gdLst/>
              <a:ahLst/>
              <a:cxnLst/>
              <a:rect l="l" t="t" r="r" b="b"/>
              <a:pathLst>
                <a:path w="15821" h="15052" extrusionOk="0">
                  <a:moveTo>
                    <a:pt x="12970" y="0"/>
                  </a:moveTo>
                  <a:cubicBezTo>
                    <a:pt x="12970" y="0"/>
                    <a:pt x="12970" y="0"/>
                    <a:pt x="12970" y="0"/>
                  </a:cubicBezTo>
                  <a:lnTo>
                    <a:pt x="12970" y="0"/>
                  </a:lnTo>
                  <a:lnTo>
                    <a:pt x="12970" y="0"/>
                  </a:lnTo>
                  <a:cubicBezTo>
                    <a:pt x="12970" y="0"/>
                    <a:pt x="12970" y="0"/>
                    <a:pt x="12970" y="0"/>
                  </a:cubicBezTo>
                  <a:close/>
                  <a:moveTo>
                    <a:pt x="12970" y="0"/>
                  </a:moveTo>
                  <a:lnTo>
                    <a:pt x="10683" y="2248"/>
                  </a:lnTo>
                  <a:cubicBezTo>
                    <a:pt x="10762" y="2646"/>
                    <a:pt x="10802" y="3024"/>
                    <a:pt x="10842" y="3382"/>
                  </a:cubicBezTo>
                  <a:cubicBezTo>
                    <a:pt x="11081" y="8057"/>
                    <a:pt x="5511" y="9012"/>
                    <a:pt x="3502" y="9211"/>
                  </a:cubicBezTo>
                  <a:cubicBezTo>
                    <a:pt x="1333" y="9409"/>
                    <a:pt x="0" y="12533"/>
                    <a:pt x="2447" y="14462"/>
                  </a:cubicBezTo>
                  <a:cubicBezTo>
                    <a:pt x="2726" y="14681"/>
                    <a:pt x="3044" y="14840"/>
                    <a:pt x="3422" y="14940"/>
                  </a:cubicBezTo>
                  <a:cubicBezTo>
                    <a:pt x="3741" y="15016"/>
                    <a:pt x="4100" y="15052"/>
                    <a:pt x="4480" y="15052"/>
                  </a:cubicBezTo>
                  <a:cubicBezTo>
                    <a:pt x="4693" y="15052"/>
                    <a:pt x="4911" y="15041"/>
                    <a:pt x="5133" y="15019"/>
                  </a:cubicBezTo>
                  <a:cubicBezTo>
                    <a:pt x="6764" y="14840"/>
                    <a:pt x="8694" y="14064"/>
                    <a:pt x="10305" y="12930"/>
                  </a:cubicBezTo>
                  <a:cubicBezTo>
                    <a:pt x="11757" y="11916"/>
                    <a:pt x="12970" y="10623"/>
                    <a:pt x="13527" y="9230"/>
                  </a:cubicBezTo>
                  <a:cubicBezTo>
                    <a:pt x="15820" y="3360"/>
                    <a:pt x="12987" y="23"/>
                    <a:pt x="12970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6458838" y="3113076"/>
              <a:ext cx="810498" cy="767522"/>
            </a:xfrm>
            <a:custGeom>
              <a:avLst/>
              <a:gdLst/>
              <a:ahLst/>
              <a:cxnLst/>
              <a:rect l="l" t="t" r="r" b="b"/>
              <a:pathLst>
                <a:path w="12334" h="11680" extrusionOk="0">
                  <a:moveTo>
                    <a:pt x="10842" y="1"/>
                  </a:moveTo>
                  <a:lnTo>
                    <a:pt x="10842" y="1"/>
                  </a:lnTo>
                  <a:cubicBezTo>
                    <a:pt x="11081" y="4676"/>
                    <a:pt x="5511" y="5650"/>
                    <a:pt x="3502" y="5849"/>
                  </a:cubicBezTo>
                  <a:cubicBezTo>
                    <a:pt x="1333" y="6048"/>
                    <a:pt x="0" y="9152"/>
                    <a:pt x="2447" y="11081"/>
                  </a:cubicBezTo>
                  <a:cubicBezTo>
                    <a:pt x="2726" y="11320"/>
                    <a:pt x="3044" y="11459"/>
                    <a:pt x="3422" y="11559"/>
                  </a:cubicBezTo>
                  <a:cubicBezTo>
                    <a:pt x="3743" y="11636"/>
                    <a:pt x="4106" y="11680"/>
                    <a:pt x="4488" y="11680"/>
                  </a:cubicBezTo>
                  <a:cubicBezTo>
                    <a:pt x="4698" y="11680"/>
                    <a:pt x="4914" y="11666"/>
                    <a:pt x="5133" y="11638"/>
                  </a:cubicBezTo>
                  <a:cubicBezTo>
                    <a:pt x="1930" y="9629"/>
                    <a:pt x="3820" y="7401"/>
                    <a:pt x="7918" y="5452"/>
                  </a:cubicBezTo>
                  <a:cubicBezTo>
                    <a:pt x="12334" y="3363"/>
                    <a:pt x="10902" y="81"/>
                    <a:pt x="10902" y="81"/>
                  </a:cubicBezTo>
                  <a:lnTo>
                    <a:pt x="10842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135790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1544878" y="9047527"/>
            <a:ext cx="2071721" cy="708143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</a:pPr>
            <a:endParaRPr lang="en-GB" sz="27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2F0D5F-9132-4635-9E2E-2190E0CF4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265" y="135362"/>
            <a:ext cx="13152000" cy="1244117"/>
          </a:xfrm>
        </p:spPr>
        <p:txBody>
          <a:bodyPr/>
          <a:lstStyle/>
          <a:p>
            <a:pPr eaLnBrk="1" hangingPunct="1"/>
            <a:r>
              <a:rPr lang="en-GB" altLang="en-US" sz="4200" dirty="0">
                <a:solidFill>
                  <a:srgbClr val="FFC000"/>
                </a:solidFill>
                <a:latin typeface="Twinkl" panose="020B0604020202020204" charset="0"/>
              </a:rPr>
              <a:t>Match to the correct clocks!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9FDFC-B3F1-4333-BC6F-E7FC4E02B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84" y="2449167"/>
            <a:ext cx="1875518" cy="1874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C0747C-F1F4-4433-BCB2-62BD60772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84" y="4674914"/>
            <a:ext cx="1875518" cy="1874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E9CDF-3C2B-489D-9738-27EC4B815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84" y="6900662"/>
            <a:ext cx="1875516" cy="1874345"/>
          </a:xfrm>
          <a:prstGeom prst="rect">
            <a:avLst/>
          </a:prstGeom>
        </p:spPr>
      </p:pic>
      <p:sp>
        <p:nvSpPr>
          <p:cNvPr id="12" name="10 o’clock">
            <a:extLst>
              <a:ext uri="{FF2B5EF4-FFF2-40B4-BE49-F238E27FC236}">
                <a16:creationId xmlns:a16="http://schemas.microsoft.com/office/drawing/2014/main" id="{A001EB2D-9230-421D-984E-D8AEB8CF65D1}"/>
              </a:ext>
            </a:extLst>
          </p:cNvPr>
          <p:cNvSpPr/>
          <p:nvPr/>
        </p:nvSpPr>
        <p:spPr>
          <a:xfrm>
            <a:off x="10266143" y="2424423"/>
            <a:ext cx="2557467" cy="1276350"/>
          </a:xfrm>
          <a:prstGeom prst="roundRect">
            <a:avLst>
              <a:gd name="adj" fmla="val 8951"/>
            </a:avLst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1371600">
              <a:buClrTx/>
            </a:pPr>
            <a:r>
              <a:rPr lang="en-GB" sz="3600" b="1" kern="1200" dirty="0">
                <a:solidFill>
                  <a:srgbClr val="FFC000"/>
                </a:solidFill>
                <a:latin typeface="Twinkl"/>
                <a:ea typeface="+mn-ea"/>
              </a:rPr>
              <a:t>half past 3</a:t>
            </a:r>
          </a:p>
        </p:txBody>
      </p:sp>
      <p:sp>
        <p:nvSpPr>
          <p:cNvPr id="15" name="10 o’clock">
            <a:extLst>
              <a:ext uri="{FF2B5EF4-FFF2-40B4-BE49-F238E27FC236}">
                <a16:creationId xmlns:a16="http://schemas.microsoft.com/office/drawing/2014/main" id="{EC355DC6-72D9-4FFE-8512-E04C4D3B8E77}"/>
              </a:ext>
            </a:extLst>
          </p:cNvPr>
          <p:cNvSpPr/>
          <p:nvPr/>
        </p:nvSpPr>
        <p:spPr>
          <a:xfrm>
            <a:off x="10126031" y="7199657"/>
            <a:ext cx="2557467" cy="1276350"/>
          </a:xfrm>
          <a:prstGeom prst="roundRect">
            <a:avLst>
              <a:gd name="adj" fmla="val 8951"/>
            </a:avLst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defTabSz="1371600">
              <a:buClrTx/>
            </a:pPr>
            <a:r>
              <a:rPr lang="en-GB" sz="3600" b="1" kern="1200" dirty="0">
                <a:solidFill>
                  <a:srgbClr val="FFC000"/>
                </a:solidFill>
                <a:latin typeface="Twinkl"/>
                <a:ea typeface="+mn-ea"/>
              </a:rPr>
              <a:t>half past 1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E5A2F7AA-4F35-467D-9DF3-884007BE62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3470843" y="7618757"/>
            <a:ext cx="3329319" cy="857250"/>
          </a:xfrm>
          <a:prstGeom prst="rect">
            <a:avLst/>
          </a:prstGeom>
        </p:spPr>
      </p:pic>
      <p:sp>
        <p:nvSpPr>
          <p:cNvPr id="14" name="10 o’clock">
            <a:extLst>
              <a:ext uri="{FF2B5EF4-FFF2-40B4-BE49-F238E27FC236}">
                <a16:creationId xmlns:a16="http://schemas.microsoft.com/office/drawing/2014/main" id="{D3484663-239B-40B9-B568-893B8B5B25A3}"/>
              </a:ext>
            </a:extLst>
          </p:cNvPr>
          <p:cNvSpPr/>
          <p:nvPr/>
        </p:nvSpPr>
        <p:spPr>
          <a:xfrm>
            <a:off x="10311551" y="4635201"/>
            <a:ext cx="2557467" cy="1276350"/>
          </a:xfrm>
          <a:prstGeom prst="roundRect">
            <a:avLst>
              <a:gd name="adj" fmla="val 8951"/>
            </a:avLst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defTabSz="1371600">
              <a:buClrTx/>
            </a:pPr>
            <a:r>
              <a:rPr lang="en-GB" sz="3600" b="1" kern="1200" dirty="0">
                <a:solidFill>
                  <a:srgbClr val="FFC000"/>
                </a:solidFill>
                <a:latin typeface="Twinkl"/>
                <a:ea typeface="+mn-ea"/>
              </a:rPr>
              <a:t>half past 9</a:t>
            </a:r>
          </a:p>
        </p:txBody>
      </p:sp>
      <p:grpSp>
        <p:nvGrpSpPr>
          <p:cNvPr id="17" name="Google Shape;3894;p66">
            <a:extLst>
              <a:ext uri="{FF2B5EF4-FFF2-40B4-BE49-F238E27FC236}">
                <a16:creationId xmlns:a16="http://schemas.microsoft.com/office/drawing/2014/main" id="{2C34CE99-393F-4B08-8595-677453BDF26E}"/>
              </a:ext>
            </a:extLst>
          </p:cNvPr>
          <p:cNvGrpSpPr/>
          <p:nvPr/>
        </p:nvGrpSpPr>
        <p:grpSpPr>
          <a:xfrm>
            <a:off x="427253" y="2485408"/>
            <a:ext cx="4735430" cy="7036518"/>
            <a:chOff x="1338425" y="897235"/>
            <a:chExt cx="2479115" cy="3706269"/>
          </a:xfrm>
        </p:grpSpPr>
        <p:sp>
          <p:nvSpPr>
            <p:cNvPr id="18" name="Google Shape;3895;p66">
              <a:extLst>
                <a:ext uri="{FF2B5EF4-FFF2-40B4-BE49-F238E27FC236}">
                  <a16:creationId xmlns:a16="http://schemas.microsoft.com/office/drawing/2014/main" id="{CBF9E6A3-E8DE-47F0-A4BE-69E54A3E2D0C}"/>
                </a:ext>
              </a:extLst>
            </p:cNvPr>
            <p:cNvSpPr/>
            <p:nvPr/>
          </p:nvSpPr>
          <p:spPr>
            <a:xfrm>
              <a:off x="1338425" y="1821583"/>
              <a:ext cx="555063" cy="2022148"/>
            </a:xfrm>
            <a:custGeom>
              <a:avLst/>
              <a:gdLst/>
              <a:ahLst/>
              <a:cxnLst/>
              <a:rect l="l" t="t" r="r" b="b"/>
              <a:pathLst>
                <a:path w="6307" h="22977" extrusionOk="0">
                  <a:moveTo>
                    <a:pt x="4018" y="777"/>
                  </a:moveTo>
                  <a:cubicBezTo>
                    <a:pt x="1393" y="5471"/>
                    <a:pt x="0" y="10862"/>
                    <a:pt x="0" y="16233"/>
                  </a:cubicBezTo>
                  <a:cubicBezTo>
                    <a:pt x="0" y="18481"/>
                    <a:pt x="298" y="20868"/>
                    <a:pt x="1771" y="22519"/>
                  </a:cubicBezTo>
                  <a:cubicBezTo>
                    <a:pt x="1930" y="22698"/>
                    <a:pt x="2089" y="22857"/>
                    <a:pt x="2328" y="22897"/>
                  </a:cubicBezTo>
                  <a:cubicBezTo>
                    <a:pt x="2865" y="22977"/>
                    <a:pt x="3123" y="22281"/>
                    <a:pt x="3163" y="21724"/>
                  </a:cubicBezTo>
                  <a:cubicBezTo>
                    <a:pt x="3481" y="18004"/>
                    <a:pt x="2964" y="14244"/>
                    <a:pt x="3024" y="10484"/>
                  </a:cubicBezTo>
                  <a:cubicBezTo>
                    <a:pt x="3064" y="6744"/>
                    <a:pt x="3820" y="2806"/>
                    <a:pt x="6306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96;p66">
              <a:extLst>
                <a:ext uri="{FF2B5EF4-FFF2-40B4-BE49-F238E27FC236}">
                  <a16:creationId xmlns:a16="http://schemas.microsoft.com/office/drawing/2014/main" id="{B9A152CE-5271-4ACE-A4AD-3F5AC0FBF622}"/>
                </a:ext>
              </a:extLst>
            </p:cNvPr>
            <p:cNvSpPr/>
            <p:nvPr/>
          </p:nvSpPr>
          <p:spPr>
            <a:xfrm>
              <a:off x="3099663" y="1856610"/>
              <a:ext cx="717877" cy="1978409"/>
            </a:xfrm>
            <a:custGeom>
              <a:avLst/>
              <a:gdLst/>
              <a:ahLst/>
              <a:cxnLst/>
              <a:rect l="l" t="t" r="r" b="b"/>
              <a:pathLst>
                <a:path w="8157" h="22480" extrusionOk="0">
                  <a:moveTo>
                    <a:pt x="2328" y="518"/>
                  </a:moveTo>
                  <a:cubicBezTo>
                    <a:pt x="5411" y="4954"/>
                    <a:pt x="7360" y="10146"/>
                    <a:pt x="7917" y="15497"/>
                  </a:cubicBezTo>
                  <a:cubicBezTo>
                    <a:pt x="8156" y="17705"/>
                    <a:pt x="8096" y="20112"/>
                    <a:pt x="6803" y="21922"/>
                  </a:cubicBezTo>
                  <a:cubicBezTo>
                    <a:pt x="6684" y="22101"/>
                    <a:pt x="6525" y="22300"/>
                    <a:pt x="6306" y="22360"/>
                  </a:cubicBezTo>
                  <a:cubicBezTo>
                    <a:pt x="5789" y="22479"/>
                    <a:pt x="5431" y="21803"/>
                    <a:pt x="5331" y="21286"/>
                  </a:cubicBezTo>
                  <a:cubicBezTo>
                    <a:pt x="4615" y="17606"/>
                    <a:pt x="4774" y="13826"/>
                    <a:pt x="4337" y="10086"/>
                  </a:cubicBezTo>
                  <a:cubicBezTo>
                    <a:pt x="3899" y="6366"/>
                    <a:pt x="2745" y="2527"/>
                    <a:pt x="0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7;p66">
              <a:extLst>
                <a:ext uri="{FF2B5EF4-FFF2-40B4-BE49-F238E27FC236}">
                  <a16:creationId xmlns:a16="http://schemas.microsoft.com/office/drawing/2014/main" id="{F79CC23B-51CB-4989-8F26-B987CE5FD2C7}"/>
                </a:ext>
              </a:extLst>
            </p:cNvPr>
            <p:cNvSpPr/>
            <p:nvPr/>
          </p:nvSpPr>
          <p:spPr>
            <a:xfrm>
              <a:off x="1774510" y="2607670"/>
              <a:ext cx="666921" cy="1995834"/>
            </a:xfrm>
            <a:custGeom>
              <a:avLst/>
              <a:gdLst/>
              <a:ahLst/>
              <a:cxnLst/>
              <a:rect l="l" t="t" r="r" b="b"/>
              <a:pathLst>
                <a:path w="7578" h="22678" extrusionOk="0">
                  <a:moveTo>
                    <a:pt x="5409" y="1"/>
                  </a:moveTo>
                  <a:lnTo>
                    <a:pt x="6444" y="19515"/>
                  </a:lnTo>
                  <a:cubicBezTo>
                    <a:pt x="6444" y="19515"/>
                    <a:pt x="158" y="20987"/>
                    <a:pt x="18" y="22340"/>
                  </a:cubicBezTo>
                  <a:cubicBezTo>
                    <a:pt x="1" y="22579"/>
                    <a:pt x="218" y="22677"/>
                    <a:pt x="589" y="22677"/>
                  </a:cubicBezTo>
                  <a:cubicBezTo>
                    <a:pt x="2350" y="22677"/>
                    <a:pt x="7577" y="20450"/>
                    <a:pt x="7577" y="20450"/>
                  </a:cubicBezTo>
                  <a:lnTo>
                    <a:pt x="6921" y="737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98;p66">
              <a:extLst>
                <a:ext uri="{FF2B5EF4-FFF2-40B4-BE49-F238E27FC236}">
                  <a16:creationId xmlns:a16="http://schemas.microsoft.com/office/drawing/2014/main" id="{C9C646A4-5972-49F4-B7A2-A313ED834F4B}"/>
                </a:ext>
              </a:extLst>
            </p:cNvPr>
            <p:cNvSpPr/>
            <p:nvPr/>
          </p:nvSpPr>
          <p:spPr>
            <a:xfrm>
              <a:off x="2619925" y="2607670"/>
              <a:ext cx="596867" cy="1994074"/>
            </a:xfrm>
            <a:custGeom>
              <a:avLst/>
              <a:gdLst/>
              <a:ahLst/>
              <a:cxnLst/>
              <a:rect l="l" t="t" r="r" b="b"/>
              <a:pathLst>
                <a:path w="6782" h="22658" extrusionOk="0">
                  <a:moveTo>
                    <a:pt x="1990" y="1"/>
                  </a:moveTo>
                  <a:lnTo>
                    <a:pt x="617" y="717"/>
                  </a:lnTo>
                  <a:lnTo>
                    <a:pt x="1" y="20430"/>
                  </a:lnTo>
                  <a:cubicBezTo>
                    <a:pt x="1" y="20430"/>
                    <a:pt x="4685" y="22657"/>
                    <a:pt x="6258" y="22657"/>
                  </a:cubicBezTo>
                  <a:cubicBezTo>
                    <a:pt x="6588" y="22657"/>
                    <a:pt x="6781" y="22559"/>
                    <a:pt x="6764" y="22320"/>
                  </a:cubicBezTo>
                  <a:cubicBezTo>
                    <a:pt x="6684" y="20968"/>
                    <a:pt x="1035" y="19515"/>
                    <a:pt x="1035" y="19515"/>
                  </a:cubicBezTo>
                  <a:lnTo>
                    <a:pt x="19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99;p66">
              <a:extLst>
                <a:ext uri="{FF2B5EF4-FFF2-40B4-BE49-F238E27FC236}">
                  <a16:creationId xmlns:a16="http://schemas.microsoft.com/office/drawing/2014/main" id="{11BE75F1-BD74-4C9C-879E-99ABEF91759E}"/>
                </a:ext>
              </a:extLst>
            </p:cNvPr>
            <p:cNvSpPr/>
            <p:nvPr/>
          </p:nvSpPr>
          <p:spPr>
            <a:xfrm>
              <a:off x="1709559" y="897235"/>
              <a:ext cx="1600240" cy="616317"/>
            </a:xfrm>
            <a:custGeom>
              <a:avLst/>
              <a:gdLst/>
              <a:ahLst/>
              <a:cxnLst/>
              <a:rect l="l" t="t" r="r" b="b"/>
              <a:pathLst>
                <a:path w="18183" h="7003" extrusionOk="0">
                  <a:moveTo>
                    <a:pt x="17625" y="537"/>
                  </a:moveTo>
                  <a:cubicBezTo>
                    <a:pt x="17605" y="398"/>
                    <a:pt x="17546" y="259"/>
                    <a:pt x="17486" y="179"/>
                  </a:cubicBezTo>
                  <a:cubicBezTo>
                    <a:pt x="17287" y="0"/>
                    <a:pt x="16989" y="60"/>
                    <a:pt x="16730" y="179"/>
                  </a:cubicBezTo>
                  <a:cubicBezTo>
                    <a:pt x="15039" y="955"/>
                    <a:pt x="14144" y="2845"/>
                    <a:pt x="13766" y="4655"/>
                  </a:cubicBezTo>
                  <a:cubicBezTo>
                    <a:pt x="13846" y="3382"/>
                    <a:pt x="13866" y="1930"/>
                    <a:pt x="12950" y="1035"/>
                  </a:cubicBezTo>
                  <a:cubicBezTo>
                    <a:pt x="12831" y="896"/>
                    <a:pt x="12672" y="776"/>
                    <a:pt x="12513" y="796"/>
                  </a:cubicBezTo>
                  <a:cubicBezTo>
                    <a:pt x="12354" y="836"/>
                    <a:pt x="12254" y="935"/>
                    <a:pt x="12155" y="1035"/>
                  </a:cubicBezTo>
                  <a:cubicBezTo>
                    <a:pt x="11260" y="2049"/>
                    <a:pt x="10822" y="3442"/>
                    <a:pt x="10961" y="4775"/>
                  </a:cubicBezTo>
                  <a:cubicBezTo>
                    <a:pt x="10862" y="3362"/>
                    <a:pt x="10663" y="1055"/>
                    <a:pt x="9529" y="836"/>
                  </a:cubicBezTo>
                  <a:cubicBezTo>
                    <a:pt x="8375" y="597"/>
                    <a:pt x="8335" y="3263"/>
                    <a:pt x="8952" y="4377"/>
                  </a:cubicBezTo>
                  <a:cubicBezTo>
                    <a:pt x="8256" y="3283"/>
                    <a:pt x="7500" y="2228"/>
                    <a:pt x="6684" y="1194"/>
                  </a:cubicBezTo>
                  <a:cubicBezTo>
                    <a:pt x="6545" y="995"/>
                    <a:pt x="6366" y="796"/>
                    <a:pt x="6147" y="756"/>
                  </a:cubicBezTo>
                  <a:cubicBezTo>
                    <a:pt x="5590" y="577"/>
                    <a:pt x="5113" y="1194"/>
                    <a:pt x="4993" y="1771"/>
                  </a:cubicBezTo>
                  <a:cubicBezTo>
                    <a:pt x="4715" y="2885"/>
                    <a:pt x="4974" y="4138"/>
                    <a:pt x="5670" y="5073"/>
                  </a:cubicBezTo>
                  <a:cubicBezTo>
                    <a:pt x="4476" y="3581"/>
                    <a:pt x="2706" y="2547"/>
                    <a:pt x="816" y="2248"/>
                  </a:cubicBezTo>
                  <a:cubicBezTo>
                    <a:pt x="617" y="2228"/>
                    <a:pt x="378" y="2189"/>
                    <a:pt x="219" y="2348"/>
                  </a:cubicBezTo>
                  <a:cubicBezTo>
                    <a:pt x="120" y="2447"/>
                    <a:pt x="100" y="2586"/>
                    <a:pt x="80" y="2746"/>
                  </a:cubicBezTo>
                  <a:cubicBezTo>
                    <a:pt x="0" y="3581"/>
                    <a:pt x="398" y="4436"/>
                    <a:pt x="975" y="5053"/>
                  </a:cubicBezTo>
                  <a:cubicBezTo>
                    <a:pt x="1532" y="5670"/>
                    <a:pt x="2288" y="6127"/>
                    <a:pt x="3024" y="6525"/>
                  </a:cubicBezTo>
                  <a:lnTo>
                    <a:pt x="13965" y="7003"/>
                  </a:lnTo>
                  <a:cubicBezTo>
                    <a:pt x="16531" y="6107"/>
                    <a:pt x="18182" y="3163"/>
                    <a:pt x="17625" y="5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00;p66">
              <a:extLst>
                <a:ext uri="{FF2B5EF4-FFF2-40B4-BE49-F238E27FC236}">
                  <a16:creationId xmlns:a16="http://schemas.microsoft.com/office/drawing/2014/main" id="{8EA1BD08-509C-482B-9FE2-7F395842DF84}"/>
                </a:ext>
              </a:extLst>
            </p:cNvPr>
            <p:cNvSpPr/>
            <p:nvPr/>
          </p:nvSpPr>
          <p:spPr>
            <a:xfrm>
              <a:off x="1492441" y="1222864"/>
              <a:ext cx="1934669" cy="1852294"/>
            </a:xfrm>
            <a:custGeom>
              <a:avLst/>
              <a:gdLst/>
              <a:ahLst/>
              <a:cxnLst/>
              <a:rect l="l" t="t" r="r" b="b"/>
              <a:pathLst>
                <a:path w="21983" h="21047" extrusionOk="0">
                  <a:moveTo>
                    <a:pt x="20609" y="4635"/>
                  </a:moveTo>
                  <a:cubicBezTo>
                    <a:pt x="20391" y="3323"/>
                    <a:pt x="20072" y="1890"/>
                    <a:pt x="19058" y="995"/>
                  </a:cubicBezTo>
                  <a:cubicBezTo>
                    <a:pt x="18123" y="199"/>
                    <a:pt x="16830" y="40"/>
                    <a:pt x="15616" y="0"/>
                  </a:cubicBezTo>
                  <a:cubicBezTo>
                    <a:pt x="14582" y="0"/>
                    <a:pt x="9748" y="80"/>
                    <a:pt x="7659" y="438"/>
                  </a:cubicBezTo>
                  <a:cubicBezTo>
                    <a:pt x="5571" y="776"/>
                    <a:pt x="3243" y="80"/>
                    <a:pt x="1652" y="5710"/>
                  </a:cubicBezTo>
                  <a:cubicBezTo>
                    <a:pt x="1" y="11578"/>
                    <a:pt x="1075" y="19058"/>
                    <a:pt x="3780" y="21047"/>
                  </a:cubicBezTo>
                  <a:cubicBezTo>
                    <a:pt x="3999" y="19575"/>
                    <a:pt x="4536" y="18123"/>
                    <a:pt x="5372" y="16889"/>
                  </a:cubicBezTo>
                  <a:cubicBezTo>
                    <a:pt x="5849" y="18123"/>
                    <a:pt x="6466" y="19276"/>
                    <a:pt x="7182" y="20371"/>
                  </a:cubicBezTo>
                  <a:cubicBezTo>
                    <a:pt x="7878" y="19257"/>
                    <a:pt x="8734" y="18262"/>
                    <a:pt x="9708" y="17387"/>
                  </a:cubicBezTo>
                  <a:cubicBezTo>
                    <a:pt x="10226" y="18182"/>
                    <a:pt x="10623" y="19058"/>
                    <a:pt x="10922" y="19953"/>
                  </a:cubicBezTo>
                  <a:cubicBezTo>
                    <a:pt x="11300" y="19296"/>
                    <a:pt x="11757" y="18700"/>
                    <a:pt x="12334" y="18242"/>
                  </a:cubicBezTo>
                  <a:cubicBezTo>
                    <a:pt x="12891" y="18938"/>
                    <a:pt x="13309" y="19694"/>
                    <a:pt x="13627" y="20530"/>
                  </a:cubicBezTo>
                  <a:cubicBezTo>
                    <a:pt x="13806" y="19933"/>
                    <a:pt x="14025" y="19336"/>
                    <a:pt x="14323" y="18779"/>
                  </a:cubicBezTo>
                  <a:cubicBezTo>
                    <a:pt x="14801" y="19396"/>
                    <a:pt x="15398" y="19933"/>
                    <a:pt x="16074" y="20331"/>
                  </a:cubicBezTo>
                  <a:cubicBezTo>
                    <a:pt x="16432" y="19336"/>
                    <a:pt x="16730" y="18302"/>
                    <a:pt x="16909" y="17247"/>
                  </a:cubicBezTo>
                  <a:cubicBezTo>
                    <a:pt x="17586" y="18043"/>
                    <a:pt x="18262" y="18859"/>
                    <a:pt x="18938" y="19654"/>
                  </a:cubicBezTo>
                  <a:cubicBezTo>
                    <a:pt x="19137" y="18759"/>
                    <a:pt x="19297" y="17844"/>
                    <a:pt x="19356" y="16949"/>
                  </a:cubicBezTo>
                  <a:cubicBezTo>
                    <a:pt x="20013" y="17685"/>
                    <a:pt x="20570" y="18560"/>
                    <a:pt x="20987" y="19456"/>
                  </a:cubicBezTo>
                  <a:cubicBezTo>
                    <a:pt x="21982" y="14602"/>
                    <a:pt x="21465" y="9569"/>
                    <a:pt x="20609" y="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01;p66">
              <a:extLst>
                <a:ext uri="{FF2B5EF4-FFF2-40B4-BE49-F238E27FC236}">
                  <a16:creationId xmlns:a16="http://schemas.microsoft.com/office/drawing/2014/main" id="{AD40DA3D-542E-4F88-B00A-B135C9BE3C70}"/>
                </a:ext>
              </a:extLst>
            </p:cNvPr>
            <p:cNvSpPr/>
            <p:nvPr/>
          </p:nvSpPr>
          <p:spPr>
            <a:xfrm>
              <a:off x="1621990" y="1414722"/>
              <a:ext cx="532357" cy="521444"/>
            </a:xfrm>
            <a:custGeom>
              <a:avLst/>
              <a:gdLst/>
              <a:ahLst/>
              <a:cxnLst/>
              <a:rect l="l" t="t" r="r" b="b"/>
              <a:pathLst>
                <a:path w="6049" h="5925" extrusionOk="0">
                  <a:moveTo>
                    <a:pt x="3021" y="1"/>
                  </a:moveTo>
                  <a:cubicBezTo>
                    <a:pt x="2950" y="1"/>
                    <a:pt x="2878" y="3"/>
                    <a:pt x="2806" y="9"/>
                  </a:cubicBezTo>
                  <a:cubicBezTo>
                    <a:pt x="1214" y="128"/>
                    <a:pt x="1" y="1540"/>
                    <a:pt x="120" y="3172"/>
                  </a:cubicBezTo>
                  <a:cubicBezTo>
                    <a:pt x="234" y="4730"/>
                    <a:pt x="1528" y="5925"/>
                    <a:pt x="3030" y="5925"/>
                  </a:cubicBezTo>
                  <a:cubicBezTo>
                    <a:pt x="3101" y="5925"/>
                    <a:pt x="3172" y="5922"/>
                    <a:pt x="3243" y="5917"/>
                  </a:cubicBezTo>
                  <a:cubicBezTo>
                    <a:pt x="4855" y="5797"/>
                    <a:pt x="6048" y="4385"/>
                    <a:pt x="5929" y="2754"/>
                  </a:cubicBezTo>
                  <a:cubicBezTo>
                    <a:pt x="5815" y="1196"/>
                    <a:pt x="4539" y="1"/>
                    <a:pt x="3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02;p66">
              <a:extLst>
                <a:ext uri="{FF2B5EF4-FFF2-40B4-BE49-F238E27FC236}">
                  <a16:creationId xmlns:a16="http://schemas.microsoft.com/office/drawing/2014/main" id="{4B85E96F-BEA1-4B5E-A536-CDC7ECC5A742}"/>
                </a:ext>
              </a:extLst>
            </p:cNvPr>
            <p:cNvSpPr/>
            <p:nvPr/>
          </p:nvSpPr>
          <p:spPr>
            <a:xfrm>
              <a:off x="1774334" y="1463654"/>
              <a:ext cx="392249" cy="393394"/>
            </a:xfrm>
            <a:custGeom>
              <a:avLst/>
              <a:gdLst/>
              <a:ahLst/>
              <a:cxnLst/>
              <a:rect l="l" t="t" r="r" b="b"/>
              <a:pathLst>
                <a:path w="4457" h="4470" extrusionOk="0">
                  <a:moveTo>
                    <a:pt x="2239" y="1"/>
                  </a:moveTo>
                  <a:cubicBezTo>
                    <a:pt x="2131" y="1"/>
                    <a:pt x="2021" y="10"/>
                    <a:pt x="1910" y="30"/>
                  </a:cubicBezTo>
                  <a:cubicBezTo>
                    <a:pt x="776" y="209"/>
                    <a:pt x="0" y="1362"/>
                    <a:pt x="199" y="2576"/>
                  </a:cubicBezTo>
                  <a:cubicBezTo>
                    <a:pt x="362" y="3679"/>
                    <a:pt x="1265" y="4470"/>
                    <a:pt x="2265" y="4470"/>
                  </a:cubicBezTo>
                  <a:cubicBezTo>
                    <a:pt x="2365" y="4470"/>
                    <a:pt x="2465" y="4462"/>
                    <a:pt x="2567" y="4446"/>
                  </a:cubicBezTo>
                  <a:cubicBezTo>
                    <a:pt x="3681" y="4267"/>
                    <a:pt x="4456" y="3113"/>
                    <a:pt x="4277" y="1899"/>
                  </a:cubicBezTo>
                  <a:cubicBezTo>
                    <a:pt x="4134" y="804"/>
                    <a:pt x="3245" y="1"/>
                    <a:pt x="2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03;p66">
              <a:extLst>
                <a:ext uri="{FF2B5EF4-FFF2-40B4-BE49-F238E27FC236}">
                  <a16:creationId xmlns:a16="http://schemas.microsoft.com/office/drawing/2014/main" id="{B7638FF2-74AA-4415-A8C1-A5598926DE9E}"/>
                </a:ext>
              </a:extLst>
            </p:cNvPr>
            <p:cNvSpPr/>
            <p:nvPr/>
          </p:nvSpPr>
          <p:spPr>
            <a:xfrm>
              <a:off x="1895082" y="1516987"/>
              <a:ext cx="87655" cy="91088"/>
            </a:xfrm>
            <a:custGeom>
              <a:avLst/>
              <a:gdLst/>
              <a:ahLst/>
              <a:cxnLst/>
              <a:rect l="l" t="t" r="r" b="b"/>
              <a:pathLst>
                <a:path w="996" h="1035" extrusionOk="0">
                  <a:moveTo>
                    <a:pt x="478" y="0"/>
                  </a:moveTo>
                  <a:cubicBezTo>
                    <a:pt x="200" y="0"/>
                    <a:pt x="1" y="259"/>
                    <a:pt x="21" y="518"/>
                  </a:cubicBezTo>
                  <a:cubicBezTo>
                    <a:pt x="41" y="816"/>
                    <a:pt x="279" y="1035"/>
                    <a:pt x="518" y="1035"/>
                  </a:cubicBezTo>
                  <a:cubicBezTo>
                    <a:pt x="797" y="1035"/>
                    <a:pt x="996" y="796"/>
                    <a:pt x="976" y="518"/>
                  </a:cubicBezTo>
                  <a:cubicBezTo>
                    <a:pt x="976" y="219"/>
                    <a:pt x="737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04;p66">
              <a:extLst>
                <a:ext uri="{FF2B5EF4-FFF2-40B4-BE49-F238E27FC236}">
                  <a16:creationId xmlns:a16="http://schemas.microsoft.com/office/drawing/2014/main" id="{3F8CD914-8FA2-421D-A594-7830A6F4A470}"/>
                </a:ext>
              </a:extLst>
            </p:cNvPr>
            <p:cNvSpPr/>
            <p:nvPr/>
          </p:nvSpPr>
          <p:spPr>
            <a:xfrm>
              <a:off x="2001925" y="1588802"/>
              <a:ext cx="56061" cy="61341"/>
            </a:xfrm>
            <a:custGeom>
              <a:avLst/>
              <a:gdLst/>
              <a:ahLst/>
              <a:cxnLst/>
              <a:rect l="l" t="t" r="r" b="b"/>
              <a:pathLst>
                <a:path w="637" h="697" extrusionOk="0">
                  <a:moveTo>
                    <a:pt x="299" y="0"/>
                  </a:moveTo>
                  <a:cubicBezTo>
                    <a:pt x="140" y="0"/>
                    <a:pt x="0" y="159"/>
                    <a:pt x="0" y="358"/>
                  </a:cubicBezTo>
                  <a:cubicBezTo>
                    <a:pt x="0" y="557"/>
                    <a:pt x="160" y="696"/>
                    <a:pt x="339" y="696"/>
                  </a:cubicBezTo>
                  <a:cubicBezTo>
                    <a:pt x="498" y="696"/>
                    <a:pt x="637" y="557"/>
                    <a:pt x="637" y="358"/>
                  </a:cubicBezTo>
                  <a:cubicBezTo>
                    <a:pt x="637" y="159"/>
                    <a:pt x="478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05;p66">
              <a:extLst>
                <a:ext uri="{FF2B5EF4-FFF2-40B4-BE49-F238E27FC236}">
                  <a16:creationId xmlns:a16="http://schemas.microsoft.com/office/drawing/2014/main" id="{2FBEAD47-F339-4E17-A959-80E32CCD88DD}"/>
                </a:ext>
              </a:extLst>
            </p:cNvPr>
            <p:cNvSpPr/>
            <p:nvPr/>
          </p:nvSpPr>
          <p:spPr>
            <a:xfrm>
              <a:off x="2805536" y="1348364"/>
              <a:ext cx="528749" cy="519332"/>
            </a:xfrm>
            <a:custGeom>
              <a:avLst/>
              <a:gdLst/>
              <a:ahLst/>
              <a:cxnLst/>
              <a:rect l="l" t="t" r="r" b="b"/>
              <a:pathLst>
                <a:path w="6008" h="5901" extrusionOk="0">
                  <a:moveTo>
                    <a:pt x="2968" y="1"/>
                  </a:moveTo>
                  <a:cubicBezTo>
                    <a:pt x="2907" y="1"/>
                    <a:pt x="2846" y="3"/>
                    <a:pt x="2785" y="7"/>
                  </a:cubicBezTo>
                  <a:cubicBezTo>
                    <a:pt x="1194" y="126"/>
                    <a:pt x="0" y="1538"/>
                    <a:pt x="120" y="3170"/>
                  </a:cubicBezTo>
                  <a:cubicBezTo>
                    <a:pt x="253" y="4719"/>
                    <a:pt x="1546" y="5901"/>
                    <a:pt x="3060" y="5901"/>
                  </a:cubicBezTo>
                  <a:cubicBezTo>
                    <a:pt x="3121" y="5901"/>
                    <a:pt x="3182" y="5899"/>
                    <a:pt x="3243" y="5895"/>
                  </a:cubicBezTo>
                  <a:cubicBezTo>
                    <a:pt x="4834" y="5776"/>
                    <a:pt x="6008" y="4363"/>
                    <a:pt x="5888" y="2732"/>
                  </a:cubicBezTo>
                  <a:cubicBezTo>
                    <a:pt x="5774" y="1183"/>
                    <a:pt x="4482" y="1"/>
                    <a:pt x="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06;p66">
              <a:extLst>
                <a:ext uri="{FF2B5EF4-FFF2-40B4-BE49-F238E27FC236}">
                  <a16:creationId xmlns:a16="http://schemas.microsoft.com/office/drawing/2014/main" id="{ECC71A44-D85D-4FF7-AC8D-18837DBE5B5F}"/>
                </a:ext>
              </a:extLst>
            </p:cNvPr>
            <p:cNvSpPr/>
            <p:nvPr/>
          </p:nvSpPr>
          <p:spPr>
            <a:xfrm>
              <a:off x="2959552" y="1398880"/>
              <a:ext cx="388729" cy="392161"/>
            </a:xfrm>
            <a:custGeom>
              <a:avLst/>
              <a:gdLst/>
              <a:ahLst/>
              <a:cxnLst/>
              <a:rect l="l" t="t" r="r" b="b"/>
              <a:pathLst>
                <a:path w="4417" h="4456" extrusionOk="0">
                  <a:moveTo>
                    <a:pt x="2220" y="0"/>
                  </a:moveTo>
                  <a:cubicBezTo>
                    <a:pt x="2111" y="0"/>
                    <a:pt x="2001" y="10"/>
                    <a:pt x="1891" y="29"/>
                  </a:cubicBezTo>
                  <a:cubicBezTo>
                    <a:pt x="737" y="209"/>
                    <a:pt x="1" y="1342"/>
                    <a:pt x="160" y="2556"/>
                  </a:cubicBezTo>
                  <a:cubicBezTo>
                    <a:pt x="321" y="3667"/>
                    <a:pt x="1209" y="4455"/>
                    <a:pt x="2198" y="4455"/>
                  </a:cubicBezTo>
                  <a:cubicBezTo>
                    <a:pt x="2307" y="4455"/>
                    <a:pt x="2417" y="4446"/>
                    <a:pt x="2527" y="4426"/>
                  </a:cubicBezTo>
                  <a:cubicBezTo>
                    <a:pt x="3641" y="4247"/>
                    <a:pt x="4417" y="3113"/>
                    <a:pt x="4238" y="1880"/>
                  </a:cubicBezTo>
                  <a:cubicBezTo>
                    <a:pt x="4095" y="787"/>
                    <a:pt x="3209" y="0"/>
                    <a:pt x="2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07;p66">
              <a:extLst>
                <a:ext uri="{FF2B5EF4-FFF2-40B4-BE49-F238E27FC236}">
                  <a16:creationId xmlns:a16="http://schemas.microsoft.com/office/drawing/2014/main" id="{150DA92A-28A1-4B0F-BC3A-E44A55149074}"/>
                </a:ext>
              </a:extLst>
            </p:cNvPr>
            <p:cNvSpPr/>
            <p:nvPr/>
          </p:nvSpPr>
          <p:spPr>
            <a:xfrm>
              <a:off x="3078628" y="1450453"/>
              <a:ext cx="87655" cy="92848"/>
            </a:xfrm>
            <a:custGeom>
              <a:avLst/>
              <a:gdLst/>
              <a:ahLst/>
              <a:cxnLst/>
              <a:rect l="l" t="t" r="r" b="b"/>
              <a:pathLst>
                <a:path w="996" h="1055" extrusionOk="0">
                  <a:moveTo>
                    <a:pt x="478" y="0"/>
                  </a:moveTo>
                  <a:cubicBezTo>
                    <a:pt x="199" y="0"/>
                    <a:pt x="0" y="259"/>
                    <a:pt x="40" y="538"/>
                  </a:cubicBezTo>
                  <a:cubicBezTo>
                    <a:pt x="40" y="836"/>
                    <a:pt x="259" y="1055"/>
                    <a:pt x="538" y="1055"/>
                  </a:cubicBezTo>
                  <a:cubicBezTo>
                    <a:pt x="796" y="1055"/>
                    <a:pt x="995" y="796"/>
                    <a:pt x="975" y="538"/>
                  </a:cubicBezTo>
                  <a:cubicBezTo>
                    <a:pt x="975" y="239"/>
                    <a:pt x="756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08;p66">
              <a:extLst>
                <a:ext uri="{FF2B5EF4-FFF2-40B4-BE49-F238E27FC236}">
                  <a16:creationId xmlns:a16="http://schemas.microsoft.com/office/drawing/2014/main" id="{B5659E6C-9227-48CB-BC1B-2F0E08315B3D}"/>
                </a:ext>
              </a:extLst>
            </p:cNvPr>
            <p:cNvSpPr/>
            <p:nvPr/>
          </p:nvSpPr>
          <p:spPr>
            <a:xfrm>
              <a:off x="3183623" y="1520507"/>
              <a:ext cx="56149" cy="63189"/>
            </a:xfrm>
            <a:custGeom>
              <a:avLst/>
              <a:gdLst/>
              <a:ahLst/>
              <a:cxnLst/>
              <a:rect l="l" t="t" r="r" b="b"/>
              <a:pathLst>
                <a:path w="638" h="718" extrusionOk="0">
                  <a:moveTo>
                    <a:pt x="299" y="0"/>
                  </a:moveTo>
                  <a:cubicBezTo>
                    <a:pt x="140" y="0"/>
                    <a:pt x="1" y="159"/>
                    <a:pt x="1" y="358"/>
                  </a:cubicBezTo>
                  <a:cubicBezTo>
                    <a:pt x="39" y="547"/>
                    <a:pt x="148" y="718"/>
                    <a:pt x="312" y="718"/>
                  </a:cubicBezTo>
                  <a:cubicBezTo>
                    <a:pt x="321" y="718"/>
                    <a:pt x="330" y="717"/>
                    <a:pt x="339" y="716"/>
                  </a:cubicBezTo>
                  <a:cubicBezTo>
                    <a:pt x="498" y="716"/>
                    <a:pt x="638" y="557"/>
                    <a:pt x="638" y="358"/>
                  </a:cubicBezTo>
                  <a:cubicBezTo>
                    <a:pt x="638" y="159"/>
                    <a:pt x="478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09;p66">
              <a:extLst>
                <a:ext uri="{FF2B5EF4-FFF2-40B4-BE49-F238E27FC236}">
                  <a16:creationId xmlns:a16="http://schemas.microsoft.com/office/drawing/2014/main" id="{6AD623F0-1C71-43B1-9F95-23506F3C6ABA}"/>
                </a:ext>
              </a:extLst>
            </p:cNvPr>
            <p:cNvSpPr/>
            <p:nvPr/>
          </p:nvSpPr>
          <p:spPr>
            <a:xfrm>
              <a:off x="2304765" y="1551838"/>
              <a:ext cx="239996" cy="124531"/>
            </a:xfrm>
            <a:custGeom>
              <a:avLst/>
              <a:gdLst/>
              <a:ahLst/>
              <a:cxnLst/>
              <a:rect l="l" t="t" r="r" b="b"/>
              <a:pathLst>
                <a:path w="2727" h="1415" extrusionOk="0">
                  <a:moveTo>
                    <a:pt x="2588" y="0"/>
                  </a:moveTo>
                  <a:cubicBezTo>
                    <a:pt x="2492" y="0"/>
                    <a:pt x="2377" y="134"/>
                    <a:pt x="2209" y="321"/>
                  </a:cubicBezTo>
                  <a:cubicBezTo>
                    <a:pt x="2010" y="519"/>
                    <a:pt x="1771" y="738"/>
                    <a:pt x="1433" y="738"/>
                  </a:cubicBezTo>
                  <a:cubicBezTo>
                    <a:pt x="1075" y="738"/>
                    <a:pt x="757" y="619"/>
                    <a:pt x="538" y="480"/>
                  </a:cubicBezTo>
                  <a:cubicBezTo>
                    <a:pt x="345" y="357"/>
                    <a:pt x="214" y="234"/>
                    <a:pt x="131" y="234"/>
                  </a:cubicBezTo>
                  <a:cubicBezTo>
                    <a:pt x="120" y="234"/>
                    <a:pt x="110" y="236"/>
                    <a:pt x="100" y="241"/>
                  </a:cubicBezTo>
                  <a:cubicBezTo>
                    <a:pt x="1" y="281"/>
                    <a:pt x="1" y="519"/>
                    <a:pt x="200" y="818"/>
                  </a:cubicBezTo>
                  <a:cubicBezTo>
                    <a:pt x="299" y="977"/>
                    <a:pt x="439" y="1116"/>
                    <a:pt x="677" y="1236"/>
                  </a:cubicBezTo>
                  <a:cubicBezTo>
                    <a:pt x="896" y="1375"/>
                    <a:pt x="1175" y="1415"/>
                    <a:pt x="1453" y="1415"/>
                  </a:cubicBezTo>
                  <a:cubicBezTo>
                    <a:pt x="1771" y="1395"/>
                    <a:pt x="2070" y="1275"/>
                    <a:pt x="2229" y="1096"/>
                  </a:cubicBezTo>
                  <a:cubicBezTo>
                    <a:pt x="2428" y="917"/>
                    <a:pt x="2527" y="718"/>
                    <a:pt x="2607" y="579"/>
                  </a:cubicBezTo>
                  <a:cubicBezTo>
                    <a:pt x="2726" y="261"/>
                    <a:pt x="2706" y="22"/>
                    <a:pt x="2607" y="2"/>
                  </a:cubicBezTo>
                  <a:cubicBezTo>
                    <a:pt x="2600" y="1"/>
                    <a:pt x="2594" y="0"/>
                    <a:pt x="2588" y="0"/>
                  </a:cubicBezTo>
                  <a:close/>
                </a:path>
              </a:pathLst>
            </a:custGeom>
            <a:solidFill>
              <a:srgbClr val="6E7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10;p66">
              <a:extLst>
                <a:ext uri="{FF2B5EF4-FFF2-40B4-BE49-F238E27FC236}">
                  <a16:creationId xmlns:a16="http://schemas.microsoft.com/office/drawing/2014/main" id="{B4048F50-4D0F-426B-948D-934013D52CFA}"/>
                </a:ext>
              </a:extLst>
            </p:cNvPr>
            <p:cNvSpPr/>
            <p:nvPr/>
          </p:nvSpPr>
          <p:spPr>
            <a:xfrm>
              <a:off x="1639504" y="2472842"/>
              <a:ext cx="161142" cy="162902"/>
            </a:xfrm>
            <a:custGeom>
              <a:avLst/>
              <a:gdLst/>
              <a:ahLst/>
              <a:cxnLst/>
              <a:rect l="l" t="t" r="r" b="b"/>
              <a:pathLst>
                <a:path w="1831" h="1851" extrusionOk="0">
                  <a:moveTo>
                    <a:pt x="931" y="0"/>
                  </a:moveTo>
                  <a:cubicBezTo>
                    <a:pt x="919" y="0"/>
                    <a:pt x="908" y="0"/>
                    <a:pt x="896" y="1"/>
                  </a:cubicBezTo>
                  <a:cubicBezTo>
                    <a:pt x="399" y="1"/>
                    <a:pt x="1" y="438"/>
                    <a:pt x="1" y="956"/>
                  </a:cubicBezTo>
                  <a:cubicBezTo>
                    <a:pt x="1" y="1453"/>
                    <a:pt x="418" y="1851"/>
                    <a:pt x="936" y="1851"/>
                  </a:cubicBezTo>
                  <a:cubicBezTo>
                    <a:pt x="1433" y="1851"/>
                    <a:pt x="1831" y="1433"/>
                    <a:pt x="1831" y="896"/>
                  </a:cubicBezTo>
                  <a:cubicBezTo>
                    <a:pt x="1831" y="410"/>
                    <a:pt x="1432" y="0"/>
                    <a:pt x="9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11;p66">
              <a:extLst>
                <a:ext uri="{FF2B5EF4-FFF2-40B4-BE49-F238E27FC236}">
                  <a16:creationId xmlns:a16="http://schemas.microsoft.com/office/drawing/2014/main" id="{B0E3BDE6-ACF4-4752-B077-22A011F72200}"/>
                </a:ext>
              </a:extLst>
            </p:cNvPr>
            <p:cNvSpPr/>
            <p:nvPr/>
          </p:nvSpPr>
          <p:spPr>
            <a:xfrm>
              <a:off x="2936846" y="2171502"/>
              <a:ext cx="168094" cy="164926"/>
            </a:xfrm>
            <a:custGeom>
              <a:avLst/>
              <a:gdLst/>
              <a:ahLst/>
              <a:cxnLst/>
              <a:rect l="l" t="t" r="r" b="b"/>
              <a:pathLst>
                <a:path w="1910" h="1874" extrusionOk="0">
                  <a:moveTo>
                    <a:pt x="927" y="1"/>
                  </a:moveTo>
                  <a:cubicBezTo>
                    <a:pt x="441" y="1"/>
                    <a:pt x="58" y="404"/>
                    <a:pt x="20" y="898"/>
                  </a:cubicBezTo>
                  <a:cubicBezTo>
                    <a:pt x="0" y="1416"/>
                    <a:pt x="398" y="1833"/>
                    <a:pt x="915" y="1873"/>
                  </a:cubicBezTo>
                  <a:cubicBezTo>
                    <a:pt x="928" y="1874"/>
                    <a:pt x="941" y="1874"/>
                    <a:pt x="954" y="1874"/>
                  </a:cubicBezTo>
                  <a:cubicBezTo>
                    <a:pt x="1472" y="1874"/>
                    <a:pt x="1871" y="1483"/>
                    <a:pt x="1890" y="978"/>
                  </a:cubicBezTo>
                  <a:cubicBezTo>
                    <a:pt x="1910" y="481"/>
                    <a:pt x="1512" y="43"/>
                    <a:pt x="995" y="3"/>
                  </a:cubicBezTo>
                  <a:cubicBezTo>
                    <a:pt x="972" y="2"/>
                    <a:pt x="949" y="1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12;p66">
              <a:extLst>
                <a:ext uri="{FF2B5EF4-FFF2-40B4-BE49-F238E27FC236}">
                  <a16:creationId xmlns:a16="http://schemas.microsoft.com/office/drawing/2014/main" id="{DEE5DB74-3DF9-4064-A521-E207874C8F98}"/>
                </a:ext>
              </a:extLst>
            </p:cNvPr>
            <p:cNvSpPr/>
            <p:nvPr/>
          </p:nvSpPr>
          <p:spPr>
            <a:xfrm>
              <a:off x="2236558" y="2131019"/>
              <a:ext cx="189128" cy="163870"/>
            </a:xfrm>
            <a:custGeom>
              <a:avLst/>
              <a:gdLst/>
              <a:ahLst/>
              <a:cxnLst/>
              <a:rect l="l" t="t" r="r" b="b"/>
              <a:pathLst>
                <a:path w="2149" h="1862" extrusionOk="0">
                  <a:moveTo>
                    <a:pt x="1065" y="0"/>
                  </a:moveTo>
                  <a:cubicBezTo>
                    <a:pt x="705" y="0"/>
                    <a:pt x="365" y="211"/>
                    <a:pt x="219" y="563"/>
                  </a:cubicBezTo>
                  <a:cubicBezTo>
                    <a:pt x="0" y="1040"/>
                    <a:pt x="219" y="1557"/>
                    <a:pt x="696" y="1776"/>
                  </a:cubicBezTo>
                  <a:cubicBezTo>
                    <a:pt x="822" y="1834"/>
                    <a:pt x="953" y="1861"/>
                    <a:pt x="1080" y="1861"/>
                  </a:cubicBezTo>
                  <a:cubicBezTo>
                    <a:pt x="1434" y="1861"/>
                    <a:pt x="1763" y="1650"/>
                    <a:pt x="1910" y="1299"/>
                  </a:cubicBezTo>
                  <a:cubicBezTo>
                    <a:pt x="2148" y="841"/>
                    <a:pt x="1910" y="284"/>
                    <a:pt x="1452" y="85"/>
                  </a:cubicBezTo>
                  <a:cubicBezTo>
                    <a:pt x="1326" y="27"/>
                    <a:pt x="1194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13;p66">
              <a:extLst>
                <a:ext uri="{FF2B5EF4-FFF2-40B4-BE49-F238E27FC236}">
                  <a16:creationId xmlns:a16="http://schemas.microsoft.com/office/drawing/2014/main" id="{D2D8D0B7-3D30-448A-A08D-2352BEDB2F8C}"/>
                </a:ext>
              </a:extLst>
            </p:cNvPr>
            <p:cNvSpPr/>
            <p:nvPr/>
          </p:nvSpPr>
          <p:spPr>
            <a:xfrm>
              <a:off x="2390573" y="2415813"/>
              <a:ext cx="285496" cy="250821"/>
            </a:xfrm>
            <a:custGeom>
              <a:avLst/>
              <a:gdLst/>
              <a:ahLst/>
              <a:cxnLst/>
              <a:rect l="l" t="t" r="r" b="b"/>
              <a:pathLst>
                <a:path w="3244" h="2850" extrusionOk="0">
                  <a:moveTo>
                    <a:pt x="1620" y="0"/>
                  </a:moveTo>
                  <a:cubicBezTo>
                    <a:pt x="1063" y="0"/>
                    <a:pt x="537" y="313"/>
                    <a:pt x="299" y="848"/>
                  </a:cubicBezTo>
                  <a:cubicBezTo>
                    <a:pt x="1" y="1584"/>
                    <a:pt x="319" y="2419"/>
                    <a:pt x="1035" y="2738"/>
                  </a:cubicBezTo>
                  <a:cubicBezTo>
                    <a:pt x="1216" y="2813"/>
                    <a:pt x="1407" y="2849"/>
                    <a:pt x="1595" y="2849"/>
                  </a:cubicBezTo>
                  <a:cubicBezTo>
                    <a:pt x="2150" y="2849"/>
                    <a:pt x="2687" y="2536"/>
                    <a:pt x="2925" y="2002"/>
                  </a:cubicBezTo>
                  <a:cubicBezTo>
                    <a:pt x="3243" y="1266"/>
                    <a:pt x="2905" y="430"/>
                    <a:pt x="2189" y="112"/>
                  </a:cubicBezTo>
                  <a:cubicBezTo>
                    <a:pt x="2002" y="36"/>
                    <a:pt x="1810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14;p66">
              <a:extLst>
                <a:ext uri="{FF2B5EF4-FFF2-40B4-BE49-F238E27FC236}">
                  <a16:creationId xmlns:a16="http://schemas.microsoft.com/office/drawing/2014/main" id="{D7DE7A3C-E018-4ADC-ADC7-6699CCD16E80}"/>
                </a:ext>
              </a:extLst>
            </p:cNvPr>
            <p:cNvSpPr/>
            <p:nvPr/>
          </p:nvSpPr>
          <p:spPr>
            <a:xfrm>
              <a:off x="1693806" y="2105849"/>
              <a:ext cx="276696" cy="250029"/>
            </a:xfrm>
            <a:custGeom>
              <a:avLst/>
              <a:gdLst/>
              <a:ahLst/>
              <a:cxnLst/>
              <a:rect l="l" t="t" r="r" b="b"/>
              <a:pathLst>
                <a:path w="3144" h="2841" extrusionOk="0">
                  <a:moveTo>
                    <a:pt x="1582" y="1"/>
                  </a:moveTo>
                  <a:cubicBezTo>
                    <a:pt x="1204" y="1"/>
                    <a:pt x="824" y="145"/>
                    <a:pt x="537" y="431"/>
                  </a:cubicBezTo>
                  <a:cubicBezTo>
                    <a:pt x="0" y="968"/>
                    <a:pt x="0" y="1883"/>
                    <a:pt x="577" y="2440"/>
                  </a:cubicBezTo>
                  <a:cubicBezTo>
                    <a:pt x="843" y="2706"/>
                    <a:pt x="1207" y="2841"/>
                    <a:pt x="1572" y="2841"/>
                  </a:cubicBezTo>
                  <a:cubicBezTo>
                    <a:pt x="1943" y="2841"/>
                    <a:pt x="2315" y="2701"/>
                    <a:pt x="2586" y="2420"/>
                  </a:cubicBezTo>
                  <a:cubicBezTo>
                    <a:pt x="3143" y="1863"/>
                    <a:pt x="3143" y="948"/>
                    <a:pt x="2566" y="391"/>
                  </a:cubicBezTo>
                  <a:cubicBezTo>
                    <a:pt x="2296" y="130"/>
                    <a:pt x="1940" y="1"/>
                    <a:pt x="1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15;p66">
              <a:extLst>
                <a:ext uri="{FF2B5EF4-FFF2-40B4-BE49-F238E27FC236}">
                  <a16:creationId xmlns:a16="http://schemas.microsoft.com/office/drawing/2014/main" id="{F023AE34-38E7-4BD1-A91A-EB6C982BD91D}"/>
                </a:ext>
              </a:extLst>
            </p:cNvPr>
            <p:cNvSpPr/>
            <p:nvPr/>
          </p:nvSpPr>
          <p:spPr>
            <a:xfrm>
              <a:off x="3057594" y="1881956"/>
              <a:ext cx="274935" cy="249853"/>
            </a:xfrm>
            <a:custGeom>
              <a:avLst/>
              <a:gdLst/>
              <a:ahLst/>
              <a:cxnLst/>
              <a:rect l="l" t="t" r="r" b="b"/>
              <a:pathLst>
                <a:path w="3124" h="2839" extrusionOk="0">
                  <a:moveTo>
                    <a:pt x="1564" y="1"/>
                  </a:moveTo>
                  <a:cubicBezTo>
                    <a:pt x="1192" y="1"/>
                    <a:pt x="821" y="145"/>
                    <a:pt x="538" y="429"/>
                  </a:cubicBezTo>
                  <a:cubicBezTo>
                    <a:pt x="1" y="966"/>
                    <a:pt x="1" y="1901"/>
                    <a:pt x="578" y="2438"/>
                  </a:cubicBezTo>
                  <a:cubicBezTo>
                    <a:pt x="839" y="2709"/>
                    <a:pt x="1189" y="2839"/>
                    <a:pt x="1545" y="2839"/>
                  </a:cubicBezTo>
                  <a:cubicBezTo>
                    <a:pt x="1920" y="2839"/>
                    <a:pt x="2301" y="2694"/>
                    <a:pt x="2587" y="2418"/>
                  </a:cubicBezTo>
                  <a:cubicBezTo>
                    <a:pt x="3124" y="1881"/>
                    <a:pt x="3124" y="946"/>
                    <a:pt x="2567" y="409"/>
                  </a:cubicBezTo>
                  <a:cubicBezTo>
                    <a:pt x="2284" y="135"/>
                    <a:pt x="1924" y="1"/>
                    <a:pt x="1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6;p66">
              <a:extLst>
                <a:ext uri="{FF2B5EF4-FFF2-40B4-BE49-F238E27FC236}">
                  <a16:creationId xmlns:a16="http://schemas.microsoft.com/office/drawing/2014/main" id="{6C36A9A7-1AF8-4CF7-94A7-94EBCBFACE06}"/>
                </a:ext>
              </a:extLst>
            </p:cNvPr>
            <p:cNvSpPr/>
            <p:nvPr/>
          </p:nvSpPr>
          <p:spPr>
            <a:xfrm>
              <a:off x="1903883" y="2408068"/>
              <a:ext cx="115642" cy="115642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637" y="1"/>
                  </a:moveTo>
                  <a:cubicBezTo>
                    <a:pt x="279" y="21"/>
                    <a:pt x="0" y="319"/>
                    <a:pt x="0" y="677"/>
                  </a:cubicBezTo>
                  <a:cubicBezTo>
                    <a:pt x="20" y="1035"/>
                    <a:pt x="319" y="1314"/>
                    <a:pt x="677" y="1314"/>
                  </a:cubicBezTo>
                  <a:cubicBezTo>
                    <a:pt x="1035" y="1294"/>
                    <a:pt x="1313" y="995"/>
                    <a:pt x="1313" y="637"/>
                  </a:cubicBezTo>
                  <a:cubicBezTo>
                    <a:pt x="1313" y="299"/>
                    <a:pt x="1015" y="2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17;p66">
              <a:extLst>
                <a:ext uri="{FF2B5EF4-FFF2-40B4-BE49-F238E27FC236}">
                  <a16:creationId xmlns:a16="http://schemas.microsoft.com/office/drawing/2014/main" id="{24BCAC87-AB30-4DCB-ADA5-BAE4B3447060}"/>
                </a:ext>
              </a:extLst>
            </p:cNvPr>
            <p:cNvSpPr/>
            <p:nvPr/>
          </p:nvSpPr>
          <p:spPr>
            <a:xfrm>
              <a:off x="3215219" y="2585668"/>
              <a:ext cx="131395" cy="113794"/>
            </a:xfrm>
            <a:custGeom>
              <a:avLst/>
              <a:gdLst/>
              <a:ahLst/>
              <a:cxnLst/>
              <a:rect l="l" t="t" r="r" b="b"/>
              <a:pathLst>
                <a:path w="1493" h="1293" extrusionOk="0">
                  <a:moveTo>
                    <a:pt x="751" y="1"/>
                  </a:moveTo>
                  <a:cubicBezTo>
                    <a:pt x="503" y="1"/>
                    <a:pt x="259" y="150"/>
                    <a:pt x="139" y="390"/>
                  </a:cubicBezTo>
                  <a:cubicBezTo>
                    <a:pt x="0" y="708"/>
                    <a:pt x="179" y="1086"/>
                    <a:pt x="497" y="1245"/>
                  </a:cubicBezTo>
                  <a:cubicBezTo>
                    <a:pt x="572" y="1278"/>
                    <a:pt x="650" y="1293"/>
                    <a:pt x="727" y="1293"/>
                  </a:cubicBezTo>
                  <a:cubicBezTo>
                    <a:pt x="980" y="1293"/>
                    <a:pt x="1226" y="1131"/>
                    <a:pt x="1333" y="887"/>
                  </a:cubicBezTo>
                  <a:cubicBezTo>
                    <a:pt x="1492" y="569"/>
                    <a:pt x="1313" y="191"/>
                    <a:pt x="995" y="52"/>
                  </a:cubicBezTo>
                  <a:cubicBezTo>
                    <a:pt x="916" y="17"/>
                    <a:pt x="833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18;p66">
              <a:extLst>
                <a:ext uri="{FF2B5EF4-FFF2-40B4-BE49-F238E27FC236}">
                  <a16:creationId xmlns:a16="http://schemas.microsoft.com/office/drawing/2014/main" id="{6E29C751-CC64-4536-AD12-0BBCFA33ECD4}"/>
                </a:ext>
              </a:extLst>
            </p:cNvPr>
            <p:cNvSpPr/>
            <p:nvPr/>
          </p:nvSpPr>
          <p:spPr>
            <a:xfrm>
              <a:off x="2059659" y="2504349"/>
              <a:ext cx="80615" cy="80615"/>
            </a:xfrm>
            <a:custGeom>
              <a:avLst/>
              <a:gdLst/>
              <a:ahLst/>
              <a:cxnLst/>
              <a:rect l="l" t="t" r="r" b="b"/>
              <a:pathLst>
                <a:path w="916" h="916" extrusionOk="0">
                  <a:moveTo>
                    <a:pt x="439" y="1"/>
                  </a:moveTo>
                  <a:cubicBezTo>
                    <a:pt x="200" y="1"/>
                    <a:pt x="1" y="220"/>
                    <a:pt x="1" y="478"/>
                  </a:cubicBezTo>
                  <a:cubicBezTo>
                    <a:pt x="1" y="717"/>
                    <a:pt x="220" y="916"/>
                    <a:pt x="478" y="916"/>
                  </a:cubicBezTo>
                  <a:cubicBezTo>
                    <a:pt x="717" y="916"/>
                    <a:pt x="916" y="697"/>
                    <a:pt x="916" y="439"/>
                  </a:cubicBezTo>
                  <a:cubicBezTo>
                    <a:pt x="916" y="200"/>
                    <a:pt x="697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19;p66">
              <a:extLst>
                <a:ext uri="{FF2B5EF4-FFF2-40B4-BE49-F238E27FC236}">
                  <a16:creationId xmlns:a16="http://schemas.microsoft.com/office/drawing/2014/main" id="{0453B3EB-6563-41BC-9DF8-C3D85E888CA9}"/>
                </a:ext>
              </a:extLst>
            </p:cNvPr>
            <p:cNvSpPr/>
            <p:nvPr/>
          </p:nvSpPr>
          <p:spPr>
            <a:xfrm>
              <a:off x="2106920" y="2049611"/>
              <a:ext cx="92936" cy="81583"/>
            </a:xfrm>
            <a:custGeom>
              <a:avLst/>
              <a:gdLst/>
              <a:ahLst/>
              <a:cxnLst/>
              <a:rect l="l" t="t" r="r" b="b"/>
              <a:pathLst>
                <a:path w="1056" h="927" extrusionOk="0">
                  <a:moveTo>
                    <a:pt x="532" y="0"/>
                  </a:moveTo>
                  <a:cubicBezTo>
                    <a:pt x="355" y="0"/>
                    <a:pt x="176" y="113"/>
                    <a:pt x="100" y="294"/>
                  </a:cubicBezTo>
                  <a:cubicBezTo>
                    <a:pt x="1" y="513"/>
                    <a:pt x="140" y="792"/>
                    <a:pt x="359" y="891"/>
                  </a:cubicBezTo>
                  <a:cubicBezTo>
                    <a:pt x="412" y="915"/>
                    <a:pt x="468" y="926"/>
                    <a:pt x="524" y="926"/>
                  </a:cubicBezTo>
                  <a:cubicBezTo>
                    <a:pt x="701" y="926"/>
                    <a:pt x="880" y="814"/>
                    <a:pt x="956" y="632"/>
                  </a:cubicBezTo>
                  <a:cubicBezTo>
                    <a:pt x="1055" y="414"/>
                    <a:pt x="956" y="135"/>
                    <a:pt x="697" y="36"/>
                  </a:cubicBezTo>
                  <a:cubicBezTo>
                    <a:pt x="645" y="12"/>
                    <a:pt x="589" y="0"/>
                    <a:pt x="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20;p66">
              <a:extLst>
                <a:ext uri="{FF2B5EF4-FFF2-40B4-BE49-F238E27FC236}">
                  <a16:creationId xmlns:a16="http://schemas.microsoft.com/office/drawing/2014/main" id="{49492CFB-8F20-4FF4-9242-87C532BEA444}"/>
                </a:ext>
              </a:extLst>
            </p:cNvPr>
            <p:cNvSpPr/>
            <p:nvPr/>
          </p:nvSpPr>
          <p:spPr>
            <a:xfrm>
              <a:off x="3148684" y="2415197"/>
              <a:ext cx="92848" cy="81671"/>
            </a:xfrm>
            <a:custGeom>
              <a:avLst/>
              <a:gdLst/>
              <a:ahLst/>
              <a:cxnLst/>
              <a:rect l="l" t="t" r="r" b="b"/>
              <a:pathLst>
                <a:path w="1055" h="928" extrusionOk="0">
                  <a:moveTo>
                    <a:pt x="506" y="1"/>
                  </a:moveTo>
                  <a:cubicBezTo>
                    <a:pt x="326" y="1"/>
                    <a:pt x="158" y="101"/>
                    <a:pt x="100" y="278"/>
                  </a:cubicBezTo>
                  <a:cubicBezTo>
                    <a:pt x="0" y="517"/>
                    <a:pt x="139" y="775"/>
                    <a:pt x="358" y="895"/>
                  </a:cubicBezTo>
                  <a:cubicBezTo>
                    <a:pt x="407" y="917"/>
                    <a:pt x="460" y="927"/>
                    <a:pt x="512" y="927"/>
                  </a:cubicBezTo>
                  <a:cubicBezTo>
                    <a:pt x="693" y="927"/>
                    <a:pt x="878" y="805"/>
                    <a:pt x="955" y="636"/>
                  </a:cubicBezTo>
                  <a:cubicBezTo>
                    <a:pt x="1054" y="417"/>
                    <a:pt x="935" y="139"/>
                    <a:pt x="696" y="39"/>
                  </a:cubicBezTo>
                  <a:cubicBezTo>
                    <a:pt x="634" y="13"/>
                    <a:pt x="569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21;p66">
              <a:extLst>
                <a:ext uri="{FF2B5EF4-FFF2-40B4-BE49-F238E27FC236}">
                  <a16:creationId xmlns:a16="http://schemas.microsoft.com/office/drawing/2014/main" id="{AB7286ED-EEDD-497A-879B-428E75F81513}"/>
                </a:ext>
              </a:extLst>
            </p:cNvPr>
            <p:cNvSpPr/>
            <p:nvPr/>
          </p:nvSpPr>
          <p:spPr>
            <a:xfrm>
              <a:off x="2541157" y="2150733"/>
              <a:ext cx="80615" cy="82375"/>
            </a:xfrm>
            <a:custGeom>
              <a:avLst/>
              <a:gdLst/>
              <a:ahLst/>
              <a:cxnLst/>
              <a:rect l="l" t="t" r="r" b="b"/>
              <a:pathLst>
                <a:path w="916" h="936" extrusionOk="0">
                  <a:moveTo>
                    <a:pt x="478" y="1"/>
                  </a:moveTo>
                  <a:cubicBezTo>
                    <a:pt x="219" y="1"/>
                    <a:pt x="0" y="199"/>
                    <a:pt x="0" y="458"/>
                  </a:cubicBezTo>
                  <a:cubicBezTo>
                    <a:pt x="0" y="697"/>
                    <a:pt x="199" y="936"/>
                    <a:pt x="438" y="936"/>
                  </a:cubicBezTo>
                  <a:cubicBezTo>
                    <a:pt x="697" y="936"/>
                    <a:pt x="915" y="737"/>
                    <a:pt x="915" y="478"/>
                  </a:cubicBezTo>
                  <a:cubicBezTo>
                    <a:pt x="915" y="239"/>
                    <a:pt x="717" y="20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22;p66">
              <a:extLst>
                <a:ext uri="{FF2B5EF4-FFF2-40B4-BE49-F238E27FC236}">
                  <a16:creationId xmlns:a16="http://schemas.microsoft.com/office/drawing/2014/main" id="{8F41396A-7F2A-4B69-B19B-4B48A9E246EA}"/>
                </a:ext>
              </a:extLst>
            </p:cNvPr>
            <p:cNvSpPr/>
            <p:nvPr/>
          </p:nvSpPr>
          <p:spPr>
            <a:xfrm>
              <a:off x="1748019" y="1976125"/>
              <a:ext cx="87655" cy="79735"/>
            </a:xfrm>
            <a:custGeom>
              <a:avLst/>
              <a:gdLst/>
              <a:ahLst/>
              <a:cxnLst/>
              <a:rect l="l" t="t" r="r" b="b"/>
              <a:pathLst>
                <a:path w="996" h="906" extrusionOk="0">
                  <a:moveTo>
                    <a:pt x="506" y="0"/>
                  </a:moveTo>
                  <a:cubicBezTo>
                    <a:pt x="389" y="0"/>
                    <a:pt x="270" y="45"/>
                    <a:pt x="180" y="135"/>
                  </a:cubicBezTo>
                  <a:cubicBezTo>
                    <a:pt x="1" y="294"/>
                    <a:pt x="1" y="612"/>
                    <a:pt x="180" y="771"/>
                  </a:cubicBezTo>
                  <a:cubicBezTo>
                    <a:pt x="270" y="861"/>
                    <a:pt x="389" y="905"/>
                    <a:pt x="506" y="905"/>
                  </a:cubicBezTo>
                  <a:cubicBezTo>
                    <a:pt x="623" y="905"/>
                    <a:pt x="737" y="861"/>
                    <a:pt x="817" y="771"/>
                  </a:cubicBezTo>
                  <a:cubicBezTo>
                    <a:pt x="996" y="612"/>
                    <a:pt x="996" y="314"/>
                    <a:pt x="817" y="135"/>
                  </a:cubicBezTo>
                  <a:cubicBezTo>
                    <a:pt x="737" y="45"/>
                    <a:pt x="623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23;p66">
              <a:extLst>
                <a:ext uri="{FF2B5EF4-FFF2-40B4-BE49-F238E27FC236}">
                  <a16:creationId xmlns:a16="http://schemas.microsoft.com/office/drawing/2014/main" id="{A949D209-07CA-42E4-9C05-1F52A1A697F5}"/>
                </a:ext>
              </a:extLst>
            </p:cNvPr>
            <p:cNvSpPr/>
            <p:nvPr/>
          </p:nvSpPr>
          <p:spPr>
            <a:xfrm>
              <a:off x="2140188" y="2322348"/>
              <a:ext cx="129723" cy="113794"/>
            </a:xfrm>
            <a:custGeom>
              <a:avLst/>
              <a:gdLst/>
              <a:ahLst/>
              <a:cxnLst/>
              <a:rect l="l" t="t" r="r" b="b"/>
              <a:pathLst>
                <a:path w="1474" h="1293" extrusionOk="0">
                  <a:moveTo>
                    <a:pt x="755" y="0"/>
                  </a:moveTo>
                  <a:cubicBezTo>
                    <a:pt x="498" y="0"/>
                    <a:pt x="244" y="151"/>
                    <a:pt x="120" y="398"/>
                  </a:cubicBezTo>
                  <a:cubicBezTo>
                    <a:pt x="1" y="716"/>
                    <a:pt x="160" y="1094"/>
                    <a:pt x="478" y="1253"/>
                  </a:cubicBezTo>
                  <a:cubicBezTo>
                    <a:pt x="550" y="1280"/>
                    <a:pt x="625" y="1293"/>
                    <a:pt x="699" y="1293"/>
                  </a:cubicBezTo>
                  <a:cubicBezTo>
                    <a:pt x="955" y="1293"/>
                    <a:pt x="1206" y="1142"/>
                    <a:pt x="1314" y="895"/>
                  </a:cubicBezTo>
                  <a:cubicBezTo>
                    <a:pt x="1473" y="577"/>
                    <a:pt x="1314" y="179"/>
                    <a:pt x="976" y="40"/>
                  </a:cubicBezTo>
                  <a:cubicBezTo>
                    <a:pt x="904" y="13"/>
                    <a:pt x="829" y="0"/>
                    <a:pt x="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24;p66">
              <a:extLst>
                <a:ext uri="{FF2B5EF4-FFF2-40B4-BE49-F238E27FC236}">
                  <a16:creationId xmlns:a16="http://schemas.microsoft.com/office/drawing/2014/main" id="{EA0F9A98-A09D-413A-8C88-66A850BF7214}"/>
                </a:ext>
              </a:extLst>
            </p:cNvPr>
            <p:cNvSpPr/>
            <p:nvPr/>
          </p:nvSpPr>
          <p:spPr>
            <a:xfrm>
              <a:off x="2712687" y="2199049"/>
              <a:ext cx="126203" cy="113530"/>
            </a:xfrm>
            <a:custGeom>
              <a:avLst/>
              <a:gdLst/>
              <a:ahLst/>
              <a:cxnLst/>
              <a:rect l="l" t="t" r="r" b="b"/>
              <a:pathLst>
                <a:path w="1434" h="1290" extrusionOk="0">
                  <a:moveTo>
                    <a:pt x="707" y="0"/>
                  </a:moveTo>
                  <a:cubicBezTo>
                    <a:pt x="553" y="0"/>
                    <a:pt x="401" y="56"/>
                    <a:pt x="279" y="168"/>
                  </a:cubicBezTo>
                  <a:cubicBezTo>
                    <a:pt x="21" y="426"/>
                    <a:pt x="1" y="824"/>
                    <a:pt x="240" y="1083"/>
                  </a:cubicBezTo>
                  <a:cubicBezTo>
                    <a:pt x="377" y="1220"/>
                    <a:pt x="553" y="1290"/>
                    <a:pt x="727" y="1290"/>
                  </a:cubicBezTo>
                  <a:cubicBezTo>
                    <a:pt x="881" y="1290"/>
                    <a:pt x="1033" y="1235"/>
                    <a:pt x="1155" y="1123"/>
                  </a:cubicBezTo>
                  <a:cubicBezTo>
                    <a:pt x="1413" y="884"/>
                    <a:pt x="1433" y="466"/>
                    <a:pt x="1194" y="207"/>
                  </a:cubicBezTo>
                  <a:cubicBezTo>
                    <a:pt x="1057" y="70"/>
                    <a:pt x="881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25;p66">
              <a:extLst>
                <a:ext uri="{FF2B5EF4-FFF2-40B4-BE49-F238E27FC236}">
                  <a16:creationId xmlns:a16="http://schemas.microsoft.com/office/drawing/2014/main" id="{C9B65F32-2A48-4C40-B7D4-D82AF7B5FDF4}"/>
                </a:ext>
              </a:extLst>
            </p:cNvPr>
            <p:cNvSpPr/>
            <p:nvPr/>
          </p:nvSpPr>
          <p:spPr>
            <a:xfrm>
              <a:off x="1851342" y="2591917"/>
              <a:ext cx="115642" cy="115642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657" y="1"/>
                  </a:moveTo>
                  <a:cubicBezTo>
                    <a:pt x="279" y="20"/>
                    <a:pt x="1" y="319"/>
                    <a:pt x="1" y="677"/>
                  </a:cubicBezTo>
                  <a:cubicBezTo>
                    <a:pt x="21" y="1035"/>
                    <a:pt x="319" y="1313"/>
                    <a:pt x="677" y="1313"/>
                  </a:cubicBezTo>
                  <a:cubicBezTo>
                    <a:pt x="1035" y="1294"/>
                    <a:pt x="1314" y="995"/>
                    <a:pt x="1314" y="637"/>
                  </a:cubicBezTo>
                  <a:cubicBezTo>
                    <a:pt x="1314" y="259"/>
                    <a:pt x="1015" y="1"/>
                    <a:pt x="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26;p66">
              <a:extLst>
                <a:ext uri="{FF2B5EF4-FFF2-40B4-BE49-F238E27FC236}">
                  <a16:creationId xmlns:a16="http://schemas.microsoft.com/office/drawing/2014/main" id="{1F49A900-372C-4526-B569-90EFB190908C}"/>
                </a:ext>
              </a:extLst>
            </p:cNvPr>
            <p:cNvSpPr/>
            <p:nvPr/>
          </p:nvSpPr>
          <p:spPr>
            <a:xfrm>
              <a:off x="2765228" y="2521774"/>
              <a:ext cx="117402" cy="114058"/>
            </a:xfrm>
            <a:custGeom>
              <a:avLst/>
              <a:gdLst/>
              <a:ahLst/>
              <a:cxnLst/>
              <a:rect l="l" t="t" r="r" b="b"/>
              <a:pathLst>
                <a:path w="1334" h="1296" extrusionOk="0">
                  <a:moveTo>
                    <a:pt x="681" y="1"/>
                  </a:moveTo>
                  <a:cubicBezTo>
                    <a:pt x="339" y="1"/>
                    <a:pt x="60" y="273"/>
                    <a:pt x="40" y="619"/>
                  </a:cubicBezTo>
                  <a:cubicBezTo>
                    <a:pt x="1" y="977"/>
                    <a:pt x="299" y="1295"/>
                    <a:pt x="657" y="1295"/>
                  </a:cubicBezTo>
                  <a:cubicBezTo>
                    <a:pt x="668" y="1295"/>
                    <a:pt x="680" y="1296"/>
                    <a:pt x="691" y="1296"/>
                  </a:cubicBezTo>
                  <a:cubicBezTo>
                    <a:pt x="1035" y="1296"/>
                    <a:pt x="1333" y="1006"/>
                    <a:pt x="1333" y="678"/>
                  </a:cubicBezTo>
                  <a:cubicBezTo>
                    <a:pt x="1333" y="320"/>
                    <a:pt x="1055" y="22"/>
                    <a:pt x="717" y="2"/>
                  </a:cubicBezTo>
                  <a:cubicBezTo>
                    <a:pt x="705" y="1"/>
                    <a:pt x="693" y="1"/>
                    <a:pt x="6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27;p66">
              <a:extLst>
                <a:ext uri="{FF2B5EF4-FFF2-40B4-BE49-F238E27FC236}">
                  <a16:creationId xmlns:a16="http://schemas.microsoft.com/office/drawing/2014/main" id="{7564FA0A-38BA-4884-B368-A9BC29C386F2}"/>
                </a:ext>
              </a:extLst>
            </p:cNvPr>
            <p:cNvSpPr/>
            <p:nvPr/>
          </p:nvSpPr>
          <p:spPr>
            <a:xfrm>
              <a:off x="2980586" y="2529959"/>
              <a:ext cx="131395" cy="114498"/>
            </a:xfrm>
            <a:custGeom>
              <a:avLst/>
              <a:gdLst/>
              <a:ahLst/>
              <a:cxnLst/>
              <a:rect l="l" t="t" r="r" b="b"/>
              <a:pathLst>
                <a:path w="1493" h="1301" extrusionOk="0">
                  <a:moveTo>
                    <a:pt x="765" y="0"/>
                  </a:moveTo>
                  <a:cubicBezTo>
                    <a:pt x="513" y="0"/>
                    <a:pt x="266" y="162"/>
                    <a:pt x="160" y="406"/>
                  </a:cubicBezTo>
                  <a:cubicBezTo>
                    <a:pt x="0" y="724"/>
                    <a:pt x="179" y="1102"/>
                    <a:pt x="498" y="1242"/>
                  </a:cubicBezTo>
                  <a:cubicBezTo>
                    <a:pt x="579" y="1282"/>
                    <a:pt x="664" y="1301"/>
                    <a:pt x="748" y="1301"/>
                  </a:cubicBezTo>
                  <a:cubicBezTo>
                    <a:pt x="994" y="1301"/>
                    <a:pt x="1234" y="1141"/>
                    <a:pt x="1353" y="903"/>
                  </a:cubicBezTo>
                  <a:cubicBezTo>
                    <a:pt x="1492" y="585"/>
                    <a:pt x="1313" y="207"/>
                    <a:pt x="995" y="48"/>
                  </a:cubicBezTo>
                  <a:cubicBezTo>
                    <a:pt x="921" y="15"/>
                    <a:pt x="843" y="0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19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8403 -0.1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56632 -0.13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16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8542 -0.1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133362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1544877" y="9047525"/>
            <a:ext cx="2071721" cy="708143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1BDBD7-443B-4C86-A1DA-BEA39099A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06" y="2344361"/>
            <a:ext cx="1655001" cy="1653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AA0850-3A97-4F66-8910-12C503F5E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99" y="6822041"/>
            <a:ext cx="1655001" cy="16539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B8E32F-3A5B-4F56-8C67-1F4CBBF105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17" y="4555403"/>
            <a:ext cx="1655001" cy="1653966"/>
          </a:xfrm>
          <a:prstGeom prst="rect">
            <a:avLst/>
          </a:prstGeom>
        </p:spPr>
      </p:pic>
      <p:sp>
        <p:nvSpPr>
          <p:cNvPr id="19" name="10 o’clock">
            <a:extLst>
              <a:ext uri="{FF2B5EF4-FFF2-40B4-BE49-F238E27FC236}">
                <a16:creationId xmlns:a16="http://schemas.microsoft.com/office/drawing/2014/main" id="{9097ACAF-209B-45DB-8AD7-CB0342EB44CD}"/>
              </a:ext>
            </a:extLst>
          </p:cNvPr>
          <p:cNvSpPr/>
          <p:nvPr/>
        </p:nvSpPr>
        <p:spPr>
          <a:xfrm>
            <a:off x="10409427" y="2576537"/>
            <a:ext cx="2557467" cy="926646"/>
          </a:xfrm>
          <a:prstGeom prst="roundRect">
            <a:avLst>
              <a:gd name="adj" fmla="val 8951"/>
            </a:avLst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rgbClr val="FFC000"/>
                </a:solidFill>
              </a:rPr>
              <a:t>10 o’clock</a:t>
            </a:r>
          </a:p>
        </p:txBody>
      </p:sp>
      <p:sp>
        <p:nvSpPr>
          <p:cNvPr id="20" name="12 o’clock">
            <a:extLst>
              <a:ext uri="{FF2B5EF4-FFF2-40B4-BE49-F238E27FC236}">
                <a16:creationId xmlns:a16="http://schemas.microsoft.com/office/drawing/2014/main" id="{D6159326-BFDE-466C-B0CE-68B97D0D1378}"/>
              </a:ext>
            </a:extLst>
          </p:cNvPr>
          <p:cNvSpPr/>
          <p:nvPr/>
        </p:nvSpPr>
        <p:spPr>
          <a:xfrm>
            <a:off x="10432019" y="7068660"/>
            <a:ext cx="2557467" cy="926646"/>
          </a:xfrm>
          <a:prstGeom prst="roundRect">
            <a:avLst>
              <a:gd name="adj" fmla="val 8951"/>
            </a:avLst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rgbClr val="FFC000"/>
                </a:solidFill>
              </a:rPr>
              <a:t>12 o’clock</a:t>
            </a:r>
          </a:p>
        </p:txBody>
      </p:sp>
      <p:sp>
        <p:nvSpPr>
          <p:cNvPr id="21" name="8 o’clock">
            <a:extLst>
              <a:ext uri="{FF2B5EF4-FFF2-40B4-BE49-F238E27FC236}">
                <a16:creationId xmlns:a16="http://schemas.microsoft.com/office/drawing/2014/main" id="{08EE4A37-528F-4E76-B3E1-7BBA5829EF15}"/>
              </a:ext>
            </a:extLst>
          </p:cNvPr>
          <p:cNvSpPr/>
          <p:nvPr/>
        </p:nvSpPr>
        <p:spPr>
          <a:xfrm>
            <a:off x="10432019" y="4822598"/>
            <a:ext cx="2557467" cy="926646"/>
          </a:xfrm>
          <a:prstGeom prst="roundRect">
            <a:avLst>
              <a:gd name="adj" fmla="val 8951"/>
            </a:avLst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rgbClr val="FFC000"/>
                </a:solidFill>
              </a:rPr>
              <a:t>8 o’clock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DC17C1C-93AC-4F50-A085-018F878C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83" y="8746545"/>
            <a:ext cx="1567617" cy="154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50E95C1-2716-4495-844F-EA7F4A387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265" y="135362"/>
            <a:ext cx="13152000" cy="1244117"/>
          </a:xfrm>
        </p:spPr>
        <p:txBody>
          <a:bodyPr/>
          <a:lstStyle/>
          <a:p>
            <a:pPr eaLnBrk="1" hangingPunct="1"/>
            <a:r>
              <a:rPr lang="en-GB" altLang="en-US" sz="4200" dirty="0">
                <a:solidFill>
                  <a:srgbClr val="FFC000"/>
                </a:solidFill>
                <a:latin typeface="Twinkl" panose="020B0604020202020204" charset="0"/>
              </a:rPr>
              <a:t>Match to the correct clocks!</a:t>
            </a: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B16512FE-EA22-4114-B020-3F625A8E03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3470843" y="7618757"/>
            <a:ext cx="3329319" cy="857250"/>
          </a:xfrm>
          <a:prstGeom prst="rect">
            <a:avLst/>
          </a:prstGeom>
        </p:spPr>
      </p:pic>
      <p:grpSp>
        <p:nvGrpSpPr>
          <p:cNvPr id="22" name="Google Shape;3894;p66">
            <a:extLst>
              <a:ext uri="{FF2B5EF4-FFF2-40B4-BE49-F238E27FC236}">
                <a16:creationId xmlns:a16="http://schemas.microsoft.com/office/drawing/2014/main" id="{33F11125-E217-4FC4-BD0A-355975A59E99}"/>
              </a:ext>
            </a:extLst>
          </p:cNvPr>
          <p:cNvGrpSpPr/>
          <p:nvPr/>
        </p:nvGrpSpPr>
        <p:grpSpPr>
          <a:xfrm>
            <a:off x="427253" y="2485408"/>
            <a:ext cx="4735430" cy="7036518"/>
            <a:chOff x="1338425" y="897235"/>
            <a:chExt cx="2479115" cy="3706269"/>
          </a:xfrm>
        </p:grpSpPr>
        <p:sp>
          <p:nvSpPr>
            <p:cNvPr id="23" name="Google Shape;3895;p66">
              <a:extLst>
                <a:ext uri="{FF2B5EF4-FFF2-40B4-BE49-F238E27FC236}">
                  <a16:creationId xmlns:a16="http://schemas.microsoft.com/office/drawing/2014/main" id="{F8FFE545-A581-41E3-9757-6F7B387A23C1}"/>
                </a:ext>
              </a:extLst>
            </p:cNvPr>
            <p:cNvSpPr/>
            <p:nvPr/>
          </p:nvSpPr>
          <p:spPr>
            <a:xfrm>
              <a:off x="1338425" y="1821583"/>
              <a:ext cx="555063" cy="2022148"/>
            </a:xfrm>
            <a:custGeom>
              <a:avLst/>
              <a:gdLst/>
              <a:ahLst/>
              <a:cxnLst/>
              <a:rect l="l" t="t" r="r" b="b"/>
              <a:pathLst>
                <a:path w="6307" h="22977" extrusionOk="0">
                  <a:moveTo>
                    <a:pt x="4018" y="777"/>
                  </a:moveTo>
                  <a:cubicBezTo>
                    <a:pt x="1393" y="5471"/>
                    <a:pt x="0" y="10862"/>
                    <a:pt x="0" y="16233"/>
                  </a:cubicBezTo>
                  <a:cubicBezTo>
                    <a:pt x="0" y="18481"/>
                    <a:pt x="298" y="20868"/>
                    <a:pt x="1771" y="22519"/>
                  </a:cubicBezTo>
                  <a:cubicBezTo>
                    <a:pt x="1930" y="22698"/>
                    <a:pt x="2089" y="22857"/>
                    <a:pt x="2328" y="22897"/>
                  </a:cubicBezTo>
                  <a:cubicBezTo>
                    <a:pt x="2865" y="22977"/>
                    <a:pt x="3123" y="22281"/>
                    <a:pt x="3163" y="21724"/>
                  </a:cubicBezTo>
                  <a:cubicBezTo>
                    <a:pt x="3481" y="18004"/>
                    <a:pt x="2964" y="14244"/>
                    <a:pt x="3024" y="10484"/>
                  </a:cubicBezTo>
                  <a:cubicBezTo>
                    <a:pt x="3064" y="6744"/>
                    <a:pt x="3820" y="2806"/>
                    <a:pt x="6306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96;p66">
              <a:extLst>
                <a:ext uri="{FF2B5EF4-FFF2-40B4-BE49-F238E27FC236}">
                  <a16:creationId xmlns:a16="http://schemas.microsoft.com/office/drawing/2014/main" id="{A4741D3D-EF5A-4F55-B1CF-2F698E5E1E9A}"/>
                </a:ext>
              </a:extLst>
            </p:cNvPr>
            <p:cNvSpPr/>
            <p:nvPr/>
          </p:nvSpPr>
          <p:spPr>
            <a:xfrm>
              <a:off x="3099663" y="1856610"/>
              <a:ext cx="717877" cy="1978409"/>
            </a:xfrm>
            <a:custGeom>
              <a:avLst/>
              <a:gdLst/>
              <a:ahLst/>
              <a:cxnLst/>
              <a:rect l="l" t="t" r="r" b="b"/>
              <a:pathLst>
                <a:path w="8157" h="22480" extrusionOk="0">
                  <a:moveTo>
                    <a:pt x="2328" y="518"/>
                  </a:moveTo>
                  <a:cubicBezTo>
                    <a:pt x="5411" y="4954"/>
                    <a:pt x="7360" y="10146"/>
                    <a:pt x="7917" y="15497"/>
                  </a:cubicBezTo>
                  <a:cubicBezTo>
                    <a:pt x="8156" y="17705"/>
                    <a:pt x="8096" y="20112"/>
                    <a:pt x="6803" y="21922"/>
                  </a:cubicBezTo>
                  <a:cubicBezTo>
                    <a:pt x="6684" y="22101"/>
                    <a:pt x="6525" y="22300"/>
                    <a:pt x="6306" y="22360"/>
                  </a:cubicBezTo>
                  <a:cubicBezTo>
                    <a:pt x="5789" y="22479"/>
                    <a:pt x="5431" y="21803"/>
                    <a:pt x="5331" y="21286"/>
                  </a:cubicBezTo>
                  <a:cubicBezTo>
                    <a:pt x="4615" y="17606"/>
                    <a:pt x="4774" y="13826"/>
                    <a:pt x="4337" y="10086"/>
                  </a:cubicBezTo>
                  <a:cubicBezTo>
                    <a:pt x="3899" y="6366"/>
                    <a:pt x="2745" y="2527"/>
                    <a:pt x="0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97;p66">
              <a:extLst>
                <a:ext uri="{FF2B5EF4-FFF2-40B4-BE49-F238E27FC236}">
                  <a16:creationId xmlns:a16="http://schemas.microsoft.com/office/drawing/2014/main" id="{B750C80C-5A38-4A9D-85A0-FFA2DFDA51AB}"/>
                </a:ext>
              </a:extLst>
            </p:cNvPr>
            <p:cNvSpPr/>
            <p:nvPr/>
          </p:nvSpPr>
          <p:spPr>
            <a:xfrm>
              <a:off x="1774510" y="2607670"/>
              <a:ext cx="666921" cy="1995834"/>
            </a:xfrm>
            <a:custGeom>
              <a:avLst/>
              <a:gdLst/>
              <a:ahLst/>
              <a:cxnLst/>
              <a:rect l="l" t="t" r="r" b="b"/>
              <a:pathLst>
                <a:path w="7578" h="22678" extrusionOk="0">
                  <a:moveTo>
                    <a:pt x="5409" y="1"/>
                  </a:moveTo>
                  <a:lnTo>
                    <a:pt x="6444" y="19515"/>
                  </a:lnTo>
                  <a:cubicBezTo>
                    <a:pt x="6444" y="19515"/>
                    <a:pt x="158" y="20987"/>
                    <a:pt x="18" y="22340"/>
                  </a:cubicBezTo>
                  <a:cubicBezTo>
                    <a:pt x="1" y="22579"/>
                    <a:pt x="218" y="22677"/>
                    <a:pt x="589" y="22677"/>
                  </a:cubicBezTo>
                  <a:cubicBezTo>
                    <a:pt x="2350" y="22677"/>
                    <a:pt x="7577" y="20450"/>
                    <a:pt x="7577" y="20450"/>
                  </a:cubicBezTo>
                  <a:lnTo>
                    <a:pt x="6921" y="737"/>
                  </a:lnTo>
                  <a:lnTo>
                    <a:pt x="54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98;p66">
              <a:extLst>
                <a:ext uri="{FF2B5EF4-FFF2-40B4-BE49-F238E27FC236}">
                  <a16:creationId xmlns:a16="http://schemas.microsoft.com/office/drawing/2014/main" id="{78354C17-EBEB-4DB4-A883-B754D417E633}"/>
                </a:ext>
              </a:extLst>
            </p:cNvPr>
            <p:cNvSpPr/>
            <p:nvPr/>
          </p:nvSpPr>
          <p:spPr>
            <a:xfrm>
              <a:off x="2619925" y="2607670"/>
              <a:ext cx="596867" cy="1994074"/>
            </a:xfrm>
            <a:custGeom>
              <a:avLst/>
              <a:gdLst/>
              <a:ahLst/>
              <a:cxnLst/>
              <a:rect l="l" t="t" r="r" b="b"/>
              <a:pathLst>
                <a:path w="6782" h="22658" extrusionOk="0">
                  <a:moveTo>
                    <a:pt x="1990" y="1"/>
                  </a:moveTo>
                  <a:lnTo>
                    <a:pt x="617" y="717"/>
                  </a:lnTo>
                  <a:lnTo>
                    <a:pt x="1" y="20430"/>
                  </a:lnTo>
                  <a:cubicBezTo>
                    <a:pt x="1" y="20430"/>
                    <a:pt x="4685" y="22657"/>
                    <a:pt x="6258" y="22657"/>
                  </a:cubicBezTo>
                  <a:cubicBezTo>
                    <a:pt x="6588" y="22657"/>
                    <a:pt x="6781" y="22559"/>
                    <a:pt x="6764" y="22320"/>
                  </a:cubicBezTo>
                  <a:cubicBezTo>
                    <a:pt x="6684" y="20968"/>
                    <a:pt x="1035" y="19515"/>
                    <a:pt x="1035" y="19515"/>
                  </a:cubicBezTo>
                  <a:lnTo>
                    <a:pt x="19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9;p66">
              <a:extLst>
                <a:ext uri="{FF2B5EF4-FFF2-40B4-BE49-F238E27FC236}">
                  <a16:creationId xmlns:a16="http://schemas.microsoft.com/office/drawing/2014/main" id="{3D176DBA-2FE2-4E1D-9E32-A29A7C716CB1}"/>
                </a:ext>
              </a:extLst>
            </p:cNvPr>
            <p:cNvSpPr/>
            <p:nvPr/>
          </p:nvSpPr>
          <p:spPr>
            <a:xfrm>
              <a:off x="1709559" y="897235"/>
              <a:ext cx="1600240" cy="616317"/>
            </a:xfrm>
            <a:custGeom>
              <a:avLst/>
              <a:gdLst/>
              <a:ahLst/>
              <a:cxnLst/>
              <a:rect l="l" t="t" r="r" b="b"/>
              <a:pathLst>
                <a:path w="18183" h="7003" extrusionOk="0">
                  <a:moveTo>
                    <a:pt x="17625" y="537"/>
                  </a:moveTo>
                  <a:cubicBezTo>
                    <a:pt x="17605" y="398"/>
                    <a:pt x="17546" y="259"/>
                    <a:pt x="17486" y="179"/>
                  </a:cubicBezTo>
                  <a:cubicBezTo>
                    <a:pt x="17287" y="0"/>
                    <a:pt x="16989" y="60"/>
                    <a:pt x="16730" y="179"/>
                  </a:cubicBezTo>
                  <a:cubicBezTo>
                    <a:pt x="15039" y="955"/>
                    <a:pt x="14144" y="2845"/>
                    <a:pt x="13766" y="4655"/>
                  </a:cubicBezTo>
                  <a:cubicBezTo>
                    <a:pt x="13846" y="3382"/>
                    <a:pt x="13866" y="1930"/>
                    <a:pt x="12950" y="1035"/>
                  </a:cubicBezTo>
                  <a:cubicBezTo>
                    <a:pt x="12831" y="896"/>
                    <a:pt x="12672" y="776"/>
                    <a:pt x="12513" y="796"/>
                  </a:cubicBezTo>
                  <a:cubicBezTo>
                    <a:pt x="12354" y="836"/>
                    <a:pt x="12254" y="935"/>
                    <a:pt x="12155" y="1035"/>
                  </a:cubicBezTo>
                  <a:cubicBezTo>
                    <a:pt x="11260" y="2049"/>
                    <a:pt x="10822" y="3442"/>
                    <a:pt x="10961" y="4775"/>
                  </a:cubicBezTo>
                  <a:cubicBezTo>
                    <a:pt x="10862" y="3362"/>
                    <a:pt x="10663" y="1055"/>
                    <a:pt x="9529" y="836"/>
                  </a:cubicBezTo>
                  <a:cubicBezTo>
                    <a:pt x="8375" y="597"/>
                    <a:pt x="8335" y="3263"/>
                    <a:pt x="8952" y="4377"/>
                  </a:cubicBezTo>
                  <a:cubicBezTo>
                    <a:pt x="8256" y="3283"/>
                    <a:pt x="7500" y="2228"/>
                    <a:pt x="6684" y="1194"/>
                  </a:cubicBezTo>
                  <a:cubicBezTo>
                    <a:pt x="6545" y="995"/>
                    <a:pt x="6366" y="796"/>
                    <a:pt x="6147" y="756"/>
                  </a:cubicBezTo>
                  <a:cubicBezTo>
                    <a:pt x="5590" y="577"/>
                    <a:pt x="5113" y="1194"/>
                    <a:pt x="4993" y="1771"/>
                  </a:cubicBezTo>
                  <a:cubicBezTo>
                    <a:pt x="4715" y="2885"/>
                    <a:pt x="4974" y="4138"/>
                    <a:pt x="5670" y="5073"/>
                  </a:cubicBezTo>
                  <a:cubicBezTo>
                    <a:pt x="4476" y="3581"/>
                    <a:pt x="2706" y="2547"/>
                    <a:pt x="816" y="2248"/>
                  </a:cubicBezTo>
                  <a:cubicBezTo>
                    <a:pt x="617" y="2228"/>
                    <a:pt x="378" y="2189"/>
                    <a:pt x="219" y="2348"/>
                  </a:cubicBezTo>
                  <a:cubicBezTo>
                    <a:pt x="120" y="2447"/>
                    <a:pt x="100" y="2586"/>
                    <a:pt x="80" y="2746"/>
                  </a:cubicBezTo>
                  <a:cubicBezTo>
                    <a:pt x="0" y="3581"/>
                    <a:pt x="398" y="4436"/>
                    <a:pt x="975" y="5053"/>
                  </a:cubicBezTo>
                  <a:cubicBezTo>
                    <a:pt x="1532" y="5670"/>
                    <a:pt x="2288" y="6127"/>
                    <a:pt x="3024" y="6525"/>
                  </a:cubicBezTo>
                  <a:lnTo>
                    <a:pt x="13965" y="7003"/>
                  </a:lnTo>
                  <a:cubicBezTo>
                    <a:pt x="16531" y="6107"/>
                    <a:pt x="18182" y="3163"/>
                    <a:pt x="17625" y="5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00;p66">
              <a:extLst>
                <a:ext uri="{FF2B5EF4-FFF2-40B4-BE49-F238E27FC236}">
                  <a16:creationId xmlns:a16="http://schemas.microsoft.com/office/drawing/2014/main" id="{AF51073F-620E-41AA-B5E4-26C0E8A54CF8}"/>
                </a:ext>
              </a:extLst>
            </p:cNvPr>
            <p:cNvSpPr/>
            <p:nvPr/>
          </p:nvSpPr>
          <p:spPr>
            <a:xfrm>
              <a:off x="1492441" y="1222864"/>
              <a:ext cx="1934669" cy="1852294"/>
            </a:xfrm>
            <a:custGeom>
              <a:avLst/>
              <a:gdLst/>
              <a:ahLst/>
              <a:cxnLst/>
              <a:rect l="l" t="t" r="r" b="b"/>
              <a:pathLst>
                <a:path w="21983" h="21047" extrusionOk="0">
                  <a:moveTo>
                    <a:pt x="20609" y="4635"/>
                  </a:moveTo>
                  <a:cubicBezTo>
                    <a:pt x="20391" y="3323"/>
                    <a:pt x="20072" y="1890"/>
                    <a:pt x="19058" y="995"/>
                  </a:cubicBezTo>
                  <a:cubicBezTo>
                    <a:pt x="18123" y="199"/>
                    <a:pt x="16830" y="40"/>
                    <a:pt x="15616" y="0"/>
                  </a:cubicBezTo>
                  <a:cubicBezTo>
                    <a:pt x="14582" y="0"/>
                    <a:pt x="9748" y="80"/>
                    <a:pt x="7659" y="438"/>
                  </a:cubicBezTo>
                  <a:cubicBezTo>
                    <a:pt x="5571" y="776"/>
                    <a:pt x="3243" y="80"/>
                    <a:pt x="1652" y="5710"/>
                  </a:cubicBezTo>
                  <a:cubicBezTo>
                    <a:pt x="1" y="11578"/>
                    <a:pt x="1075" y="19058"/>
                    <a:pt x="3780" y="21047"/>
                  </a:cubicBezTo>
                  <a:cubicBezTo>
                    <a:pt x="3999" y="19575"/>
                    <a:pt x="4536" y="18123"/>
                    <a:pt x="5372" y="16889"/>
                  </a:cubicBezTo>
                  <a:cubicBezTo>
                    <a:pt x="5849" y="18123"/>
                    <a:pt x="6466" y="19276"/>
                    <a:pt x="7182" y="20371"/>
                  </a:cubicBezTo>
                  <a:cubicBezTo>
                    <a:pt x="7878" y="19257"/>
                    <a:pt x="8734" y="18262"/>
                    <a:pt x="9708" y="17387"/>
                  </a:cubicBezTo>
                  <a:cubicBezTo>
                    <a:pt x="10226" y="18182"/>
                    <a:pt x="10623" y="19058"/>
                    <a:pt x="10922" y="19953"/>
                  </a:cubicBezTo>
                  <a:cubicBezTo>
                    <a:pt x="11300" y="19296"/>
                    <a:pt x="11757" y="18700"/>
                    <a:pt x="12334" y="18242"/>
                  </a:cubicBezTo>
                  <a:cubicBezTo>
                    <a:pt x="12891" y="18938"/>
                    <a:pt x="13309" y="19694"/>
                    <a:pt x="13627" y="20530"/>
                  </a:cubicBezTo>
                  <a:cubicBezTo>
                    <a:pt x="13806" y="19933"/>
                    <a:pt x="14025" y="19336"/>
                    <a:pt x="14323" y="18779"/>
                  </a:cubicBezTo>
                  <a:cubicBezTo>
                    <a:pt x="14801" y="19396"/>
                    <a:pt x="15398" y="19933"/>
                    <a:pt x="16074" y="20331"/>
                  </a:cubicBezTo>
                  <a:cubicBezTo>
                    <a:pt x="16432" y="19336"/>
                    <a:pt x="16730" y="18302"/>
                    <a:pt x="16909" y="17247"/>
                  </a:cubicBezTo>
                  <a:cubicBezTo>
                    <a:pt x="17586" y="18043"/>
                    <a:pt x="18262" y="18859"/>
                    <a:pt x="18938" y="19654"/>
                  </a:cubicBezTo>
                  <a:cubicBezTo>
                    <a:pt x="19137" y="18759"/>
                    <a:pt x="19297" y="17844"/>
                    <a:pt x="19356" y="16949"/>
                  </a:cubicBezTo>
                  <a:cubicBezTo>
                    <a:pt x="20013" y="17685"/>
                    <a:pt x="20570" y="18560"/>
                    <a:pt x="20987" y="19456"/>
                  </a:cubicBezTo>
                  <a:cubicBezTo>
                    <a:pt x="21982" y="14602"/>
                    <a:pt x="21465" y="9569"/>
                    <a:pt x="20609" y="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01;p66">
              <a:extLst>
                <a:ext uri="{FF2B5EF4-FFF2-40B4-BE49-F238E27FC236}">
                  <a16:creationId xmlns:a16="http://schemas.microsoft.com/office/drawing/2014/main" id="{FA756163-B494-44FC-BF9D-C421887D2E37}"/>
                </a:ext>
              </a:extLst>
            </p:cNvPr>
            <p:cNvSpPr/>
            <p:nvPr/>
          </p:nvSpPr>
          <p:spPr>
            <a:xfrm>
              <a:off x="1621990" y="1414722"/>
              <a:ext cx="532357" cy="521444"/>
            </a:xfrm>
            <a:custGeom>
              <a:avLst/>
              <a:gdLst/>
              <a:ahLst/>
              <a:cxnLst/>
              <a:rect l="l" t="t" r="r" b="b"/>
              <a:pathLst>
                <a:path w="6049" h="5925" extrusionOk="0">
                  <a:moveTo>
                    <a:pt x="3021" y="1"/>
                  </a:moveTo>
                  <a:cubicBezTo>
                    <a:pt x="2950" y="1"/>
                    <a:pt x="2878" y="3"/>
                    <a:pt x="2806" y="9"/>
                  </a:cubicBezTo>
                  <a:cubicBezTo>
                    <a:pt x="1214" y="128"/>
                    <a:pt x="1" y="1540"/>
                    <a:pt x="120" y="3172"/>
                  </a:cubicBezTo>
                  <a:cubicBezTo>
                    <a:pt x="234" y="4730"/>
                    <a:pt x="1528" y="5925"/>
                    <a:pt x="3030" y="5925"/>
                  </a:cubicBezTo>
                  <a:cubicBezTo>
                    <a:pt x="3101" y="5925"/>
                    <a:pt x="3172" y="5922"/>
                    <a:pt x="3243" y="5917"/>
                  </a:cubicBezTo>
                  <a:cubicBezTo>
                    <a:pt x="4855" y="5797"/>
                    <a:pt x="6048" y="4385"/>
                    <a:pt x="5929" y="2754"/>
                  </a:cubicBezTo>
                  <a:cubicBezTo>
                    <a:pt x="5815" y="1196"/>
                    <a:pt x="4539" y="1"/>
                    <a:pt x="3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02;p66">
              <a:extLst>
                <a:ext uri="{FF2B5EF4-FFF2-40B4-BE49-F238E27FC236}">
                  <a16:creationId xmlns:a16="http://schemas.microsoft.com/office/drawing/2014/main" id="{FC5A464C-627A-4DB3-81D5-1C8ED9DDEEBF}"/>
                </a:ext>
              </a:extLst>
            </p:cNvPr>
            <p:cNvSpPr/>
            <p:nvPr/>
          </p:nvSpPr>
          <p:spPr>
            <a:xfrm>
              <a:off x="1774334" y="1463654"/>
              <a:ext cx="392249" cy="393394"/>
            </a:xfrm>
            <a:custGeom>
              <a:avLst/>
              <a:gdLst/>
              <a:ahLst/>
              <a:cxnLst/>
              <a:rect l="l" t="t" r="r" b="b"/>
              <a:pathLst>
                <a:path w="4457" h="4470" extrusionOk="0">
                  <a:moveTo>
                    <a:pt x="2239" y="1"/>
                  </a:moveTo>
                  <a:cubicBezTo>
                    <a:pt x="2131" y="1"/>
                    <a:pt x="2021" y="10"/>
                    <a:pt x="1910" y="30"/>
                  </a:cubicBezTo>
                  <a:cubicBezTo>
                    <a:pt x="776" y="209"/>
                    <a:pt x="0" y="1362"/>
                    <a:pt x="199" y="2576"/>
                  </a:cubicBezTo>
                  <a:cubicBezTo>
                    <a:pt x="362" y="3679"/>
                    <a:pt x="1265" y="4470"/>
                    <a:pt x="2265" y="4470"/>
                  </a:cubicBezTo>
                  <a:cubicBezTo>
                    <a:pt x="2365" y="4470"/>
                    <a:pt x="2465" y="4462"/>
                    <a:pt x="2567" y="4446"/>
                  </a:cubicBezTo>
                  <a:cubicBezTo>
                    <a:pt x="3681" y="4267"/>
                    <a:pt x="4456" y="3113"/>
                    <a:pt x="4277" y="1899"/>
                  </a:cubicBezTo>
                  <a:cubicBezTo>
                    <a:pt x="4134" y="804"/>
                    <a:pt x="3245" y="1"/>
                    <a:pt x="2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03;p66">
              <a:extLst>
                <a:ext uri="{FF2B5EF4-FFF2-40B4-BE49-F238E27FC236}">
                  <a16:creationId xmlns:a16="http://schemas.microsoft.com/office/drawing/2014/main" id="{D17FEE56-01B6-4739-AF83-328912D9EA4B}"/>
                </a:ext>
              </a:extLst>
            </p:cNvPr>
            <p:cNvSpPr/>
            <p:nvPr/>
          </p:nvSpPr>
          <p:spPr>
            <a:xfrm>
              <a:off x="1895082" y="1516987"/>
              <a:ext cx="87655" cy="91088"/>
            </a:xfrm>
            <a:custGeom>
              <a:avLst/>
              <a:gdLst/>
              <a:ahLst/>
              <a:cxnLst/>
              <a:rect l="l" t="t" r="r" b="b"/>
              <a:pathLst>
                <a:path w="996" h="1035" extrusionOk="0">
                  <a:moveTo>
                    <a:pt x="478" y="0"/>
                  </a:moveTo>
                  <a:cubicBezTo>
                    <a:pt x="200" y="0"/>
                    <a:pt x="1" y="259"/>
                    <a:pt x="21" y="518"/>
                  </a:cubicBezTo>
                  <a:cubicBezTo>
                    <a:pt x="41" y="816"/>
                    <a:pt x="279" y="1035"/>
                    <a:pt x="518" y="1035"/>
                  </a:cubicBezTo>
                  <a:cubicBezTo>
                    <a:pt x="797" y="1035"/>
                    <a:pt x="996" y="796"/>
                    <a:pt x="976" y="518"/>
                  </a:cubicBezTo>
                  <a:cubicBezTo>
                    <a:pt x="976" y="219"/>
                    <a:pt x="737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04;p66">
              <a:extLst>
                <a:ext uri="{FF2B5EF4-FFF2-40B4-BE49-F238E27FC236}">
                  <a16:creationId xmlns:a16="http://schemas.microsoft.com/office/drawing/2014/main" id="{8208265D-AF1B-48BD-B5BC-881BBCDBEE8E}"/>
                </a:ext>
              </a:extLst>
            </p:cNvPr>
            <p:cNvSpPr/>
            <p:nvPr/>
          </p:nvSpPr>
          <p:spPr>
            <a:xfrm>
              <a:off x="2001925" y="1588802"/>
              <a:ext cx="56061" cy="61341"/>
            </a:xfrm>
            <a:custGeom>
              <a:avLst/>
              <a:gdLst/>
              <a:ahLst/>
              <a:cxnLst/>
              <a:rect l="l" t="t" r="r" b="b"/>
              <a:pathLst>
                <a:path w="637" h="697" extrusionOk="0">
                  <a:moveTo>
                    <a:pt x="299" y="0"/>
                  </a:moveTo>
                  <a:cubicBezTo>
                    <a:pt x="140" y="0"/>
                    <a:pt x="0" y="159"/>
                    <a:pt x="0" y="358"/>
                  </a:cubicBezTo>
                  <a:cubicBezTo>
                    <a:pt x="0" y="557"/>
                    <a:pt x="160" y="696"/>
                    <a:pt x="339" y="696"/>
                  </a:cubicBezTo>
                  <a:cubicBezTo>
                    <a:pt x="498" y="696"/>
                    <a:pt x="637" y="557"/>
                    <a:pt x="637" y="358"/>
                  </a:cubicBezTo>
                  <a:cubicBezTo>
                    <a:pt x="637" y="159"/>
                    <a:pt x="478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05;p66">
              <a:extLst>
                <a:ext uri="{FF2B5EF4-FFF2-40B4-BE49-F238E27FC236}">
                  <a16:creationId xmlns:a16="http://schemas.microsoft.com/office/drawing/2014/main" id="{6A1834AE-2EDF-4882-A5DF-53C5B82F4DDC}"/>
                </a:ext>
              </a:extLst>
            </p:cNvPr>
            <p:cNvSpPr/>
            <p:nvPr/>
          </p:nvSpPr>
          <p:spPr>
            <a:xfrm>
              <a:off x="2805536" y="1348364"/>
              <a:ext cx="528749" cy="519332"/>
            </a:xfrm>
            <a:custGeom>
              <a:avLst/>
              <a:gdLst/>
              <a:ahLst/>
              <a:cxnLst/>
              <a:rect l="l" t="t" r="r" b="b"/>
              <a:pathLst>
                <a:path w="6008" h="5901" extrusionOk="0">
                  <a:moveTo>
                    <a:pt x="2968" y="1"/>
                  </a:moveTo>
                  <a:cubicBezTo>
                    <a:pt x="2907" y="1"/>
                    <a:pt x="2846" y="3"/>
                    <a:pt x="2785" y="7"/>
                  </a:cubicBezTo>
                  <a:cubicBezTo>
                    <a:pt x="1194" y="126"/>
                    <a:pt x="0" y="1538"/>
                    <a:pt x="120" y="3170"/>
                  </a:cubicBezTo>
                  <a:cubicBezTo>
                    <a:pt x="253" y="4719"/>
                    <a:pt x="1546" y="5901"/>
                    <a:pt x="3060" y="5901"/>
                  </a:cubicBezTo>
                  <a:cubicBezTo>
                    <a:pt x="3121" y="5901"/>
                    <a:pt x="3182" y="5899"/>
                    <a:pt x="3243" y="5895"/>
                  </a:cubicBezTo>
                  <a:cubicBezTo>
                    <a:pt x="4834" y="5776"/>
                    <a:pt x="6008" y="4363"/>
                    <a:pt x="5888" y="2732"/>
                  </a:cubicBezTo>
                  <a:cubicBezTo>
                    <a:pt x="5774" y="1183"/>
                    <a:pt x="4482" y="1"/>
                    <a:pt x="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06;p66">
              <a:extLst>
                <a:ext uri="{FF2B5EF4-FFF2-40B4-BE49-F238E27FC236}">
                  <a16:creationId xmlns:a16="http://schemas.microsoft.com/office/drawing/2014/main" id="{5AA1C60D-0FBC-400E-AE86-67B460E7AD75}"/>
                </a:ext>
              </a:extLst>
            </p:cNvPr>
            <p:cNvSpPr/>
            <p:nvPr/>
          </p:nvSpPr>
          <p:spPr>
            <a:xfrm>
              <a:off x="2959552" y="1398880"/>
              <a:ext cx="388729" cy="392161"/>
            </a:xfrm>
            <a:custGeom>
              <a:avLst/>
              <a:gdLst/>
              <a:ahLst/>
              <a:cxnLst/>
              <a:rect l="l" t="t" r="r" b="b"/>
              <a:pathLst>
                <a:path w="4417" h="4456" extrusionOk="0">
                  <a:moveTo>
                    <a:pt x="2220" y="0"/>
                  </a:moveTo>
                  <a:cubicBezTo>
                    <a:pt x="2111" y="0"/>
                    <a:pt x="2001" y="10"/>
                    <a:pt x="1891" y="29"/>
                  </a:cubicBezTo>
                  <a:cubicBezTo>
                    <a:pt x="737" y="209"/>
                    <a:pt x="1" y="1342"/>
                    <a:pt x="160" y="2556"/>
                  </a:cubicBezTo>
                  <a:cubicBezTo>
                    <a:pt x="321" y="3667"/>
                    <a:pt x="1209" y="4455"/>
                    <a:pt x="2198" y="4455"/>
                  </a:cubicBezTo>
                  <a:cubicBezTo>
                    <a:pt x="2307" y="4455"/>
                    <a:pt x="2417" y="4446"/>
                    <a:pt x="2527" y="4426"/>
                  </a:cubicBezTo>
                  <a:cubicBezTo>
                    <a:pt x="3641" y="4247"/>
                    <a:pt x="4417" y="3113"/>
                    <a:pt x="4238" y="1880"/>
                  </a:cubicBezTo>
                  <a:cubicBezTo>
                    <a:pt x="4095" y="787"/>
                    <a:pt x="3209" y="0"/>
                    <a:pt x="2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07;p66">
              <a:extLst>
                <a:ext uri="{FF2B5EF4-FFF2-40B4-BE49-F238E27FC236}">
                  <a16:creationId xmlns:a16="http://schemas.microsoft.com/office/drawing/2014/main" id="{E0DB76BE-6525-4A1D-BA85-EFA69A34370E}"/>
                </a:ext>
              </a:extLst>
            </p:cNvPr>
            <p:cNvSpPr/>
            <p:nvPr/>
          </p:nvSpPr>
          <p:spPr>
            <a:xfrm>
              <a:off x="3078628" y="1450453"/>
              <a:ext cx="87655" cy="92848"/>
            </a:xfrm>
            <a:custGeom>
              <a:avLst/>
              <a:gdLst/>
              <a:ahLst/>
              <a:cxnLst/>
              <a:rect l="l" t="t" r="r" b="b"/>
              <a:pathLst>
                <a:path w="996" h="1055" extrusionOk="0">
                  <a:moveTo>
                    <a:pt x="478" y="0"/>
                  </a:moveTo>
                  <a:cubicBezTo>
                    <a:pt x="199" y="0"/>
                    <a:pt x="0" y="259"/>
                    <a:pt x="40" y="538"/>
                  </a:cubicBezTo>
                  <a:cubicBezTo>
                    <a:pt x="40" y="836"/>
                    <a:pt x="259" y="1055"/>
                    <a:pt x="538" y="1055"/>
                  </a:cubicBezTo>
                  <a:cubicBezTo>
                    <a:pt x="796" y="1055"/>
                    <a:pt x="995" y="796"/>
                    <a:pt x="975" y="538"/>
                  </a:cubicBezTo>
                  <a:cubicBezTo>
                    <a:pt x="975" y="239"/>
                    <a:pt x="756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08;p66">
              <a:extLst>
                <a:ext uri="{FF2B5EF4-FFF2-40B4-BE49-F238E27FC236}">
                  <a16:creationId xmlns:a16="http://schemas.microsoft.com/office/drawing/2014/main" id="{9F5C659F-B09D-4A88-940E-1FE301F2B376}"/>
                </a:ext>
              </a:extLst>
            </p:cNvPr>
            <p:cNvSpPr/>
            <p:nvPr/>
          </p:nvSpPr>
          <p:spPr>
            <a:xfrm>
              <a:off x="3183623" y="1520507"/>
              <a:ext cx="56149" cy="63189"/>
            </a:xfrm>
            <a:custGeom>
              <a:avLst/>
              <a:gdLst/>
              <a:ahLst/>
              <a:cxnLst/>
              <a:rect l="l" t="t" r="r" b="b"/>
              <a:pathLst>
                <a:path w="638" h="718" extrusionOk="0">
                  <a:moveTo>
                    <a:pt x="299" y="0"/>
                  </a:moveTo>
                  <a:cubicBezTo>
                    <a:pt x="140" y="0"/>
                    <a:pt x="1" y="159"/>
                    <a:pt x="1" y="358"/>
                  </a:cubicBezTo>
                  <a:cubicBezTo>
                    <a:pt x="39" y="547"/>
                    <a:pt x="148" y="718"/>
                    <a:pt x="312" y="718"/>
                  </a:cubicBezTo>
                  <a:cubicBezTo>
                    <a:pt x="321" y="718"/>
                    <a:pt x="330" y="717"/>
                    <a:pt x="339" y="716"/>
                  </a:cubicBezTo>
                  <a:cubicBezTo>
                    <a:pt x="498" y="716"/>
                    <a:pt x="638" y="557"/>
                    <a:pt x="638" y="358"/>
                  </a:cubicBezTo>
                  <a:cubicBezTo>
                    <a:pt x="638" y="159"/>
                    <a:pt x="478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09;p66">
              <a:extLst>
                <a:ext uri="{FF2B5EF4-FFF2-40B4-BE49-F238E27FC236}">
                  <a16:creationId xmlns:a16="http://schemas.microsoft.com/office/drawing/2014/main" id="{24B690F7-F902-4AE9-B91E-8B73F02B3770}"/>
                </a:ext>
              </a:extLst>
            </p:cNvPr>
            <p:cNvSpPr/>
            <p:nvPr/>
          </p:nvSpPr>
          <p:spPr>
            <a:xfrm>
              <a:off x="2304765" y="1551838"/>
              <a:ext cx="239996" cy="124531"/>
            </a:xfrm>
            <a:custGeom>
              <a:avLst/>
              <a:gdLst/>
              <a:ahLst/>
              <a:cxnLst/>
              <a:rect l="l" t="t" r="r" b="b"/>
              <a:pathLst>
                <a:path w="2727" h="1415" extrusionOk="0">
                  <a:moveTo>
                    <a:pt x="2588" y="0"/>
                  </a:moveTo>
                  <a:cubicBezTo>
                    <a:pt x="2492" y="0"/>
                    <a:pt x="2377" y="134"/>
                    <a:pt x="2209" y="321"/>
                  </a:cubicBezTo>
                  <a:cubicBezTo>
                    <a:pt x="2010" y="519"/>
                    <a:pt x="1771" y="738"/>
                    <a:pt x="1433" y="738"/>
                  </a:cubicBezTo>
                  <a:cubicBezTo>
                    <a:pt x="1075" y="738"/>
                    <a:pt x="757" y="619"/>
                    <a:pt x="538" y="480"/>
                  </a:cubicBezTo>
                  <a:cubicBezTo>
                    <a:pt x="345" y="357"/>
                    <a:pt x="214" y="234"/>
                    <a:pt x="131" y="234"/>
                  </a:cubicBezTo>
                  <a:cubicBezTo>
                    <a:pt x="120" y="234"/>
                    <a:pt x="110" y="236"/>
                    <a:pt x="100" y="241"/>
                  </a:cubicBezTo>
                  <a:cubicBezTo>
                    <a:pt x="1" y="281"/>
                    <a:pt x="1" y="519"/>
                    <a:pt x="200" y="818"/>
                  </a:cubicBezTo>
                  <a:cubicBezTo>
                    <a:pt x="299" y="977"/>
                    <a:pt x="439" y="1116"/>
                    <a:pt x="677" y="1236"/>
                  </a:cubicBezTo>
                  <a:cubicBezTo>
                    <a:pt x="896" y="1375"/>
                    <a:pt x="1175" y="1415"/>
                    <a:pt x="1453" y="1415"/>
                  </a:cubicBezTo>
                  <a:cubicBezTo>
                    <a:pt x="1771" y="1395"/>
                    <a:pt x="2070" y="1275"/>
                    <a:pt x="2229" y="1096"/>
                  </a:cubicBezTo>
                  <a:cubicBezTo>
                    <a:pt x="2428" y="917"/>
                    <a:pt x="2527" y="718"/>
                    <a:pt x="2607" y="579"/>
                  </a:cubicBezTo>
                  <a:cubicBezTo>
                    <a:pt x="2726" y="261"/>
                    <a:pt x="2706" y="22"/>
                    <a:pt x="2607" y="2"/>
                  </a:cubicBezTo>
                  <a:cubicBezTo>
                    <a:pt x="2600" y="1"/>
                    <a:pt x="2594" y="0"/>
                    <a:pt x="2588" y="0"/>
                  </a:cubicBezTo>
                  <a:close/>
                </a:path>
              </a:pathLst>
            </a:custGeom>
            <a:solidFill>
              <a:srgbClr val="6E7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10;p66">
              <a:extLst>
                <a:ext uri="{FF2B5EF4-FFF2-40B4-BE49-F238E27FC236}">
                  <a16:creationId xmlns:a16="http://schemas.microsoft.com/office/drawing/2014/main" id="{AB8094FF-0C59-44C2-922D-27D7878977DE}"/>
                </a:ext>
              </a:extLst>
            </p:cNvPr>
            <p:cNvSpPr/>
            <p:nvPr/>
          </p:nvSpPr>
          <p:spPr>
            <a:xfrm>
              <a:off x="1639504" y="2472842"/>
              <a:ext cx="161142" cy="162902"/>
            </a:xfrm>
            <a:custGeom>
              <a:avLst/>
              <a:gdLst/>
              <a:ahLst/>
              <a:cxnLst/>
              <a:rect l="l" t="t" r="r" b="b"/>
              <a:pathLst>
                <a:path w="1831" h="1851" extrusionOk="0">
                  <a:moveTo>
                    <a:pt x="931" y="0"/>
                  </a:moveTo>
                  <a:cubicBezTo>
                    <a:pt x="919" y="0"/>
                    <a:pt x="908" y="0"/>
                    <a:pt x="896" y="1"/>
                  </a:cubicBezTo>
                  <a:cubicBezTo>
                    <a:pt x="399" y="1"/>
                    <a:pt x="1" y="438"/>
                    <a:pt x="1" y="956"/>
                  </a:cubicBezTo>
                  <a:cubicBezTo>
                    <a:pt x="1" y="1453"/>
                    <a:pt x="418" y="1851"/>
                    <a:pt x="936" y="1851"/>
                  </a:cubicBezTo>
                  <a:cubicBezTo>
                    <a:pt x="1433" y="1851"/>
                    <a:pt x="1831" y="1433"/>
                    <a:pt x="1831" y="896"/>
                  </a:cubicBezTo>
                  <a:cubicBezTo>
                    <a:pt x="1831" y="410"/>
                    <a:pt x="1432" y="0"/>
                    <a:pt x="9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1;p66">
              <a:extLst>
                <a:ext uri="{FF2B5EF4-FFF2-40B4-BE49-F238E27FC236}">
                  <a16:creationId xmlns:a16="http://schemas.microsoft.com/office/drawing/2014/main" id="{4FF24A45-2F57-4F59-B5DB-78CEBC9D11CC}"/>
                </a:ext>
              </a:extLst>
            </p:cNvPr>
            <p:cNvSpPr/>
            <p:nvPr/>
          </p:nvSpPr>
          <p:spPr>
            <a:xfrm>
              <a:off x="2936846" y="2171502"/>
              <a:ext cx="168094" cy="164926"/>
            </a:xfrm>
            <a:custGeom>
              <a:avLst/>
              <a:gdLst/>
              <a:ahLst/>
              <a:cxnLst/>
              <a:rect l="l" t="t" r="r" b="b"/>
              <a:pathLst>
                <a:path w="1910" h="1874" extrusionOk="0">
                  <a:moveTo>
                    <a:pt x="927" y="1"/>
                  </a:moveTo>
                  <a:cubicBezTo>
                    <a:pt x="441" y="1"/>
                    <a:pt x="58" y="404"/>
                    <a:pt x="20" y="898"/>
                  </a:cubicBezTo>
                  <a:cubicBezTo>
                    <a:pt x="0" y="1416"/>
                    <a:pt x="398" y="1833"/>
                    <a:pt x="915" y="1873"/>
                  </a:cubicBezTo>
                  <a:cubicBezTo>
                    <a:pt x="928" y="1874"/>
                    <a:pt x="941" y="1874"/>
                    <a:pt x="954" y="1874"/>
                  </a:cubicBezTo>
                  <a:cubicBezTo>
                    <a:pt x="1472" y="1874"/>
                    <a:pt x="1871" y="1483"/>
                    <a:pt x="1890" y="978"/>
                  </a:cubicBezTo>
                  <a:cubicBezTo>
                    <a:pt x="1910" y="481"/>
                    <a:pt x="1512" y="43"/>
                    <a:pt x="995" y="3"/>
                  </a:cubicBezTo>
                  <a:cubicBezTo>
                    <a:pt x="972" y="2"/>
                    <a:pt x="949" y="1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12;p66">
              <a:extLst>
                <a:ext uri="{FF2B5EF4-FFF2-40B4-BE49-F238E27FC236}">
                  <a16:creationId xmlns:a16="http://schemas.microsoft.com/office/drawing/2014/main" id="{64C4EE35-8E37-4653-9EB9-0FF77873C81F}"/>
                </a:ext>
              </a:extLst>
            </p:cNvPr>
            <p:cNvSpPr/>
            <p:nvPr/>
          </p:nvSpPr>
          <p:spPr>
            <a:xfrm>
              <a:off x="2236558" y="2131019"/>
              <a:ext cx="189128" cy="163870"/>
            </a:xfrm>
            <a:custGeom>
              <a:avLst/>
              <a:gdLst/>
              <a:ahLst/>
              <a:cxnLst/>
              <a:rect l="l" t="t" r="r" b="b"/>
              <a:pathLst>
                <a:path w="2149" h="1862" extrusionOk="0">
                  <a:moveTo>
                    <a:pt x="1065" y="0"/>
                  </a:moveTo>
                  <a:cubicBezTo>
                    <a:pt x="705" y="0"/>
                    <a:pt x="365" y="211"/>
                    <a:pt x="219" y="563"/>
                  </a:cubicBezTo>
                  <a:cubicBezTo>
                    <a:pt x="0" y="1040"/>
                    <a:pt x="219" y="1557"/>
                    <a:pt x="696" y="1776"/>
                  </a:cubicBezTo>
                  <a:cubicBezTo>
                    <a:pt x="822" y="1834"/>
                    <a:pt x="953" y="1861"/>
                    <a:pt x="1080" y="1861"/>
                  </a:cubicBezTo>
                  <a:cubicBezTo>
                    <a:pt x="1434" y="1861"/>
                    <a:pt x="1763" y="1650"/>
                    <a:pt x="1910" y="1299"/>
                  </a:cubicBezTo>
                  <a:cubicBezTo>
                    <a:pt x="2148" y="841"/>
                    <a:pt x="1910" y="284"/>
                    <a:pt x="1452" y="85"/>
                  </a:cubicBezTo>
                  <a:cubicBezTo>
                    <a:pt x="1326" y="27"/>
                    <a:pt x="1194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13;p66">
              <a:extLst>
                <a:ext uri="{FF2B5EF4-FFF2-40B4-BE49-F238E27FC236}">
                  <a16:creationId xmlns:a16="http://schemas.microsoft.com/office/drawing/2014/main" id="{C0CBC77B-11EE-4FF3-B641-43A257F7CB4A}"/>
                </a:ext>
              </a:extLst>
            </p:cNvPr>
            <p:cNvSpPr/>
            <p:nvPr/>
          </p:nvSpPr>
          <p:spPr>
            <a:xfrm>
              <a:off x="2390573" y="2415813"/>
              <a:ext cx="285496" cy="250821"/>
            </a:xfrm>
            <a:custGeom>
              <a:avLst/>
              <a:gdLst/>
              <a:ahLst/>
              <a:cxnLst/>
              <a:rect l="l" t="t" r="r" b="b"/>
              <a:pathLst>
                <a:path w="3244" h="2850" extrusionOk="0">
                  <a:moveTo>
                    <a:pt x="1620" y="0"/>
                  </a:moveTo>
                  <a:cubicBezTo>
                    <a:pt x="1063" y="0"/>
                    <a:pt x="537" y="313"/>
                    <a:pt x="299" y="848"/>
                  </a:cubicBezTo>
                  <a:cubicBezTo>
                    <a:pt x="1" y="1584"/>
                    <a:pt x="319" y="2419"/>
                    <a:pt x="1035" y="2738"/>
                  </a:cubicBezTo>
                  <a:cubicBezTo>
                    <a:pt x="1216" y="2813"/>
                    <a:pt x="1407" y="2849"/>
                    <a:pt x="1595" y="2849"/>
                  </a:cubicBezTo>
                  <a:cubicBezTo>
                    <a:pt x="2150" y="2849"/>
                    <a:pt x="2687" y="2536"/>
                    <a:pt x="2925" y="2002"/>
                  </a:cubicBezTo>
                  <a:cubicBezTo>
                    <a:pt x="3243" y="1266"/>
                    <a:pt x="2905" y="430"/>
                    <a:pt x="2189" y="112"/>
                  </a:cubicBezTo>
                  <a:cubicBezTo>
                    <a:pt x="2002" y="36"/>
                    <a:pt x="1810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14;p66">
              <a:extLst>
                <a:ext uri="{FF2B5EF4-FFF2-40B4-BE49-F238E27FC236}">
                  <a16:creationId xmlns:a16="http://schemas.microsoft.com/office/drawing/2014/main" id="{DA0A25D8-6CA5-4DFB-B76D-94333172CAAB}"/>
                </a:ext>
              </a:extLst>
            </p:cNvPr>
            <p:cNvSpPr/>
            <p:nvPr/>
          </p:nvSpPr>
          <p:spPr>
            <a:xfrm>
              <a:off x="1693806" y="2105849"/>
              <a:ext cx="276696" cy="250029"/>
            </a:xfrm>
            <a:custGeom>
              <a:avLst/>
              <a:gdLst/>
              <a:ahLst/>
              <a:cxnLst/>
              <a:rect l="l" t="t" r="r" b="b"/>
              <a:pathLst>
                <a:path w="3144" h="2841" extrusionOk="0">
                  <a:moveTo>
                    <a:pt x="1582" y="1"/>
                  </a:moveTo>
                  <a:cubicBezTo>
                    <a:pt x="1204" y="1"/>
                    <a:pt x="824" y="145"/>
                    <a:pt x="537" y="431"/>
                  </a:cubicBezTo>
                  <a:cubicBezTo>
                    <a:pt x="0" y="968"/>
                    <a:pt x="0" y="1883"/>
                    <a:pt x="577" y="2440"/>
                  </a:cubicBezTo>
                  <a:cubicBezTo>
                    <a:pt x="843" y="2706"/>
                    <a:pt x="1207" y="2841"/>
                    <a:pt x="1572" y="2841"/>
                  </a:cubicBezTo>
                  <a:cubicBezTo>
                    <a:pt x="1943" y="2841"/>
                    <a:pt x="2315" y="2701"/>
                    <a:pt x="2586" y="2420"/>
                  </a:cubicBezTo>
                  <a:cubicBezTo>
                    <a:pt x="3143" y="1863"/>
                    <a:pt x="3143" y="948"/>
                    <a:pt x="2566" y="391"/>
                  </a:cubicBezTo>
                  <a:cubicBezTo>
                    <a:pt x="2296" y="130"/>
                    <a:pt x="1940" y="1"/>
                    <a:pt x="1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15;p66">
              <a:extLst>
                <a:ext uri="{FF2B5EF4-FFF2-40B4-BE49-F238E27FC236}">
                  <a16:creationId xmlns:a16="http://schemas.microsoft.com/office/drawing/2014/main" id="{21378610-02B4-40EA-AE72-6B104174AEF9}"/>
                </a:ext>
              </a:extLst>
            </p:cNvPr>
            <p:cNvSpPr/>
            <p:nvPr/>
          </p:nvSpPr>
          <p:spPr>
            <a:xfrm>
              <a:off x="3057594" y="1881956"/>
              <a:ext cx="274935" cy="249853"/>
            </a:xfrm>
            <a:custGeom>
              <a:avLst/>
              <a:gdLst/>
              <a:ahLst/>
              <a:cxnLst/>
              <a:rect l="l" t="t" r="r" b="b"/>
              <a:pathLst>
                <a:path w="3124" h="2839" extrusionOk="0">
                  <a:moveTo>
                    <a:pt x="1564" y="1"/>
                  </a:moveTo>
                  <a:cubicBezTo>
                    <a:pt x="1192" y="1"/>
                    <a:pt x="821" y="145"/>
                    <a:pt x="538" y="429"/>
                  </a:cubicBezTo>
                  <a:cubicBezTo>
                    <a:pt x="1" y="966"/>
                    <a:pt x="1" y="1901"/>
                    <a:pt x="578" y="2438"/>
                  </a:cubicBezTo>
                  <a:cubicBezTo>
                    <a:pt x="839" y="2709"/>
                    <a:pt x="1189" y="2839"/>
                    <a:pt x="1545" y="2839"/>
                  </a:cubicBezTo>
                  <a:cubicBezTo>
                    <a:pt x="1920" y="2839"/>
                    <a:pt x="2301" y="2694"/>
                    <a:pt x="2587" y="2418"/>
                  </a:cubicBezTo>
                  <a:cubicBezTo>
                    <a:pt x="3124" y="1881"/>
                    <a:pt x="3124" y="946"/>
                    <a:pt x="2567" y="409"/>
                  </a:cubicBezTo>
                  <a:cubicBezTo>
                    <a:pt x="2284" y="135"/>
                    <a:pt x="1924" y="1"/>
                    <a:pt x="1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16;p66">
              <a:extLst>
                <a:ext uri="{FF2B5EF4-FFF2-40B4-BE49-F238E27FC236}">
                  <a16:creationId xmlns:a16="http://schemas.microsoft.com/office/drawing/2014/main" id="{C558E3F0-C0B1-41E9-8648-0B7030629D8B}"/>
                </a:ext>
              </a:extLst>
            </p:cNvPr>
            <p:cNvSpPr/>
            <p:nvPr/>
          </p:nvSpPr>
          <p:spPr>
            <a:xfrm>
              <a:off x="1903883" y="2408068"/>
              <a:ext cx="115642" cy="115642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637" y="1"/>
                  </a:moveTo>
                  <a:cubicBezTo>
                    <a:pt x="279" y="21"/>
                    <a:pt x="0" y="319"/>
                    <a:pt x="0" y="677"/>
                  </a:cubicBezTo>
                  <a:cubicBezTo>
                    <a:pt x="20" y="1035"/>
                    <a:pt x="319" y="1314"/>
                    <a:pt x="677" y="1314"/>
                  </a:cubicBezTo>
                  <a:cubicBezTo>
                    <a:pt x="1035" y="1294"/>
                    <a:pt x="1313" y="995"/>
                    <a:pt x="1313" y="637"/>
                  </a:cubicBezTo>
                  <a:cubicBezTo>
                    <a:pt x="1313" y="299"/>
                    <a:pt x="1015" y="2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17;p66">
              <a:extLst>
                <a:ext uri="{FF2B5EF4-FFF2-40B4-BE49-F238E27FC236}">
                  <a16:creationId xmlns:a16="http://schemas.microsoft.com/office/drawing/2014/main" id="{DEF89358-7169-49C4-801F-3FFAD56A8C34}"/>
                </a:ext>
              </a:extLst>
            </p:cNvPr>
            <p:cNvSpPr/>
            <p:nvPr/>
          </p:nvSpPr>
          <p:spPr>
            <a:xfrm>
              <a:off x="3215219" y="2585668"/>
              <a:ext cx="131395" cy="113794"/>
            </a:xfrm>
            <a:custGeom>
              <a:avLst/>
              <a:gdLst/>
              <a:ahLst/>
              <a:cxnLst/>
              <a:rect l="l" t="t" r="r" b="b"/>
              <a:pathLst>
                <a:path w="1493" h="1293" extrusionOk="0">
                  <a:moveTo>
                    <a:pt x="751" y="1"/>
                  </a:moveTo>
                  <a:cubicBezTo>
                    <a:pt x="503" y="1"/>
                    <a:pt x="259" y="150"/>
                    <a:pt x="139" y="390"/>
                  </a:cubicBezTo>
                  <a:cubicBezTo>
                    <a:pt x="0" y="708"/>
                    <a:pt x="179" y="1086"/>
                    <a:pt x="497" y="1245"/>
                  </a:cubicBezTo>
                  <a:cubicBezTo>
                    <a:pt x="572" y="1278"/>
                    <a:pt x="650" y="1293"/>
                    <a:pt x="727" y="1293"/>
                  </a:cubicBezTo>
                  <a:cubicBezTo>
                    <a:pt x="980" y="1293"/>
                    <a:pt x="1226" y="1131"/>
                    <a:pt x="1333" y="887"/>
                  </a:cubicBezTo>
                  <a:cubicBezTo>
                    <a:pt x="1492" y="569"/>
                    <a:pt x="1313" y="191"/>
                    <a:pt x="995" y="52"/>
                  </a:cubicBezTo>
                  <a:cubicBezTo>
                    <a:pt x="916" y="17"/>
                    <a:pt x="833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18;p66">
              <a:extLst>
                <a:ext uri="{FF2B5EF4-FFF2-40B4-BE49-F238E27FC236}">
                  <a16:creationId xmlns:a16="http://schemas.microsoft.com/office/drawing/2014/main" id="{C4F6E35B-BC1E-4C0B-8B06-FB85F4D2CA0B}"/>
                </a:ext>
              </a:extLst>
            </p:cNvPr>
            <p:cNvSpPr/>
            <p:nvPr/>
          </p:nvSpPr>
          <p:spPr>
            <a:xfrm>
              <a:off x="2059659" y="2504349"/>
              <a:ext cx="80615" cy="80615"/>
            </a:xfrm>
            <a:custGeom>
              <a:avLst/>
              <a:gdLst/>
              <a:ahLst/>
              <a:cxnLst/>
              <a:rect l="l" t="t" r="r" b="b"/>
              <a:pathLst>
                <a:path w="916" h="916" extrusionOk="0">
                  <a:moveTo>
                    <a:pt x="439" y="1"/>
                  </a:moveTo>
                  <a:cubicBezTo>
                    <a:pt x="200" y="1"/>
                    <a:pt x="1" y="220"/>
                    <a:pt x="1" y="478"/>
                  </a:cubicBezTo>
                  <a:cubicBezTo>
                    <a:pt x="1" y="717"/>
                    <a:pt x="220" y="916"/>
                    <a:pt x="478" y="916"/>
                  </a:cubicBezTo>
                  <a:cubicBezTo>
                    <a:pt x="717" y="916"/>
                    <a:pt x="916" y="697"/>
                    <a:pt x="916" y="439"/>
                  </a:cubicBezTo>
                  <a:cubicBezTo>
                    <a:pt x="916" y="200"/>
                    <a:pt x="697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19;p66">
              <a:extLst>
                <a:ext uri="{FF2B5EF4-FFF2-40B4-BE49-F238E27FC236}">
                  <a16:creationId xmlns:a16="http://schemas.microsoft.com/office/drawing/2014/main" id="{34924727-DBA8-4E6C-9128-F9D16D8FFBF0}"/>
                </a:ext>
              </a:extLst>
            </p:cNvPr>
            <p:cNvSpPr/>
            <p:nvPr/>
          </p:nvSpPr>
          <p:spPr>
            <a:xfrm>
              <a:off x="2106920" y="2049611"/>
              <a:ext cx="92936" cy="81583"/>
            </a:xfrm>
            <a:custGeom>
              <a:avLst/>
              <a:gdLst/>
              <a:ahLst/>
              <a:cxnLst/>
              <a:rect l="l" t="t" r="r" b="b"/>
              <a:pathLst>
                <a:path w="1056" h="927" extrusionOk="0">
                  <a:moveTo>
                    <a:pt x="532" y="0"/>
                  </a:moveTo>
                  <a:cubicBezTo>
                    <a:pt x="355" y="0"/>
                    <a:pt x="176" y="113"/>
                    <a:pt x="100" y="294"/>
                  </a:cubicBezTo>
                  <a:cubicBezTo>
                    <a:pt x="1" y="513"/>
                    <a:pt x="140" y="792"/>
                    <a:pt x="359" y="891"/>
                  </a:cubicBezTo>
                  <a:cubicBezTo>
                    <a:pt x="412" y="915"/>
                    <a:pt x="468" y="926"/>
                    <a:pt x="524" y="926"/>
                  </a:cubicBezTo>
                  <a:cubicBezTo>
                    <a:pt x="701" y="926"/>
                    <a:pt x="880" y="814"/>
                    <a:pt x="956" y="632"/>
                  </a:cubicBezTo>
                  <a:cubicBezTo>
                    <a:pt x="1055" y="414"/>
                    <a:pt x="956" y="135"/>
                    <a:pt x="697" y="36"/>
                  </a:cubicBezTo>
                  <a:cubicBezTo>
                    <a:pt x="645" y="12"/>
                    <a:pt x="589" y="0"/>
                    <a:pt x="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20;p66">
              <a:extLst>
                <a:ext uri="{FF2B5EF4-FFF2-40B4-BE49-F238E27FC236}">
                  <a16:creationId xmlns:a16="http://schemas.microsoft.com/office/drawing/2014/main" id="{8A03DE56-8474-40D9-B37A-A48544E810EC}"/>
                </a:ext>
              </a:extLst>
            </p:cNvPr>
            <p:cNvSpPr/>
            <p:nvPr/>
          </p:nvSpPr>
          <p:spPr>
            <a:xfrm>
              <a:off x="3148684" y="2415197"/>
              <a:ext cx="92848" cy="81671"/>
            </a:xfrm>
            <a:custGeom>
              <a:avLst/>
              <a:gdLst/>
              <a:ahLst/>
              <a:cxnLst/>
              <a:rect l="l" t="t" r="r" b="b"/>
              <a:pathLst>
                <a:path w="1055" h="928" extrusionOk="0">
                  <a:moveTo>
                    <a:pt x="506" y="1"/>
                  </a:moveTo>
                  <a:cubicBezTo>
                    <a:pt x="326" y="1"/>
                    <a:pt x="158" y="101"/>
                    <a:pt x="100" y="278"/>
                  </a:cubicBezTo>
                  <a:cubicBezTo>
                    <a:pt x="0" y="517"/>
                    <a:pt x="139" y="775"/>
                    <a:pt x="358" y="895"/>
                  </a:cubicBezTo>
                  <a:cubicBezTo>
                    <a:pt x="407" y="917"/>
                    <a:pt x="460" y="927"/>
                    <a:pt x="512" y="927"/>
                  </a:cubicBezTo>
                  <a:cubicBezTo>
                    <a:pt x="693" y="927"/>
                    <a:pt x="878" y="805"/>
                    <a:pt x="955" y="636"/>
                  </a:cubicBezTo>
                  <a:cubicBezTo>
                    <a:pt x="1054" y="417"/>
                    <a:pt x="935" y="139"/>
                    <a:pt x="696" y="39"/>
                  </a:cubicBezTo>
                  <a:cubicBezTo>
                    <a:pt x="634" y="13"/>
                    <a:pt x="569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21;p66">
              <a:extLst>
                <a:ext uri="{FF2B5EF4-FFF2-40B4-BE49-F238E27FC236}">
                  <a16:creationId xmlns:a16="http://schemas.microsoft.com/office/drawing/2014/main" id="{5CF0F739-DC1A-46BD-826B-38E4E2C4461C}"/>
                </a:ext>
              </a:extLst>
            </p:cNvPr>
            <p:cNvSpPr/>
            <p:nvPr/>
          </p:nvSpPr>
          <p:spPr>
            <a:xfrm>
              <a:off x="2541157" y="2150733"/>
              <a:ext cx="80615" cy="82375"/>
            </a:xfrm>
            <a:custGeom>
              <a:avLst/>
              <a:gdLst/>
              <a:ahLst/>
              <a:cxnLst/>
              <a:rect l="l" t="t" r="r" b="b"/>
              <a:pathLst>
                <a:path w="916" h="936" extrusionOk="0">
                  <a:moveTo>
                    <a:pt x="478" y="1"/>
                  </a:moveTo>
                  <a:cubicBezTo>
                    <a:pt x="219" y="1"/>
                    <a:pt x="0" y="199"/>
                    <a:pt x="0" y="458"/>
                  </a:cubicBezTo>
                  <a:cubicBezTo>
                    <a:pt x="0" y="697"/>
                    <a:pt x="199" y="936"/>
                    <a:pt x="438" y="936"/>
                  </a:cubicBezTo>
                  <a:cubicBezTo>
                    <a:pt x="697" y="936"/>
                    <a:pt x="915" y="737"/>
                    <a:pt x="915" y="478"/>
                  </a:cubicBezTo>
                  <a:cubicBezTo>
                    <a:pt x="915" y="239"/>
                    <a:pt x="717" y="20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22;p66">
              <a:extLst>
                <a:ext uri="{FF2B5EF4-FFF2-40B4-BE49-F238E27FC236}">
                  <a16:creationId xmlns:a16="http://schemas.microsoft.com/office/drawing/2014/main" id="{B9F82908-6667-4693-B4E7-BDC863FDAA3D}"/>
                </a:ext>
              </a:extLst>
            </p:cNvPr>
            <p:cNvSpPr/>
            <p:nvPr/>
          </p:nvSpPr>
          <p:spPr>
            <a:xfrm>
              <a:off x="1748019" y="1976125"/>
              <a:ext cx="87655" cy="79735"/>
            </a:xfrm>
            <a:custGeom>
              <a:avLst/>
              <a:gdLst/>
              <a:ahLst/>
              <a:cxnLst/>
              <a:rect l="l" t="t" r="r" b="b"/>
              <a:pathLst>
                <a:path w="996" h="906" extrusionOk="0">
                  <a:moveTo>
                    <a:pt x="506" y="0"/>
                  </a:moveTo>
                  <a:cubicBezTo>
                    <a:pt x="389" y="0"/>
                    <a:pt x="270" y="45"/>
                    <a:pt x="180" y="135"/>
                  </a:cubicBezTo>
                  <a:cubicBezTo>
                    <a:pt x="1" y="294"/>
                    <a:pt x="1" y="612"/>
                    <a:pt x="180" y="771"/>
                  </a:cubicBezTo>
                  <a:cubicBezTo>
                    <a:pt x="270" y="861"/>
                    <a:pt x="389" y="905"/>
                    <a:pt x="506" y="905"/>
                  </a:cubicBezTo>
                  <a:cubicBezTo>
                    <a:pt x="623" y="905"/>
                    <a:pt x="737" y="861"/>
                    <a:pt x="817" y="771"/>
                  </a:cubicBezTo>
                  <a:cubicBezTo>
                    <a:pt x="996" y="612"/>
                    <a:pt x="996" y="314"/>
                    <a:pt x="817" y="135"/>
                  </a:cubicBezTo>
                  <a:cubicBezTo>
                    <a:pt x="737" y="45"/>
                    <a:pt x="623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23;p66">
              <a:extLst>
                <a:ext uri="{FF2B5EF4-FFF2-40B4-BE49-F238E27FC236}">
                  <a16:creationId xmlns:a16="http://schemas.microsoft.com/office/drawing/2014/main" id="{503F2EE4-2AA8-4F06-B285-29CC8CC3D20E}"/>
                </a:ext>
              </a:extLst>
            </p:cNvPr>
            <p:cNvSpPr/>
            <p:nvPr/>
          </p:nvSpPr>
          <p:spPr>
            <a:xfrm>
              <a:off x="2140188" y="2322348"/>
              <a:ext cx="129723" cy="113794"/>
            </a:xfrm>
            <a:custGeom>
              <a:avLst/>
              <a:gdLst/>
              <a:ahLst/>
              <a:cxnLst/>
              <a:rect l="l" t="t" r="r" b="b"/>
              <a:pathLst>
                <a:path w="1474" h="1293" extrusionOk="0">
                  <a:moveTo>
                    <a:pt x="755" y="0"/>
                  </a:moveTo>
                  <a:cubicBezTo>
                    <a:pt x="498" y="0"/>
                    <a:pt x="244" y="151"/>
                    <a:pt x="120" y="398"/>
                  </a:cubicBezTo>
                  <a:cubicBezTo>
                    <a:pt x="1" y="716"/>
                    <a:pt x="160" y="1094"/>
                    <a:pt x="478" y="1253"/>
                  </a:cubicBezTo>
                  <a:cubicBezTo>
                    <a:pt x="550" y="1280"/>
                    <a:pt x="625" y="1293"/>
                    <a:pt x="699" y="1293"/>
                  </a:cubicBezTo>
                  <a:cubicBezTo>
                    <a:pt x="955" y="1293"/>
                    <a:pt x="1206" y="1142"/>
                    <a:pt x="1314" y="895"/>
                  </a:cubicBezTo>
                  <a:cubicBezTo>
                    <a:pt x="1473" y="577"/>
                    <a:pt x="1314" y="179"/>
                    <a:pt x="976" y="40"/>
                  </a:cubicBezTo>
                  <a:cubicBezTo>
                    <a:pt x="904" y="13"/>
                    <a:pt x="829" y="0"/>
                    <a:pt x="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24;p66">
              <a:extLst>
                <a:ext uri="{FF2B5EF4-FFF2-40B4-BE49-F238E27FC236}">
                  <a16:creationId xmlns:a16="http://schemas.microsoft.com/office/drawing/2014/main" id="{07713BA0-16E9-4181-BF3E-DB8D9C41D6FF}"/>
                </a:ext>
              </a:extLst>
            </p:cNvPr>
            <p:cNvSpPr/>
            <p:nvPr/>
          </p:nvSpPr>
          <p:spPr>
            <a:xfrm>
              <a:off x="2712687" y="2199049"/>
              <a:ext cx="126203" cy="113530"/>
            </a:xfrm>
            <a:custGeom>
              <a:avLst/>
              <a:gdLst/>
              <a:ahLst/>
              <a:cxnLst/>
              <a:rect l="l" t="t" r="r" b="b"/>
              <a:pathLst>
                <a:path w="1434" h="1290" extrusionOk="0">
                  <a:moveTo>
                    <a:pt x="707" y="0"/>
                  </a:moveTo>
                  <a:cubicBezTo>
                    <a:pt x="553" y="0"/>
                    <a:pt x="401" y="56"/>
                    <a:pt x="279" y="168"/>
                  </a:cubicBezTo>
                  <a:cubicBezTo>
                    <a:pt x="21" y="426"/>
                    <a:pt x="1" y="824"/>
                    <a:pt x="240" y="1083"/>
                  </a:cubicBezTo>
                  <a:cubicBezTo>
                    <a:pt x="377" y="1220"/>
                    <a:pt x="553" y="1290"/>
                    <a:pt x="727" y="1290"/>
                  </a:cubicBezTo>
                  <a:cubicBezTo>
                    <a:pt x="881" y="1290"/>
                    <a:pt x="1033" y="1235"/>
                    <a:pt x="1155" y="1123"/>
                  </a:cubicBezTo>
                  <a:cubicBezTo>
                    <a:pt x="1413" y="884"/>
                    <a:pt x="1433" y="466"/>
                    <a:pt x="1194" y="207"/>
                  </a:cubicBezTo>
                  <a:cubicBezTo>
                    <a:pt x="1057" y="70"/>
                    <a:pt x="881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25;p66">
              <a:extLst>
                <a:ext uri="{FF2B5EF4-FFF2-40B4-BE49-F238E27FC236}">
                  <a16:creationId xmlns:a16="http://schemas.microsoft.com/office/drawing/2014/main" id="{C2423EF1-BAB3-47F3-9CE3-BCF7D9746A91}"/>
                </a:ext>
              </a:extLst>
            </p:cNvPr>
            <p:cNvSpPr/>
            <p:nvPr/>
          </p:nvSpPr>
          <p:spPr>
            <a:xfrm>
              <a:off x="1851342" y="2591917"/>
              <a:ext cx="115642" cy="115642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657" y="1"/>
                  </a:moveTo>
                  <a:cubicBezTo>
                    <a:pt x="279" y="20"/>
                    <a:pt x="1" y="319"/>
                    <a:pt x="1" y="677"/>
                  </a:cubicBezTo>
                  <a:cubicBezTo>
                    <a:pt x="21" y="1035"/>
                    <a:pt x="319" y="1313"/>
                    <a:pt x="677" y="1313"/>
                  </a:cubicBezTo>
                  <a:cubicBezTo>
                    <a:pt x="1035" y="1294"/>
                    <a:pt x="1314" y="995"/>
                    <a:pt x="1314" y="637"/>
                  </a:cubicBezTo>
                  <a:cubicBezTo>
                    <a:pt x="1314" y="259"/>
                    <a:pt x="1015" y="1"/>
                    <a:pt x="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26;p66">
              <a:extLst>
                <a:ext uri="{FF2B5EF4-FFF2-40B4-BE49-F238E27FC236}">
                  <a16:creationId xmlns:a16="http://schemas.microsoft.com/office/drawing/2014/main" id="{F9F4DE4E-0091-4F86-8A89-54A2A864E5B8}"/>
                </a:ext>
              </a:extLst>
            </p:cNvPr>
            <p:cNvSpPr/>
            <p:nvPr/>
          </p:nvSpPr>
          <p:spPr>
            <a:xfrm>
              <a:off x="2765228" y="2521774"/>
              <a:ext cx="117402" cy="114058"/>
            </a:xfrm>
            <a:custGeom>
              <a:avLst/>
              <a:gdLst/>
              <a:ahLst/>
              <a:cxnLst/>
              <a:rect l="l" t="t" r="r" b="b"/>
              <a:pathLst>
                <a:path w="1334" h="1296" extrusionOk="0">
                  <a:moveTo>
                    <a:pt x="681" y="1"/>
                  </a:moveTo>
                  <a:cubicBezTo>
                    <a:pt x="339" y="1"/>
                    <a:pt x="60" y="273"/>
                    <a:pt x="40" y="619"/>
                  </a:cubicBezTo>
                  <a:cubicBezTo>
                    <a:pt x="1" y="977"/>
                    <a:pt x="299" y="1295"/>
                    <a:pt x="657" y="1295"/>
                  </a:cubicBezTo>
                  <a:cubicBezTo>
                    <a:pt x="668" y="1295"/>
                    <a:pt x="680" y="1296"/>
                    <a:pt x="691" y="1296"/>
                  </a:cubicBezTo>
                  <a:cubicBezTo>
                    <a:pt x="1035" y="1296"/>
                    <a:pt x="1333" y="1006"/>
                    <a:pt x="1333" y="678"/>
                  </a:cubicBezTo>
                  <a:cubicBezTo>
                    <a:pt x="1333" y="320"/>
                    <a:pt x="1055" y="22"/>
                    <a:pt x="717" y="2"/>
                  </a:cubicBezTo>
                  <a:cubicBezTo>
                    <a:pt x="705" y="1"/>
                    <a:pt x="693" y="1"/>
                    <a:pt x="6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27;p66">
              <a:extLst>
                <a:ext uri="{FF2B5EF4-FFF2-40B4-BE49-F238E27FC236}">
                  <a16:creationId xmlns:a16="http://schemas.microsoft.com/office/drawing/2014/main" id="{200AEDA2-166A-4881-8CE9-2621BD69F9C1}"/>
                </a:ext>
              </a:extLst>
            </p:cNvPr>
            <p:cNvSpPr/>
            <p:nvPr/>
          </p:nvSpPr>
          <p:spPr>
            <a:xfrm>
              <a:off x="2980586" y="2529959"/>
              <a:ext cx="131395" cy="114498"/>
            </a:xfrm>
            <a:custGeom>
              <a:avLst/>
              <a:gdLst/>
              <a:ahLst/>
              <a:cxnLst/>
              <a:rect l="l" t="t" r="r" b="b"/>
              <a:pathLst>
                <a:path w="1493" h="1301" extrusionOk="0">
                  <a:moveTo>
                    <a:pt x="765" y="0"/>
                  </a:moveTo>
                  <a:cubicBezTo>
                    <a:pt x="513" y="0"/>
                    <a:pt x="266" y="162"/>
                    <a:pt x="160" y="406"/>
                  </a:cubicBezTo>
                  <a:cubicBezTo>
                    <a:pt x="0" y="724"/>
                    <a:pt x="179" y="1102"/>
                    <a:pt x="498" y="1242"/>
                  </a:cubicBezTo>
                  <a:cubicBezTo>
                    <a:pt x="579" y="1282"/>
                    <a:pt x="664" y="1301"/>
                    <a:pt x="748" y="1301"/>
                  </a:cubicBezTo>
                  <a:cubicBezTo>
                    <a:pt x="994" y="1301"/>
                    <a:pt x="1234" y="1141"/>
                    <a:pt x="1353" y="903"/>
                  </a:cubicBezTo>
                  <a:cubicBezTo>
                    <a:pt x="1492" y="585"/>
                    <a:pt x="1313" y="207"/>
                    <a:pt x="995" y="48"/>
                  </a:cubicBezTo>
                  <a:cubicBezTo>
                    <a:pt x="921" y="15"/>
                    <a:pt x="843" y="0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5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56858 -0.12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8385 -0.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842 -0.122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52614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A01D-D746-4CBA-83C7-193181D2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890050"/>
            <a:ext cx="10177377" cy="1145400"/>
          </a:xfrm>
        </p:spPr>
        <p:txBody>
          <a:bodyPr/>
          <a:lstStyle/>
          <a:p>
            <a:r>
              <a:rPr lang="en-US" sz="6000" b="1" dirty="0">
                <a:solidFill>
                  <a:srgbClr val="FFC000"/>
                </a:solidFill>
              </a:rPr>
              <a:t>Exams are drawing near. How do you feel?</a:t>
            </a:r>
            <a:endParaRPr lang="en-SG" b="1" dirty="0">
              <a:solidFill>
                <a:srgbClr val="FFC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78DF87-F9E4-4E49-A810-80B745BE226F}"/>
              </a:ext>
            </a:extLst>
          </p:cNvPr>
          <p:cNvGrpSpPr/>
          <p:nvPr/>
        </p:nvGrpSpPr>
        <p:grpSpPr>
          <a:xfrm>
            <a:off x="3852472" y="2488368"/>
            <a:ext cx="11857220" cy="6180029"/>
            <a:chOff x="2731473" y="1840457"/>
            <a:chExt cx="12634422" cy="6713077"/>
          </a:xfrm>
        </p:grpSpPr>
        <p:pic>
          <p:nvPicPr>
            <p:cNvPr id="5" name="image10.png">
              <a:extLst>
                <a:ext uri="{FF2B5EF4-FFF2-40B4-BE49-F238E27FC236}">
                  <a16:creationId xmlns:a16="http://schemas.microsoft.com/office/drawing/2014/main" id="{44D18643-F954-49A2-B974-D82E229E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5938" y="3380741"/>
              <a:ext cx="1521836" cy="27842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23D5BF-9D7F-4062-98E4-00734225C000}"/>
                </a:ext>
              </a:extLst>
            </p:cNvPr>
            <p:cNvSpPr txBox="1"/>
            <p:nvPr/>
          </p:nvSpPr>
          <p:spPr>
            <a:xfrm>
              <a:off x="2731473" y="6271225"/>
              <a:ext cx="2435099" cy="802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4200" b="1" dirty="0">
                  <a:solidFill>
                    <a:schemeClr val="bg2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Excited</a:t>
              </a:r>
              <a:endParaRPr lang="en-MY" sz="4200" b="1" dirty="0">
                <a:solidFill>
                  <a:schemeClr val="bg2"/>
                </a:solidFill>
              </a:endParaRPr>
            </a:p>
          </p:txBody>
        </p:sp>
        <p:pic>
          <p:nvPicPr>
            <p:cNvPr id="7" name="image16.png">
              <a:extLst>
                <a:ext uri="{FF2B5EF4-FFF2-40B4-BE49-F238E27FC236}">
                  <a16:creationId xmlns:a16="http://schemas.microsoft.com/office/drawing/2014/main" id="{5927F436-6007-42E5-8022-E4AFD891E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3082" y="1840457"/>
              <a:ext cx="1521837" cy="286380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2D2871-CDF8-4C8C-8249-D75BC74F385C}"/>
                </a:ext>
              </a:extLst>
            </p:cNvPr>
            <p:cNvSpPr txBox="1"/>
            <p:nvPr/>
          </p:nvSpPr>
          <p:spPr>
            <a:xfrm>
              <a:off x="8160914" y="4684325"/>
              <a:ext cx="2244468" cy="802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4200" b="1" dirty="0">
                  <a:solidFill>
                    <a:schemeClr val="bg2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Scared</a:t>
              </a:r>
              <a:endParaRPr lang="en-MY" sz="4200" b="1" dirty="0">
                <a:solidFill>
                  <a:schemeClr val="bg2"/>
                </a:solidFill>
              </a:endParaRPr>
            </a:p>
          </p:txBody>
        </p:sp>
        <p:pic>
          <p:nvPicPr>
            <p:cNvPr id="9" name="image4.png">
              <a:extLst>
                <a:ext uri="{FF2B5EF4-FFF2-40B4-BE49-F238E27FC236}">
                  <a16:creationId xmlns:a16="http://schemas.microsoft.com/office/drawing/2014/main" id="{87773166-B8EC-4818-85F0-FEB267A26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0943" y="4928846"/>
              <a:ext cx="1525622" cy="27412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DD432D-CC58-4E5D-96C5-FAD7192E0DD0}"/>
                </a:ext>
              </a:extLst>
            </p:cNvPr>
            <p:cNvSpPr txBox="1"/>
            <p:nvPr/>
          </p:nvSpPr>
          <p:spPr>
            <a:xfrm>
              <a:off x="10583882" y="7751158"/>
              <a:ext cx="2244468" cy="802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4200" b="1" dirty="0">
                  <a:solidFill>
                    <a:schemeClr val="bg2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Tired</a:t>
              </a:r>
              <a:endParaRPr lang="en-MY" sz="4200" b="1" dirty="0">
                <a:solidFill>
                  <a:schemeClr val="bg2"/>
                </a:solidFill>
              </a:endParaRPr>
            </a:p>
          </p:txBody>
        </p:sp>
        <p:pic>
          <p:nvPicPr>
            <p:cNvPr id="11" name="image6.png">
              <a:extLst>
                <a:ext uri="{FF2B5EF4-FFF2-40B4-BE49-F238E27FC236}">
                  <a16:creationId xmlns:a16="http://schemas.microsoft.com/office/drawing/2014/main" id="{0C59406B-3977-40A1-BB27-EA7F17CB0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0036" y="4581671"/>
              <a:ext cx="1588385" cy="314431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CEE693-872B-47AF-81B9-307CB5709BE6}"/>
                </a:ext>
              </a:extLst>
            </p:cNvPr>
            <p:cNvSpPr txBox="1"/>
            <p:nvPr/>
          </p:nvSpPr>
          <p:spPr>
            <a:xfrm>
              <a:off x="5876189" y="7661714"/>
              <a:ext cx="2506893" cy="802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4200" b="1" dirty="0">
                  <a:solidFill>
                    <a:schemeClr val="bg2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Worried</a:t>
              </a:r>
              <a:endParaRPr lang="en-MY" sz="4200" b="1" dirty="0">
                <a:solidFill>
                  <a:schemeClr val="bg2"/>
                </a:solidFill>
              </a:endParaRPr>
            </a:p>
          </p:txBody>
        </p:sp>
        <p:pic>
          <p:nvPicPr>
            <p:cNvPr id="13" name="image11.png">
              <a:extLst>
                <a:ext uri="{FF2B5EF4-FFF2-40B4-BE49-F238E27FC236}">
                  <a16:creationId xmlns:a16="http://schemas.microsoft.com/office/drawing/2014/main" id="{F146113B-B0C4-4F60-A34B-0F8893C6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96433" y="2904100"/>
              <a:ext cx="1588385" cy="267203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52961D-48EB-4F91-9E5F-B34D08D61D5A}"/>
                </a:ext>
              </a:extLst>
            </p:cNvPr>
            <p:cNvSpPr txBox="1"/>
            <p:nvPr/>
          </p:nvSpPr>
          <p:spPr>
            <a:xfrm>
              <a:off x="12477183" y="5515006"/>
              <a:ext cx="2888712" cy="802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/>
              <a:r>
                <a:rPr lang="en-US" sz="4200" b="1" dirty="0">
                  <a:solidFill>
                    <a:schemeClr val="bg2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Stressed</a:t>
              </a:r>
              <a:endParaRPr lang="en-MY" sz="42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0" name="btnInknoeActivity">
            <a:extLst>
              <a:ext uri="{FF2B5EF4-FFF2-40B4-BE49-F238E27FC236}">
                <a16:creationId xmlns:a16="http://schemas.microsoft.com/office/drawing/2014/main" id="{CFEE8A8D-B2AE-4538-BC1A-33803FD2F7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034227" y="8858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83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0"/>
          <p:cNvSpPr txBox="1">
            <a:spLocks noGrp="1"/>
          </p:cNvSpPr>
          <p:nvPr>
            <p:ph type="title"/>
          </p:nvPr>
        </p:nvSpPr>
        <p:spPr>
          <a:xfrm>
            <a:off x="1431598" y="4173950"/>
            <a:ext cx="7712400" cy="2738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/>
              <a:t>Pictogram</a:t>
            </a:r>
            <a:endParaRPr dirty="0"/>
          </a:p>
        </p:txBody>
      </p:sp>
      <p:sp>
        <p:nvSpPr>
          <p:cNvPr id="1191" name="Google Shape;1191;p40"/>
          <p:cNvSpPr txBox="1">
            <a:spLocks noGrp="1"/>
          </p:cNvSpPr>
          <p:nvPr>
            <p:ph type="title" idx="2"/>
          </p:nvPr>
        </p:nvSpPr>
        <p:spPr>
          <a:xfrm>
            <a:off x="2589126" y="2658950"/>
            <a:ext cx="5397600" cy="1683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r>
              <a:rPr lang="en" dirty="0"/>
              <a:t>05</a:t>
            </a:r>
            <a:endParaRPr dirty="0"/>
          </a:p>
        </p:txBody>
      </p:sp>
      <p:sp>
        <p:nvSpPr>
          <p:cNvPr id="1192" name="Google Shape;1192;p40"/>
          <p:cNvSpPr/>
          <p:nvPr/>
        </p:nvSpPr>
        <p:spPr>
          <a:xfrm>
            <a:off x="8076958" y="3051804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3" name="Google Shape;1193;p40"/>
          <p:cNvSpPr/>
          <p:nvPr/>
        </p:nvSpPr>
        <p:spPr>
          <a:xfrm>
            <a:off x="7376526" y="128701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100" y="0"/>
                  <a:pt x="1" y="80"/>
                  <a:pt x="1" y="199"/>
                </a:cubicBezTo>
                <a:cubicBezTo>
                  <a:pt x="1" y="299"/>
                  <a:pt x="100" y="398"/>
                  <a:pt x="200" y="398"/>
                </a:cubicBezTo>
                <a:cubicBezTo>
                  <a:pt x="319" y="398"/>
                  <a:pt x="399" y="299"/>
                  <a:pt x="399" y="199"/>
                </a:cubicBezTo>
                <a:cubicBezTo>
                  <a:pt x="399" y="80"/>
                  <a:pt x="319" y="0"/>
                  <a:pt x="20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4" name="Google Shape;1194;p40"/>
          <p:cNvSpPr/>
          <p:nvPr/>
        </p:nvSpPr>
        <p:spPr>
          <a:xfrm>
            <a:off x="1865625" y="159019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5" name="Google Shape;1195;p40"/>
          <p:cNvSpPr/>
          <p:nvPr/>
        </p:nvSpPr>
        <p:spPr>
          <a:xfrm>
            <a:off x="16622773" y="227676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6" name="Google Shape;1196;p40"/>
          <p:cNvSpPr/>
          <p:nvPr/>
        </p:nvSpPr>
        <p:spPr>
          <a:xfrm>
            <a:off x="9801544" y="6865258"/>
            <a:ext cx="47000" cy="47092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7" name="Google Shape;1197;p40"/>
          <p:cNvSpPr/>
          <p:nvPr/>
        </p:nvSpPr>
        <p:spPr>
          <a:xfrm>
            <a:off x="9307300" y="9769523"/>
            <a:ext cx="98724" cy="101030"/>
          </a:xfrm>
          <a:custGeom>
            <a:avLst/>
            <a:gdLst/>
            <a:ahLst/>
            <a:cxnLst/>
            <a:rect l="l" t="t" r="r" b="b"/>
            <a:pathLst>
              <a:path w="836" h="856" extrusionOk="0">
                <a:moveTo>
                  <a:pt x="418" y="0"/>
                </a:moveTo>
                <a:cubicBezTo>
                  <a:pt x="199" y="0"/>
                  <a:pt x="0" y="179"/>
                  <a:pt x="0" y="418"/>
                </a:cubicBezTo>
                <a:cubicBezTo>
                  <a:pt x="0" y="657"/>
                  <a:pt x="159" y="855"/>
                  <a:pt x="418" y="855"/>
                </a:cubicBezTo>
                <a:cubicBezTo>
                  <a:pt x="637" y="855"/>
                  <a:pt x="836" y="676"/>
                  <a:pt x="836" y="418"/>
                </a:cubicBezTo>
                <a:cubicBezTo>
                  <a:pt x="836" y="199"/>
                  <a:pt x="637" y="0"/>
                  <a:pt x="418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8" name="Google Shape;1198;p40"/>
          <p:cNvSpPr/>
          <p:nvPr/>
        </p:nvSpPr>
        <p:spPr>
          <a:xfrm>
            <a:off x="10071753" y="4729980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9" name="Google Shape;1199;p40"/>
          <p:cNvSpPr/>
          <p:nvPr/>
        </p:nvSpPr>
        <p:spPr>
          <a:xfrm>
            <a:off x="7777730" y="857003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9994927" y="2080527"/>
            <a:ext cx="6246354" cy="7190910"/>
            <a:chOff x="4997463" y="1040263"/>
            <a:chExt cx="3123177" cy="3595455"/>
          </a:xfrm>
        </p:grpSpPr>
        <p:sp>
          <p:nvSpPr>
            <p:cNvPr id="1201" name="Google Shape;1201;p40"/>
            <p:cNvSpPr/>
            <p:nvPr/>
          </p:nvSpPr>
          <p:spPr>
            <a:xfrm>
              <a:off x="8009046" y="1040263"/>
              <a:ext cx="111593" cy="110353"/>
            </a:xfrm>
            <a:custGeom>
              <a:avLst/>
              <a:gdLst/>
              <a:ahLst/>
              <a:cxnLst/>
              <a:rect l="l" t="t" r="r" b="b"/>
              <a:pathLst>
                <a:path w="1891" h="1870" extrusionOk="0">
                  <a:moveTo>
                    <a:pt x="955" y="0"/>
                  </a:moveTo>
                  <a:cubicBezTo>
                    <a:pt x="418" y="0"/>
                    <a:pt x="0" y="418"/>
                    <a:pt x="0" y="935"/>
                  </a:cubicBezTo>
                  <a:cubicBezTo>
                    <a:pt x="0" y="1452"/>
                    <a:pt x="418" y="1870"/>
                    <a:pt x="955" y="1870"/>
                  </a:cubicBezTo>
                  <a:cubicBezTo>
                    <a:pt x="1472" y="1870"/>
                    <a:pt x="1890" y="1452"/>
                    <a:pt x="1890" y="935"/>
                  </a:cubicBezTo>
                  <a:cubicBezTo>
                    <a:pt x="1890" y="418"/>
                    <a:pt x="1472" y="0"/>
                    <a:pt x="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6930697" y="1093035"/>
              <a:ext cx="491595" cy="831986"/>
            </a:xfrm>
            <a:custGeom>
              <a:avLst/>
              <a:gdLst/>
              <a:ahLst/>
              <a:cxnLst/>
              <a:rect l="l" t="t" r="r" b="b"/>
              <a:pathLst>
                <a:path w="7481" h="12661" extrusionOk="0">
                  <a:moveTo>
                    <a:pt x="2030" y="1"/>
                  </a:moveTo>
                  <a:cubicBezTo>
                    <a:pt x="1434" y="1"/>
                    <a:pt x="984" y="167"/>
                    <a:pt x="816" y="426"/>
                  </a:cubicBezTo>
                  <a:cubicBezTo>
                    <a:pt x="538" y="884"/>
                    <a:pt x="796" y="1182"/>
                    <a:pt x="1154" y="1719"/>
                  </a:cubicBezTo>
                  <a:cubicBezTo>
                    <a:pt x="1413" y="2078"/>
                    <a:pt x="1692" y="2495"/>
                    <a:pt x="1930" y="3112"/>
                  </a:cubicBezTo>
                  <a:cubicBezTo>
                    <a:pt x="2030" y="3371"/>
                    <a:pt x="2109" y="3609"/>
                    <a:pt x="2189" y="3908"/>
                  </a:cubicBezTo>
                  <a:cubicBezTo>
                    <a:pt x="2229" y="4107"/>
                    <a:pt x="2288" y="4306"/>
                    <a:pt x="2308" y="4524"/>
                  </a:cubicBezTo>
                  <a:cubicBezTo>
                    <a:pt x="2348" y="4823"/>
                    <a:pt x="2348" y="5101"/>
                    <a:pt x="2328" y="5380"/>
                  </a:cubicBezTo>
                  <a:cubicBezTo>
                    <a:pt x="2308" y="5618"/>
                    <a:pt x="2288" y="5877"/>
                    <a:pt x="2209" y="6096"/>
                  </a:cubicBezTo>
                  <a:cubicBezTo>
                    <a:pt x="2089" y="6573"/>
                    <a:pt x="1851" y="6991"/>
                    <a:pt x="1612" y="7349"/>
                  </a:cubicBezTo>
                  <a:cubicBezTo>
                    <a:pt x="916" y="8304"/>
                    <a:pt x="1" y="8841"/>
                    <a:pt x="1" y="8841"/>
                  </a:cubicBezTo>
                  <a:lnTo>
                    <a:pt x="3820" y="12660"/>
                  </a:lnTo>
                  <a:cubicBezTo>
                    <a:pt x="4138" y="12462"/>
                    <a:pt x="4496" y="12163"/>
                    <a:pt x="4835" y="11825"/>
                  </a:cubicBezTo>
                  <a:cubicBezTo>
                    <a:pt x="5034" y="11586"/>
                    <a:pt x="5272" y="11367"/>
                    <a:pt x="5471" y="11109"/>
                  </a:cubicBezTo>
                  <a:cubicBezTo>
                    <a:pt x="5889" y="10592"/>
                    <a:pt x="6287" y="9995"/>
                    <a:pt x="6605" y="9338"/>
                  </a:cubicBezTo>
                  <a:cubicBezTo>
                    <a:pt x="7023" y="8503"/>
                    <a:pt x="7301" y="7608"/>
                    <a:pt x="7401" y="6673"/>
                  </a:cubicBezTo>
                  <a:cubicBezTo>
                    <a:pt x="7480" y="5957"/>
                    <a:pt x="7441" y="5201"/>
                    <a:pt x="7182" y="4485"/>
                  </a:cubicBezTo>
                  <a:cubicBezTo>
                    <a:pt x="7102" y="4186"/>
                    <a:pt x="6983" y="3888"/>
                    <a:pt x="6864" y="3589"/>
                  </a:cubicBezTo>
                  <a:cubicBezTo>
                    <a:pt x="6665" y="3192"/>
                    <a:pt x="6466" y="2814"/>
                    <a:pt x="6227" y="2495"/>
                  </a:cubicBezTo>
                  <a:cubicBezTo>
                    <a:pt x="5690" y="1680"/>
                    <a:pt x="5034" y="1103"/>
                    <a:pt x="4377" y="705"/>
                  </a:cubicBezTo>
                  <a:cubicBezTo>
                    <a:pt x="3780" y="347"/>
                    <a:pt x="3144" y="128"/>
                    <a:pt x="2607" y="48"/>
                  </a:cubicBezTo>
                  <a:cubicBezTo>
                    <a:pt x="2403" y="16"/>
                    <a:pt x="2210" y="1"/>
                    <a:pt x="203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036555" y="1494849"/>
              <a:ext cx="328234" cy="330797"/>
            </a:xfrm>
            <a:custGeom>
              <a:avLst/>
              <a:gdLst/>
              <a:ahLst/>
              <a:cxnLst/>
              <a:rect l="l" t="t" r="r" b="b"/>
              <a:pathLst>
                <a:path w="4995" h="5034" extrusionOk="0">
                  <a:moveTo>
                    <a:pt x="598" y="1"/>
                  </a:moveTo>
                  <a:cubicBezTo>
                    <a:pt x="478" y="478"/>
                    <a:pt x="260" y="896"/>
                    <a:pt x="1" y="1254"/>
                  </a:cubicBezTo>
                  <a:cubicBezTo>
                    <a:pt x="856" y="1692"/>
                    <a:pt x="2706" y="2925"/>
                    <a:pt x="3860" y="5034"/>
                  </a:cubicBezTo>
                  <a:cubicBezTo>
                    <a:pt x="4278" y="4516"/>
                    <a:pt x="4676" y="3920"/>
                    <a:pt x="4994" y="3243"/>
                  </a:cubicBezTo>
                  <a:cubicBezTo>
                    <a:pt x="4278" y="2229"/>
                    <a:pt x="2786" y="558"/>
                    <a:pt x="598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075784" y="1336883"/>
              <a:ext cx="346502" cy="194640"/>
            </a:xfrm>
            <a:custGeom>
              <a:avLst/>
              <a:gdLst/>
              <a:ahLst/>
              <a:cxnLst/>
              <a:rect l="l" t="t" r="r" b="b"/>
              <a:pathLst>
                <a:path w="5273" h="2962" extrusionOk="0">
                  <a:moveTo>
                    <a:pt x="1536" y="1"/>
                  </a:moveTo>
                  <a:cubicBezTo>
                    <a:pt x="1036" y="1"/>
                    <a:pt x="519" y="52"/>
                    <a:pt x="1" y="177"/>
                  </a:cubicBezTo>
                  <a:cubicBezTo>
                    <a:pt x="60" y="376"/>
                    <a:pt x="100" y="575"/>
                    <a:pt x="120" y="793"/>
                  </a:cubicBezTo>
                  <a:cubicBezTo>
                    <a:pt x="180" y="1092"/>
                    <a:pt x="180" y="1370"/>
                    <a:pt x="160" y="1649"/>
                  </a:cubicBezTo>
                  <a:cubicBezTo>
                    <a:pt x="250" y="1646"/>
                    <a:pt x="346" y="1644"/>
                    <a:pt x="447" y="1644"/>
                  </a:cubicBezTo>
                  <a:cubicBezTo>
                    <a:pt x="1613" y="1644"/>
                    <a:pt x="3453" y="1882"/>
                    <a:pt x="5193" y="2962"/>
                  </a:cubicBezTo>
                  <a:cubicBezTo>
                    <a:pt x="5272" y="2246"/>
                    <a:pt x="5233" y="1490"/>
                    <a:pt x="5034" y="754"/>
                  </a:cubicBezTo>
                  <a:cubicBezTo>
                    <a:pt x="4239" y="415"/>
                    <a:pt x="2956" y="1"/>
                    <a:pt x="15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10468" y="1136732"/>
              <a:ext cx="333360" cy="159550"/>
            </a:xfrm>
            <a:custGeom>
              <a:avLst/>
              <a:gdLst/>
              <a:ahLst/>
              <a:cxnLst/>
              <a:rect l="l" t="t" r="r" b="b"/>
              <a:pathLst>
                <a:path w="5073" h="2428" extrusionOk="0">
                  <a:moveTo>
                    <a:pt x="3203" y="0"/>
                  </a:moveTo>
                  <a:cubicBezTo>
                    <a:pt x="2367" y="120"/>
                    <a:pt x="1154" y="378"/>
                    <a:pt x="0" y="1035"/>
                  </a:cubicBezTo>
                  <a:cubicBezTo>
                    <a:pt x="259" y="1373"/>
                    <a:pt x="517" y="1810"/>
                    <a:pt x="776" y="2427"/>
                  </a:cubicBezTo>
                  <a:cubicBezTo>
                    <a:pt x="1633" y="2050"/>
                    <a:pt x="2787" y="1746"/>
                    <a:pt x="4095" y="1746"/>
                  </a:cubicBezTo>
                  <a:cubicBezTo>
                    <a:pt x="4305" y="1746"/>
                    <a:pt x="4518" y="1754"/>
                    <a:pt x="4735" y="1771"/>
                  </a:cubicBezTo>
                  <a:cubicBezTo>
                    <a:pt x="4854" y="1810"/>
                    <a:pt x="4973" y="1810"/>
                    <a:pt x="5073" y="1810"/>
                  </a:cubicBezTo>
                  <a:cubicBezTo>
                    <a:pt x="4536" y="1015"/>
                    <a:pt x="3859" y="418"/>
                    <a:pt x="320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5495474" y="1093101"/>
              <a:ext cx="491595" cy="831920"/>
            </a:xfrm>
            <a:custGeom>
              <a:avLst/>
              <a:gdLst/>
              <a:ahLst/>
              <a:cxnLst/>
              <a:rect l="l" t="t" r="r" b="b"/>
              <a:pathLst>
                <a:path w="7481" h="12660" extrusionOk="0">
                  <a:moveTo>
                    <a:pt x="5389" y="1"/>
                  </a:moveTo>
                  <a:cubicBezTo>
                    <a:pt x="4908" y="1"/>
                    <a:pt x="4336" y="106"/>
                    <a:pt x="3740" y="346"/>
                  </a:cubicBezTo>
                  <a:cubicBezTo>
                    <a:pt x="3502" y="425"/>
                    <a:pt x="3283" y="545"/>
                    <a:pt x="3064" y="684"/>
                  </a:cubicBezTo>
                  <a:cubicBezTo>
                    <a:pt x="2408" y="1082"/>
                    <a:pt x="1751" y="1639"/>
                    <a:pt x="1194" y="2474"/>
                  </a:cubicBezTo>
                  <a:cubicBezTo>
                    <a:pt x="975" y="2793"/>
                    <a:pt x="756" y="3171"/>
                    <a:pt x="577" y="3568"/>
                  </a:cubicBezTo>
                  <a:cubicBezTo>
                    <a:pt x="458" y="3867"/>
                    <a:pt x="319" y="4165"/>
                    <a:pt x="259" y="4464"/>
                  </a:cubicBezTo>
                  <a:cubicBezTo>
                    <a:pt x="60" y="5200"/>
                    <a:pt x="0" y="5956"/>
                    <a:pt x="80" y="6672"/>
                  </a:cubicBezTo>
                  <a:cubicBezTo>
                    <a:pt x="180" y="7607"/>
                    <a:pt x="478" y="8502"/>
                    <a:pt x="876" y="9337"/>
                  </a:cubicBezTo>
                  <a:cubicBezTo>
                    <a:pt x="1194" y="9994"/>
                    <a:pt x="1592" y="10591"/>
                    <a:pt x="2010" y="11128"/>
                  </a:cubicBezTo>
                  <a:cubicBezTo>
                    <a:pt x="2567" y="11784"/>
                    <a:pt x="3144" y="12321"/>
                    <a:pt x="3661" y="12659"/>
                  </a:cubicBezTo>
                  <a:lnTo>
                    <a:pt x="7480" y="8840"/>
                  </a:lnTo>
                  <a:cubicBezTo>
                    <a:pt x="7480" y="8840"/>
                    <a:pt x="6863" y="8462"/>
                    <a:pt x="6167" y="7786"/>
                  </a:cubicBezTo>
                  <a:cubicBezTo>
                    <a:pt x="6048" y="7646"/>
                    <a:pt x="5929" y="7487"/>
                    <a:pt x="5829" y="7348"/>
                  </a:cubicBezTo>
                  <a:cubicBezTo>
                    <a:pt x="5570" y="6990"/>
                    <a:pt x="5372" y="6572"/>
                    <a:pt x="5232" y="6095"/>
                  </a:cubicBezTo>
                  <a:cubicBezTo>
                    <a:pt x="5173" y="5876"/>
                    <a:pt x="5133" y="5617"/>
                    <a:pt x="5093" y="5379"/>
                  </a:cubicBezTo>
                  <a:cubicBezTo>
                    <a:pt x="5073" y="5100"/>
                    <a:pt x="5073" y="4822"/>
                    <a:pt x="5133" y="4523"/>
                  </a:cubicBezTo>
                  <a:cubicBezTo>
                    <a:pt x="5173" y="4305"/>
                    <a:pt x="5212" y="4106"/>
                    <a:pt x="5252" y="3907"/>
                  </a:cubicBezTo>
                  <a:cubicBezTo>
                    <a:pt x="5332" y="3608"/>
                    <a:pt x="5411" y="3330"/>
                    <a:pt x="5491" y="3111"/>
                  </a:cubicBezTo>
                  <a:cubicBezTo>
                    <a:pt x="5730" y="2494"/>
                    <a:pt x="6028" y="2077"/>
                    <a:pt x="6267" y="1718"/>
                  </a:cubicBezTo>
                  <a:cubicBezTo>
                    <a:pt x="6645" y="1181"/>
                    <a:pt x="6923" y="843"/>
                    <a:pt x="6625" y="425"/>
                  </a:cubicBezTo>
                  <a:cubicBezTo>
                    <a:pt x="6438" y="161"/>
                    <a:pt x="5983" y="1"/>
                    <a:pt x="538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5554284" y="1494849"/>
              <a:ext cx="329482" cy="330797"/>
            </a:xfrm>
            <a:custGeom>
              <a:avLst/>
              <a:gdLst/>
              <a:ahLst/>
              <a:cxnLst/>
              <a:rect l="l" t="t" r="r" b="b"/>
              <a:pathLst>
                <a:path w="5014" h="5034" extrusionOk="0">
                  <a:moveTo>
                    <a:pt x="4417" y="1"/>
                  </a:moveTo>
                  <a:cubicBezTo>
                    <a:pt x="2229" y="558"/>
                    <a:pt x="737" y="2229"/>
                    <a:pt x="1" y="3243"/>
                  </a:cubicBezTo>
                  <a:cubicBezTo>
                    <a:pt x="339" y="3920"/>
                    <a:pt x="737" y="4516"/>
                    <a:pt x="1154" y="5034"/>
                  </a:cubicBezTo>
                  <a:cubicBezTo>
                    <a:pt x="2288" y="2925"/>
                    <a:pt x="4158" y="1692"/>
                    <a:pt x="5014" y="1254"/>
                  </a:cubicBezTo>
                  <a:cubicBezTo>
                    <a:pt x="4755" y="896"/>
                    <a:pt x="4536" y="478"/>
                    <a:pt x="441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5498102" y="1336883"/>
              <a:ext cx="346436" cy="194640"/>
            </a:xfrm>
            <a:custGeom>
              <a:avLst/>
              <a:gdLst/>
              <a:ahLst/>
              <a:cxnLst/>
              <a:rect l="l" t="t" r="r" b="b"/>
              <a:pathLst>
                <a:path w="5272" h="2962" extrusionOk="0">
                  <a:moveTo>
                    <a:pt x="3736" y="1"/>
                  </a:moveTo>
                  <a:cubicBezTo>
                    <a:pt x="2317" y="1"/>
                    <a:pt x="1033" y="415"/>
                    <a:pt x="239" y="754"/>
                  </a:cubicBezTo>
                  <a:cubicBezTo>
                    <a:pt x="40" y="1490"/>
                    <a:pt x="0" y="2246"/>
                    <a:pt x="60" y="2962"/>
                  </a:cubicBezTo>
                  <a:cubicBezTo>
                    <a:pt x="1799" y="1882"/>
                    <a:pt x="3656" y="1644"/>
                    <a:pt x="4825" y="1644"/>
                  </a:cubicBezTo>
                  <a:cubicBezTo>
                    <a:pt x="4926" y="1644"/>
                    <a:pt x="5022" y="1646"/>
                    <a:pt x="5113" y="1649"/>
                  </a:cubicBezTo>
                  <a:cubicBezTo>
                    <a:pt x="5093" y="1370"/>
                    <a:pt x="5093" y="1092"/>
                    <a:pt x="5133" y="793"/>
                  </a:cubicBezTo>
                  <a:cubicBezTo>
                    <a:pt x="5172" y="575"/>
                    <a:pt x="5212" y="376"/>
                    <a:pt x="5272" y="177"/>
                  </a:cubicBezTo>
                  <a:cubicBezTo>
                    <a:pt x="4753" y="52"/>
                    <a:pt x="4237" y="1"/>
                    <a:pt x="37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5576493" y="1136732"/>
              <a:ext cx="333425" cy="159550"/>
            </a:xfrm>
            <a:custGeom>
              <a:avLst/>
              <a:gdLst/>
              <a:ahLst/>
              <a:cxnLst/>
              <a:rect l="l" t="t" r="r" b="b"/>
              <a:pathLst>
                <a:path w="5074" h="2428" extrusionOk="0">
                  <a:moveTo>
                    <a:pt x="1851" y="0"/>
                  </a:moveTo>
                  <a:cubicBezTo>
                    <a:pt x="1214" y="418"/>
                    <a:pt x="558" y="1015"/>
                    <a:pt x="1" y="1810"/>
                  </a:cubicBezTo>
                  <a:cubicBezTo>
                    <a:pt x="100" y="1810"/>
                    <a:pt x="220" y="1810"/>
                    <a:pt x="339" y="1771"/>
                  </a:cubicBezTo>
                  <a:cubicBezTo>
                    <a:pt x="556" y="1754"/>
                    <a:pt x="769" y="1746"/>
                    <a:pt x="978" y="1746"/>
                  </a:cubicBezTo>
                  <a:cubicBezTo>
                    <a:pt x="2287" y="1746"/>
                    <a:pt x="3440" y="2050"/>
                    <a:pt x="4298" y="2427"/>
                  </a:cubicBezTo>
                  <a:cubicBezTo>
                    <a:pt x="4536" y="1810"/>
                    <a:pt x="4815" y="1373"/>
                    <a:pt x="5073" y="1035"/>
                  </a:cubicBezTo>
                  <a:cubicBezTo>
                    <a:pt x="3920" y="378"/>
                    <a:pt x="2706" y="120"/>
                    <a:pt x="1851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4997463" y="1200733"/>
              <a:ext cx="3091576" cy="3434267"/>
            </a:xfrm>
            <a:custGeom>
              <a:avLst/>
              <a:gdLst/>
              <a:ahLst/>
              <a:cxnLst/>
              <a:rect l="l" t="t" r="r" b="b"/>
              <a:pathLst>
                <a:path w="47047" h="52262" extrusionOk="0">
                  <a:moveTo>
                    <a:pt x="26458" y="1"/>
                  </a:moveTo>
                  <a:lnTo>
                    <a:pt x="26458" y="1"/>
                  </a:lnTo>
                  <a:cubicBezTo>
                    <a:pt x="21385" y="956"/>
                    <a:pt x="20768" y="4238"/>
                    <a:pt x="20768" y="4238"/>
                  </a:cubicBezTo>
                  <a:cubicBezTo>
                    <a:pt x="20311" y="2587"/>
                    <a:pt x="21604" y="1592"/>
                    <a:pt x="21604" y="1592"/>
                  </a:cubicBezTo>
                  <a:lnTo>
                    <a:pt x="21604" y="1592"/>
                  </a:lnTo>
                  <a:cubicBezTo>
                    <a:pt x="21445" y="1652"/>
                    <a:pt x="21286" y="1692"/>
                    <a:pt x="21126" y="1751"/>
                  </a:cubicBezTo>
                  <a:cubicBezTo>
                    <a:pt x="18620" y="2627"/>
                    <a:pt x="18322" y="4676"/>
                    <a:pt x="18322" y="4676"/>
                  </a:cubicBezTo>
                  <a:cubicBezTo>
                    <a:pt x="12035" y="5730"/>
                    <a:pt x="10245" y="11638"/>
                    <a:pt x="10205" y="11817"/>
                  </a:cubicBezTo>
                  <a:cubicBezTo>
                    <a:pt x="10941" y="11121"/>
                    <a:pt x="11996" y="10743"/>
                    <a:pt x="12035" y="10723"/>
                  </a:cubicBezTo>
                  <a:lnTo>
                    <a:pt x="12035" y="10723"/>
                  </a:lnTo>
                  <a:cubicBezTo>
                    <a:pt x="11638" y="11101"/>
                    <a:pt x="11260" y="11578"/>
                    <a:pt x="10941" y="12076"/>
                  </a:cubicBezTo>
                  <a:cubicBezTo>
                    <a:pt x="10563" y="12673"/>
                    <a:pt x="10245" y="13289"/>
                    <a:pt x="9967" y="13926"/>
                  </a:cubicBezTo>
                  <a:cubicBezTo>
                    <a:pt x="9509" y="15060"/>
                    <a:pt x="9151" y="16174"/>
                    <a:pt x="8952" y="16949"/>
                  </a:cubicBezTo>
                  <a:cubicBezTo>
                    <a:pt x="8773" y="17586"/>
                    <a:pt x="8713" y="17984"/>
                    <a:pt x="8713" y="17984"/>
                  </a:cubicBezTo>
                  <a:cubicBezTo>
                    <a:pt x="9151" y="17705"/>
                    <a:pt x="9907" y="17566"/>
                    <a:pt x="9907" y="17566"/>
                  </a:cubicBezTo>
                  <a:lnTo>
                    <a:pt x="9907" y="17566"/>
                  </a:lnTo>
                  <a:cubicBezTo>
                    <a:pt x="8813" y="18680"/>
                    <a:pt x="8713" y="21167"/>
                    <a:pt x="8713" y="21167"/>
                  </a:cubicBezTo>
                  <a:cubicBezTo>
                    <a:pt x="9032" y="20590"/>
                    <a:pt x="9768" y="20331"/>
                    <a:pt x="9768" y="20331"/>
                  </a:cubicBezTo>
                  <a:lnTo>
                    <a:pt x="9768" y="20331"/>
                  </a:lnTo>
                  <a:cubicBezTo>
                    <a:pt x="9668" y="20968"/>
                    <a:pt x="9609" y="21664"/>
                    <a:pt x="9529" y="22440"/>
                  </a:cubicBezTo>
                  <a:cubicBezTo>
                    <a:pt x="9250" y="25344"/>
                    <a:pt x="9250" y="29044"/>
                    <a:pt x="9410" y="32804"/>
                  </a:cubicBezTo>
                  <a:cubicBezTo>
                    <a:pt x="9449" y="33858"/>
                    <a:pt x="9509" y="34873"/>
                    <a:pt x="9549" y="35907"/>
                  </a:cubicBezTo>
                  <a:cubicBezTo>
                    <a:pt x="9728" y="39170"/>
                    <a:pt x="10723" y="41239"/>
                    <a:pt x="6883" y="43864"/>
                  </a:cubicBezTo>
                  <a:cubicBezTo>
                    <a:pt x="6286" y="44302"/>
                    <a:pt x="5570" y="44720"/>
                    <a:pt x="4695" y="45157"/>
                  </a:cubicBezTo>
                  <a:cubicBezTo>
                    <a:pt x="4695" y="45157"/>
                    <a:pt x="3269" y="43660"/>
                    <a:pt x="2614" y="43660"/>
                  </a:cubicBezTo>
                  <a:cubicBezTo>
                    <a:pt x="2496" y="43660"/>
                    <a:pt x="2403" y="43709"/>
                    <a:pt x="2348" y="43825"/>
                  </a:cubicBezTo>
                  <a:cubicBezTo>
                    <a:pt x="1970" y="44541"/>
                    <a:pt x="3044" y="46828"/>
                    <a:pt x="3104" y="46988"/>
                  </a:cubicBezTo>
                  <a:cubicBezTo>
                    <a:pt x="2997" y="46828"/>
                    <a:pt x="1084" y="44449"/>
                    <a:pt x="462" y="44449"/>
                  </a:cubicBezTo>
                  <a:cubicBezTo>
                    <a:pt x="387" y="44449"/>
                    <a:pt x="331" y="44484"/>
                    <a:pt x="299" y="44561"/>
                  </a:cubicBezTo>
                  <a:cubicBezTo>
                    <a:pt x="0" y="45317"/>
                    <a:pt x="2805" y="51941"/>
                    <a:pt x="7221" y="52239"/>
                  </a:cubicBezTo>
                  <a:cubicBezTo>
                    <a:pt x="7382" y="52254"/>
                    <a:pt x="7537" y="52261"/>
                    <a:pt x="7687" y="52261"/>
                  </a:cubicBezTo>
                  <a:cubicBezTo>
                    <a:pt x="8331" y="52261"/>
                    <a:pt x="8880" y="52127"/>
                    <a:pt x="9430" y="51901"/>
                  </a:cubicBezTo>
                  <a:cubicBezTo>
                    <a:pt x="12035" y="50827"/>
                    <a:pt x="14045" y="47743"/>
                    <a:pt x="22638" y="47604"/>
                  </a:cubicBezTo>
                  <a:lnTo>
                    <a:pt x="23832" y="47604"/>
                  </a:lnTo>
                  <a:cubicBezTo>
                    <a:pt x="24250" y="47604"/>
                    <a:pt x="24667" y="47604"/>
                    <a:pt x="25085" y="47624"/>
                  </a:cubicBezTo>
                  <a:cubicBezTo>
                    <a:pt x="31331" y="47883"/>
                    <a:pt x="35012" y="49295"/>
                    <a:pt x="37518" y="50329"/>
                  </a:cubicBezTo>
                  <a:cubicBezTo>
                    <a:pt x="39062" y="50977"/>
                    <a:pt x="40163" y="51486"/>
                    <a:pt x="41156" y="51486"/>
                  </a:cubicBezTo>
                  <a:cubicBezTo>
                    <a:pt x="41353" y="51486"/>
                    <a:pt x="41545" y="51466"/>
                    <a:pt x="41735" y="51424"/>
                  </a:cubicBezTo>
                  <a:cubicBezTo>
                    <a:pt x="42929" y="51165"/>
                    <a:pt x="44083" y="50071"/>
                    <a:pt x="45018" y="48758"/>
                  </a:cubicBezTo>
                  <a:cubicBezTo>
                    <a:pt x="46251" y="47007"/>
                    <a:pt x="47047" y="44899"/>
                    <a:pt x="46927" y="43984"/>
                  </a:cubicBezTo>
                  <a:cubicBezTo>
                    <a:pt x="46869" y="43668"/>
                    <a:pt x="46701" y="43543"/>
                    <a:pt x="46471" y="43543"/>
                  </a:cubicBezTo>
                  <a:cubicBezTo>
                    <a:pt x="45600" y="43543"/>
                    <a:pt x="43844" y="45336"/>
                    <a:pt x="43844" y="45336"/>
                  </a:cubicBezTo>
                  <a:cubicBezTo>
                    <a:pt x="43844" y="45336"/>
                    <a:pt x="44362" y="41672"/>
                    <a:pt x="43815" y="41672"/>
                  </a:cubicBezTo>
                  <a:cubicBezTo>
                    <a:pt x="43805" y="41672"/>
                    <a:pt x="43795" y="41674"/>
                    <a:pt x="43784" y="41676"/>
                  </a:cubicBezTo>
                  <a:cubicBezTo>
                    <a:pt x="43187" y="41835"/>
                    <a:pt x="40920" y="45038"/>
                    <a:pt x="40920" y="45038"/>
                  </a:cubicBezTo>
                  <a:cubicBezTo>
                    <a:pt x="40920" y="45038"/>
                    <a:pt x="40522" y="44740"/>
                    <a:pt x="39965" y="44183"/>
                  </a:cubicBezTo>
                  <a:cubicBezTo>
                    <a:pt x="39070" y="43347"/>
                    <a:pt x="37777" y="41955"/>
                    <a:pt x="36901" y="40304"/>
                  </a:cubicBezTo>
                  <a:cubicBezTo>
                    <a:pt x="36583" y="39687"/>
                    <a:pt x="36523" y="37757"/>
                    <a:pt x="36543" y="36265"/>
                  </a:cubicBezTo>
                  <a:cubicBezTo>
                    <a:pt x="36543" y="35231"/>
                    <a:pt x="36603" y="34415"/>
                    <a:pt x="36603" y="34415"/>
                  </a:cubicBezTo>
                  <a:cubicBezTo>
                    <a:pt x="36583" y="33978"/>
                    <a:pt x="36523" y="33540"/>
                    <a:pt x="36503" y="33102"/>
                  </a:cubicBezTo>
                  <a:cubicBezTo>
                    <a:pt x="36344" y="31193"/>
                    <a:pt x="36185" y="29243"/>
                    <a:pt x="36006" y="27413"/>
                  </a:cubicBezTo>
                  <a:cubicBezTo>
                    <a:pt x="35927" y="26438"/>
                    <a:pt x="35827" y="25483"/>
                    <a:pt x="35728" y="24628"/>
                  </a:cubicBezTo>
                  <a:cubicBezTo>
                    <a:pt x="35409" y="21445"/>
                    <a:pt x="35111" y="18899"/>
                    <a:pt x="34992" y="17964"/>
                  </a:cubicBezTo>
                  <a:cubicBezTo>
                    <a:pt x="34952" y="17705"/>
                    <a:pt x="34932" y="17566"/>
                    <a:pt x="34932" y="17566"/>
                  </a:cubicBezTo>
                  <a:lnTo>
                    <a:pt x="34932" y="17566"/>
                  </a:lnTo>
                  <a:cubicBezTo>
                    <a:pt x="35131" y="17586"/>
                    <a:pt x="35310" y="17666"/>
                    <a:pt x="35449" y="17705"/>
                  </a:cubicBezTo>
                  <a:cubicBezTo>
                    <a:pt x="35847" y="17865"/>
                    <a:pt x="36126" y="18024"/>
                    <a:pt x="36126" y="18024"/>
                  </a:cubicBezTo>
                  <a:cubicBezTo>
                    <a:pt x="36086" y="17825"/>
                    <a:pt x="36026" y="17666"/>
                    <a:pt x="35986" y="17487"/>
                  </a:cubicBezTo>
                  <a:cubicBezTo>
                    <a:pt x="35827" y="17089"/>
                    <a:pt x="35648" y="16691"/>
                    <a:pt x="35489" y="16333"/>
                  </a:cubicBezTo>
                  <a:cubicBezTo>
                    <a:pt x="34753" y="14940"/>
                    <a:pt x="33858" y="14005"/>
                    <a:pt x="33858" y="14005"/>
                  </a:cubicBezTo>
                  <a:cubicBezTo>
                    <a:pt x="34494" y="14005"/>
                    <a:pt x="35389" y="14284"/>
                    <a:pt x="35389" y="14284"/>
                  </a:cubicBezTo>
                  <a:cubicBezTo>
                    <a:pt x="33738" y="7938"/>
                    <a:pt x="30416" y="5591"/>
                    <a:pt x="28069" y="4735"/>
                  </a:cubicBezTo>
                  <a:cubicBezTo>
                    <a:pt x="26787" y="4268"/>
                    <a:pt x="25837" y="4237"/>
                    <a:pt x="25613" y="4237"/>
                  </a:cubicBezTo>
                  <a:cubicBezTo>
                    <a:pt x="25580" y="4237"/>
                    <a:pt x="25562" y="4238"/>
                    <a:pt x="25562" y="4238"/>
                  </a:cubicBezTo>
                  <a:cubicBezTo>
                    <a:pt x="25463" y="3363"/>
                    <a:pt x="26179" y="2309"/>
                    <a:pt x="26179" y="2308"/>
                  </a:cubicBezTo>
                  <a:lnTo>
                    <a:pt x="26179" y="2308"/>
                  </a:lnTo>
                  <a:cubicBezTo>
                    <a:pt x="24210" y="2627"/>
                    <a:pt x="23792" y="4039"/>
                    <a:pt x="23752" y="4218"/>
                  </a:cubicBezTo>
                  <a:cubicBezTo>
                    <a:pt x="23752" y="4059"/>
                    <a:pt x="23772" y="3940"/>
                    <a:pt x="23792" y="3781"/>
                  </a:cubicBezTo>
                  <a:cubicBezTo>
                    <a:pt x="24170" y="1274"/>
                    <a:pt x="26299" y="80"/>
                    <a:pt x="26458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5636617" y="4222843"/>
              <a:ext cx="70707" cy="81155"/>
            </a:xfrm>
            <a:custGeom>
              <a:avLst/>
              <a:gdLst/>
              <a:ahLst/>
              <a:cxnLst/>
              <a:rect l="l" t="t" r="r" b="b"/>
              <a:pathLst>
                <a:path w="1076" h="1235" extrusionOk="0">
                  <a:moveTo>
                    <a:pt x="41" y="1"/>
                  </a:moveTo>
                  <a:cubicBezTo>
                    <a:pt x="1" y="220"/>
                    <a:pt x="1" y="439"/>
                    <a:pt x="41" y="637"/>
                  </a:cubicBezTo>
                  <a:cubicBezTo>
                    <a:pt x="41" y="757"/>
                    <a:pt x="100" y="856"/>
                    <a:pt x="140" y="996"/>
                  </a:cubicBezTo>
                  <a:cubicBezTo>
                    <a:pt x="200" y="1095"/>
                    <a:pt x="319" y="1234"/>
                    <a:pt x="518" y="1234"/>
                  </a:cubicBezTo>
                  <a:cubicBezTo>
                    <a:pt x="618" y="1234"/>
                    <a:pt x="697" y="1194"/>
                    <a:pt x="737" y="1135"/>
                  </a:cubicBezTo>
                  <a:cubicBezTo>
                    <a:pt x="797" y="1095"/>
                    <a:pt x="836" y="1035"/>
                    <a:pt x="876" y="996"/>
                  </a:cubicBezTo>
                  <a:cubicBezTo>
                    <a:pt x="916" y="896"/>
                    <a:pt x="976" y="797"/>
                    <a:pt x="996" y="657"/>
                  </a:cubicBezTo>
                  <a:cubicBezTo>
                    <a:pt x="1035" y="439"/>
                    <a:pt x="1075" y="220"/>
                    <a:pt x="1035" y="1"/>
                  </a:cubicBezTo>
                  <a:lnTo>
                    <a:pt x="1035" y="1"/>
                  </a:lnTo>
                  <a:lnTo>
                    <a:pt x="777" y="598"/>
                  </a:lnTo>
                  <a:cubicBezTo>
                    <a:pt x="717" y="697"/>
                    <a:pt x="677" y="797"/>
                    <a:pt x="618" y="856"/>
                  </a:cubicBezTo>
                  <a:cubicBezTo>
                    <a:pt x="578" y="936"/>
                    <a:pt x="498" y="996"/>
                    <a:pt x="478" y="996"/>
                  </a:cubicBezTo>
                  <a:cubicBezTo>
                    <a:pt x="439" y="996"/>
                    <a:pt x="399" y="956"/>
                    <a:pt x="339" y="896"/>
                  </a:cubicBezTo>
                  <a:cubicBezTo>
                    <a:pt x="299" y="816"/>
                    <a:pt x="240" y="717"/>
                    <a:pt x="220" y="618"/>
                  </a:cubicBezTo>
                  <a:cubicBezTo>
                    <a:pt x="140" y="419"/>
                    <a:pt x="100" y="220"/>
                    <a:pt x="41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5739912" y="3871232"/>
              <a:ext cx="71955" cy="81155"/>
            </a:xfrm>
            <a:custGeom>
              <a:avLst/>
              <a:gdLst/>
              <a:ahLst/>
              <a:cxnLst/>
              <a:rect l="l" t="t" r="r" b="b"/>
              <a:pathLst>
                <a:path w="1095" h="1235" extrusionOk="0">
                  <a:moveTo>
                    <a:pt x="60" y="1"/>
                  </a:moveTo>
                  <a:cubicBezTo>
                    <a:pt x="0" y="220"/>
                    <a:pt x="0" y="438"/>
                    <a:pt x="60" y="637"/>
                  </a:cubicBezTo>
                  <a:cubicBezTo>
                    <a:pt x="60" y="777"/>
                    <a:pt x="120" y="876"/>
                    <a:pt x="160" y="995"/>
                  </a:cubicBezTo>
                  <a:cubicBezTo>
                    <a:pt x="219" y="1095"/>
                    <a:pt x="339" y="1234"/>
                    <a:pt x="538" y="1234"/>
                  </a:cubicBezTo>
                  <a:cubicBezTo>
                    <a:pt x="637" y="1234"/>
                    <a:pt x="717" y="1194"/>
                    <a:pt x="756" y="1135"/>
                  </a:cubicBezTo>
                  <a:cubicBezTo>
                    <a:pt x="816" y="1095"/>
                    <a:pt x="856" y="1035"/>
                    <a:pt x="896" y="995"/>
                  </a:cubicBezTo>
                  <a:cubicBezTo>
                    <a:pt x="935" y="896"/>
                    <a:pt x="995" y="796"/>
                    <a:pt x="1015" y="677"/>
                  </a:cubicBezTo>
                  <a:cubicBezTo>
                    <a:pt x="1055" y="438"/>
                    <a:pt x="1095" y="220"/>
                    <a:pt x="1055" y="1"/>
                  </a:cubicBezTo>
                  <a:lnTo>
                    <a:pt x="1055" y="1"/>
                  </a:lnTo>
                  <a:lnTo>
                    <a:pt x="796" y="598"/>
                  </a:lnTo>
                  <a:cubicBezTo>
                    <a:pt x="736" y="697"/>
                    <a:pt x="697" y="796"/>
                    <a:pt x="637" y="876"/>
                  </a:cubicBezTo>
                  <a:cubicBezTo>
                    <a:pt x="577" y="936"/>
                    <a:pt x="518" y="995"/>
                    <a:pt x="498" y="995"/>
                  </a:cubicBezTo>
                  <a:cubicBezTo>
                    <a:pt x="458" y="995"/>
                    <a:pt x="418" y="975"/>
                    <a:pt x="358" y="896"/>
                  </a:cubicBezTo>
                  <a:cubicBezTo>
                    <a:pt x="319" y="816"/>
                    <a:pt x="259" y="717"/>
                    <a:pt x="239" y="617"/>
                  </a:cubicBezTo>
                  <a:cubicBezTo>
                    <a:pt x="160" y="418"/>
                    <a:pt x="120" y="220"/>
                    <a:pt x="6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6626134" y="1625611"/>
              <a:ext cx="71955" cy="82403"/>
            </a:xfrm>
            <a:custGeom>
              <a:avLst/>
              <a:gdLst/>
              <a:ahLst/>
              <a:cxnLst/>
              <a:rect l="l" t="t" r="r" b="b"/>
              <a:pathLst>
                <a:path w="1095" h="1254" extrusionOk="0">
                  <a:moveTo>
                    <a:pt x="80" y="0"/>
                  </a:moveTo>
                  <a:cubicBezTo>
                    <a:pt x="1" y="239"/>
                    <a:pt x="1" y="458"/>
                    <a:pt x="80" y="656"/>
                  </a:cubicBezTo>
                  <a:cubicBezTo>
                    <a:pt x="80" y="776"/>
                    <a:pt x="140" y="875"/>
                    <a:pt x="180" y="995"/>
                  </a:cubicBezTo>
                  <a:cubicBezTo>
                    <a:pt x="239" y="1094"/>
                    <a:pt x="359" y="1253"/>
                    <a:pt x="558" y="1253"/>
                  </a:cubicBezTo>
                  <a:cubicBezTo>
                    <a:pt x="657" y="1253"/>
                    <a:pt x="737" y="1194"/>
                    <a:pt x="776" y="1154"/>
                  </a:cubicBezTo>
                  <a:cubicBezTo>
                    <a:pt x="836" y="1094"/>
                    <a:pt x="876" y="1054"/>
                    <a:pt x="896" y="995"/>
                  </a:cubicBezTo>
                  <a:cubicBezTo>
                    <a:pt x="956" y="895"/>
                    <a:pt x="995" y="796"/>
                    <a:pt x="1035" y="676"/>
                  </a:cubicBezTo>
                  <a:cubicBezTo>
                    <a:pt x="1075" y="458"/>
                    <a:pt x="1095" y="239"/>
                    <a:pt x="1075" y="0"/>
                  </a:cubicBezTo>
                  <a:lnTo>
                    <a:pt x="1075" y="0"/>
                  </a:lnTo>
                  <a:lnTo>
                    <a:pt x="796" y="597"/>
                  </a:lnTo>
                  <a:cubicBezTo>
                    <a:pt x="757" y="696"/>
                    <a:pt x="697" y="796"/>
                    <a:pt x="657" y="875"/>
                  </a:cubicBezTo>
                  <a:cubicBezTo>
                    <a:pt x="597" y="955"/>
                    <a:pt x="538" y="995"/>
                    <a:pt x="498" y="995"/>
                  </a:cubicBezTo>
                  <a:cubicBezTo>
                    <a:pt x="478" y="995"/>
                    <a:pt x="438" y="975"/>
                    <a:pt x="379" y="895"/>
                  </a:cubicBezTo>
                  <a:cubicBezTo>
                    <a:pt x="339" y="836"/>
                    <a:pt x="279" y="736"/>
                    <a:pt x="259" y="637"/>
                  </a:cubicBezTo>
                  <a:cubicBezTo>
                    <a:pt x="180" y="438"/>
                    <a:pt x="140" y="239"/>
                    <a:pt x="8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6364743" y="1779831"/>
              <a:ext cx="70641" cy="81089"/>
            </a:xfrm>
            <a:custGeom>
              <a:avLst/>
              <a:gdLst/>
              <a:ahLst/>
              <a:cxnLst/>
              <a:rect l="l" t="t" r="r" b="b"/>
              <a:pathLst>
                <a:path w="1075" h="1234" extrusionOk="0">
                  <a:moveTo>
                    <a:pt x="60" y="0"/>
                  </a:moveTo>
                  <a:cubicBezTo>
                    <a:pt x="0" y="199"/>
                    <a:pt x="0" y="438"/>
                    <a:pt x="60" y="637"/>
                  </a:cubicBezTo>
                  <a:cubicBezTo>
                    <a:pt x="60" y="776"/>
                    <a:pt x="100" y="876"/>
                    <a:pt x="159" y="995"/>
                  </a:cubicBezTo>
                  <a:cubicBezTo>
                    <a:pt x="199" y="1094"/>
                    <a:pt x="338" y="1234"/>
                    <a:pt x="537" y="1234"/>
                  </a:cubicBezTo>
                  <a:cubicBezTo>
                    <a:pt x="637" y="1234"/>
                    <a:pt x="696" y="1194"/>
                    <a:pt x="756" y="1134"/>
                  </a:cubicBezTo>
                  <a:cubicBezTo>
                    <a:pt x="796" y="1094"/>
                    <a:pt x="856" y="1035"/>
                    <a:pt x="875" y="995"/>
                  </a:cubicBezTo>
                  <a:cubicBezTo>
                    <a:pt x="935" y="896"/>
                    <a:pt x="975" y="796"/>
                    <a:pt x="995" y="677"/>
                  </a:cubicBezTo>
                  <a:cubicBezTo>
                    <a:pt x="1054" y="438"/>
                    <a:pt x="1074" y="219"/>
                    <a:pt x="1054" y="0"/>
                  </a:cubicBezTo>
                  <a:lnTo>
                    <a:pt x="1054" y="0"/>
                  </a:lnTo>
                  <a:lnTo>
                    <a:pt x="776" y="597"/>
                  </a:lnTo>
                  <a:cubicBezTo>
                    <a:pt x="736" y="697"/>
                    <a:pt x="676" y="796"/>
                    <a:pt x="637" y="876"/>
                  </a:cubicBezTo>
                  <a:cubicBezTo>
                    <a:pt x="577" y="935"/>
                    <a:pt x="497" y="995"/>
                    <a:pt x="478" y="995"/>
                  </a:cubicBezTo>
                  <a:cubicBezTo>
                    <a:pt x="458" y="995"/>
                    <a:pt x="398" y="975"/>
                    <a:pt x="358" y="896"/>
                  </a:cubicBezTo>
                  <a:cubicBezTo>
                    <a:pt x="299" y="816"/>
                    <a:pt x="259" y="717"/>
                    <a:pt x="239" y="617"/>
                  </a:cubicBezTo>
                  <a:cubicBezTo>
                    <a:pt x="159" y="418"/>
                    <a:pt x="100" y="219"/>
                    <a:pt x="6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5938618" y="2889598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15" y="219"/>
                    <a:pt x="875" y="438"/>
                    <a:pt x="856" y="637"/>
                  </a:cubicBezTo>
                  <a:cubicBezTo>
                    <a:pt x="796" y="736"/>
                    <a:pt x="776" y="836"/>
                    <a:pt x="716" y="915"/>
                  </a:cubicBezTo>
                  <a:cubicBezTo>
                    <a:pt x="676" y="975"/>
                    <a:pt x="61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0" y="1018"/>
                    <a:pt x="493" y="949"/>
                    <a:pt x="458" y="895"/>
                  </a:cubicBezTo>
                  <a:cubicBezTo>
                    <a:pt x="398" y="816"/>
                    <a:pt x="358" y="716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58"/>
                    <a:pt x="80" y="677"/>
                  </a:cubicBezTo>
                  <a:cubicBezTo>
                    <a:pt x="100" y="796"/>
                    <a:pt x="159" y="915"/>
                    <a:pt x="199" y="1015"/>
                  </a:cubicBezTo>
                  <a:cubicBezTo>
                    <a:pt x="219" y="1055"/>
                    <a:pt x="279" y="1114"/>
                    <a:pt x="318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36" y="1254"/>
                    <a:pt x="875" y="1114"/>
                    <a:pt x="915" y="1015"/>
                  </a:cubicBezTo>
                  <a:cubicBezTo>
                    <a:pt x="975" y="895"/>
                    <a:pt x="995" y="796"/>
                    <a:pt x="1015" y="657"/>
                  </a:cubicBezTo>
                  <a:cubicBezTo>
                    <a:pt x="1074" y="438"/>
                    <a:pt x="1054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101936" y="2723550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36" y="240"/>
                    <a:pt x="896" y="439"/>
                    <a:pt x="856" y="657"/>
                  </a:cubicBezTo>
                  <a:cubicBezTo>
                    <a:pt x="796" y="757"/>
                    <a:pt x="776" y="856"/>
                    <a:pt x="717" y="936"/>
                  </a:cubicBezTo>
                  <a:cubicBezTo>
                    <a:pt x="677" y="996"/>
                    <a:pt x="617" y="1015"/>
                    <a:pt x="597" y="1015"/>
                  </a:cubicBezTo>
                  <a:cubicBezTo>
                    <a:pt x="594" y="1023"/>
                    <a:pt x="588" y="1026"/>
                    <a:pt x="581" y="1026"/>
                  </a:cubicBezTo>
                  <a:cubicBezTo>
                    <a:pt x="550" y="1026"/>
                    <a:pt x="491" y="961"/>
                    <a:pt x="458" y="896"/>
                  </a:cubicBezTo>
                  <a:cubicBezTo>
                    <a:pt x="398" y="817"/>
                    <a:pt x="359" y="717"/>
                    <a:pt x="299" y="618"/>
                  </a:cubicBezTo>
                  <a:lnTo>
                    <a:pt x="21" y="21"/>
                  </a:lnTo>
                  <a:lnTo>
                    <a:pt x="21" y="2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15"/>
                  </a:cubicBezTo>
                  <a:cubicBezTo>
                    <a:pt x="219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15"/>
                    <a:pt x="916" y="1015"/>
                  </a:cubicBezTo>
                  <a:cubicBezTo>
                    <a:pt x="975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6977745" y="4161405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56" y="220"/>
                    <a:pt x="896" y="458"/>
                    <a:pt x="856" y="657"/>
                  </a:cubicBezTo>
                  <a:cubicBezTo>
                    <a:pt x="797" y="757"/>
                    <a:pt x="777" y="856"/>
                    <a:pt x="717" y="936"/>
                  </a:cubicBezTo>
                  <a:cubicBezTo>
                    <a:pt x="677" y="996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4" y="967"/>
                    <a:pt x="458" y="896"/>
                  </a:cubicBezTo>
                  <a:cubicBezTo>
                    <a:pt x="399" y="817"/>
                    <a:pt x="359" y="71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35"/>
                  </a:cubicBezTo>
                  <a:cubicBezTo>
                    <a:pt x="220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35"/>
                    <a:pt x="916" y="1035"/>
                  </a:cubicBezTo>
                  <a:cubicBezTo>
                    <a:pt x="976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7386917" y="4222843"/>
              <a:ext cx="69327" cy="82469"/>
            </a:xfrm>
            <a:custGeom>
              <a:avLst/>
              <a:gdLst/>
              <a:ahLst/>
              <a:cxnLst/>
              <a:rect l="l" t="t" r="r" b="b"/>
              <a:pathLst>
                <a:path w="1055" h="1255" extrusionOk="0">
                  <a:moveTo>
                    <a:pt x="995" y="1"/>
                  </a:moveTo>
                  <a:cubicBezTo>
                    <a:pt x="935" y="220"/>
                    <a:pt x="895" y="439"/>
                    <a:pt x="836" y="637"/>
                  </a:cubicBezTo>
                  <a:cubicBezTo>
                    <a:pt x="796" y="737"/>
                    <a:pt x="756" y="836"/>
                    <a:pt x="716" y="916"/>
                  </a:cubicBezTo>
                  <a:cubicBezTo>
                    <a:pt x="657" y="996"/>
                    <a:pt x="617" y="1015"/>
                    <a:pt x="597" y="1015"/>
                  </a:cubicBezTo>
                  <a:cubicBezTo>
                    <a:pt x="593" y="1018"/>
                    <a:pt x="588" y="1019"/>
                    <a:pt x="584" y="1019"/>
                  </a:cubicBezTo>
                  <a:cubicBezTo>
                    <a:pt x="544" y="1019"/>
                    <a:pt x="491" y="949"/>
                    <a:pt x="438" y="896"/>
                  </a:cubicBezTo>
                  <a:cubicBezTo>
                    <a:pt x="398" y="816"/>
                    <a:pt x="338" y="717"/>
                    <a:pt x="299" y="618"/>
                  </a:cubicBezTo>
                  <a:lnTo>
                    <a:pt x="20" y="21"/>
                  </a:lnTo>
                  <a:lnTo>
                    <a:pt x="20" y="21"/>
                  </a:lnTo>
                  <a:cubicBezTo>
                    <a:pt x="0" y="240"/>
                    <a:pt x="20" y="458"/>
                    <a:pt x="60" y="697"/>
                  </a:cubicBezTo>
                  <a:cubicBezTo>
                    <a:pt x="100" y="797"/>
                    <a:pt x="139" y="916"/>
                    <a:pt x="199" y="1015"/>
                  </a:cubicBezTo>
                  <a:cubicBezTo>
                    <a:pt x="219" y="1055"/>
                    <a:pt x="259" y="1115"/>
                    <a:pt x="318" y="1155"/>
                  </a:cubicBezTo>
                  <a:cubicBezTo>
                    <a:pt x="358" y="1214"/>
                    <a:pt x="438" y="1254"/>
                    <a:pt x="537" y="1254"/>
                  </a:cubicBezTo>
                  <a:cubicBezTo>
                    <a:pt x="736" y="1254"/>
                    <a:pt x="856" y="1115"/>
                    <a:pt x="915" y="1015"/>
                  </a:cubicBezTo>
                  <a:cubicBezTo>
                    <a:pt x="955" y="896"/>
                    <a:pt x="995" y="797"/>
                    <a:pt x="1015" y="657"/>
                  </a:cubicBezTo>
                  <a:cubicBezTo>
                    <a:pt x="1055" y="439"/>
                    <a:pt x="103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7214365" y="3909146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55" y="200"/>
                    <a:pt x="876" y="418"/>
                    <a:pt x="856" y="637"/>
                  </a:cubicBezTo>
                  <a:cubicBezTo>
                    <a:pt x="796" y="737"/>
                    <a:pt x="776" y="836"/>
                    <a:pt x="736" y="916"/>
                  </a:cubicBezTo>
                  <a:cubicBezTo>
                    <a:pt x="677" y="975"/>
                    <a:pt x="63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1" y="1018"/>
                    <a:pt x="493" y="947"/>
                    <a:pt x="458" y="87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40" y="21"/>
                  </a:lnTo>
                  <a:lnTo>
                    <a:pt x="40" y="21"/>
                  </a:lnTo>
                  <a:cubicBezTo>
                    <a:pt x="0" y="239"/>
                    <a:pt x="40" y="458"/>
                    <a:pt x="80" y="677"/>
                  </a:cubicBezTo>
                  <a:cubicBezTo>
                    <a:pt x="100" y="796"/>
                    <a:pt x="160" y="916"/>
                    <a:pt x="199" y="1015"/>
                  </a:cubicBezTo>
                  <a:cubicBezTo>
                    <a:pt x="239" y="1055"/>
                    <a:pt x="279" y="1115"/>
                    <a:pt x="339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6" y="1115"/>
                    <a:pt x="935" y="1015"/>
                  </a:cubicBezTo>
                  <a:cubicBezTo>
                    <a:pt x="975" y="87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6015695" y="4175795"/>
              <a:ext cx="69392" cy="83718"/>
            </a:xfrm>
            <a:custGeom>
              <a:avLst/>
              <a:gdLst/>
              <a:ahLst/>
              <a:cxnLst/>
              <a:rect l="l" t="t" r="r" b="b"/>
              <a:pathLst>
                <a:path w="1056" h="1274" extrusionOk="0">
                  <a:moveTo>
                    <a:pt x="995" y="1"/>
                  </a:moveTo>
                  <a:cubicBezTo>
                    <a:pt x="916" y="220"/>
                    <a:pt x="876" y="438"/>
                    <a:pt x="836" y="657"/>
                  </a:cubicBezTo>
                  <a:cubicBezTo>
                    <a:pt x="796" y="757"/>
                    <a:pt x="777" y="856"/>
                    <a:pt x="717" y="936"/>
                  </a:cubicBezTo>
                  <a:cubicBezTo>
                    <a:pt x="677" y="995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2" y="969"/>
                    <a:pt x="438" y="916"/>
                  </a:cubicBezTo>
                  <a:cubicBezTo>
                    <a:pt x="399" y="836"/>
                    <a:pt x="339" y="73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59"/>
                    <a:pt x="21" y="478"/>
                    <a:pt x="80" y="717"/>
                  </a:cubicBezTo>
                  <a:cubicBezTo>
                    <a:pt x="100" y="816"/>
                    <a:pt x="140" y="936"/>
                    <a:pt x="200" y="1035"/>
                  </a:cubicBezTo>
                  <a:cubicBezTo>
                    <a:pt x="220" y="1075"/>
                    <a:pt x="279" y="1135"/>
                    <a:pt x="319" y="1174"/>
                  </a:cubicBezTo>
                  <a:cubicBezTo>
                    <a:pt x="379" y="1234"/>
                    <a:pt x="438" y="1274"/>
                    <a:pt x="538" y="1274"/>
                  </a:cubicBezTo>
                  <a:cubicBezTo>
                    <a:pt x="737" y="1274"/>
                    <a:pt x="876" y="1135"/>
                    <a:pt x="916" y="1035"/>
                  </a:cubicBezTo>
                  <a:cubicBezTo>
                    <a:pt x="976" y="916"/>
                    <a:pt x="995" y="816"/>
                    <a:pt x="1015" y="677"/>
                  </a:cubicBezTo>
                  <a:cubicBezTo>
                    <a:pt x="1055" y="458"/>
                    <a:pt x="1035" y="23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5711132" y="2497444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36" y="219"/>
                    <a:pt x="876" y="438"/>
                    <a:pt x="856" y="637"/>
                  </a:cubicBezTo>
                  <a:cubicBezTo>
                    <a:pt x="796" y="737"/>
                    <a:pt x="777" y="836"/>
                    <a:pt x="737" y="916"/>
                  </a:cubicBezTo>
                  <a:cubicBezTo>
                    <a:pt x="677" y="975"/>
                    <a:pt x="637" y="1015"/>
                    <a:pt x="598" y="1015"/>
                  </a:cubicBezTo>
                  <a:cubicBezTo>
                    <a:pt x="595" y="1017"/>
                    <a:pt x="593" y="1018"/>
                    <a:pt x="589" y="1018"/>
                  </a:cubicBezTo>
                  <a:cubicBezTo>
                    <a:pt x="561" y="1018"/>
                    <a:pt x="494" y="949"/>
                    <a:pt x="458" y="896"/>
                  </a:cubicBezTo>
                  <a:cubicBezTo>
                    <a:pt x="399" y="816"/>
                    <a:pt x="359" y="717"/>
                    <a:pt x="299" y="617"/>
                  </a:cubicBezTo>
                  <a:lnTo>
                    <a:pt x="41" y="20"/>
                  </a:lnTo>
                  <a:lnTo>
                    <a:pt x="41" y="20"/>
                  </a:lnTo>
                  <a:cubicBezTo>
                    <a:pt x="1" y="239"/>
                    <a:pt x="41" y="458"/>
                    <a:pt x="80" y="677"/>
                  </a:cubicBezTo>
                  <a:cubicBezTo>
                    <a:pt x="100" y="796"/>
                    <a:pt x="160" y="916"/>
                    <a:pt x="200" y="1015"/>
                  </a:cubicBezTo>
                  <a:cubicBezTo>
                    <a:pt x="240" y="1055"/>
                    <a:pt x="279" y="1114"/>
                    <a:pt x="339" y="1154"/>
                  </a:cubicBezTo>
                  <a:cubicBezTo>
                    <a:pt x="379" y="1214"/>
                    <a:pt x="458" y="1254"/>
                    <a:pt x="558" y="1254"/>
                  </a:cubicBezTo>
                  <a:cubicBezTo>
                    <a:pt x="757" y="1254"/>
                    <a:pt x="876" y="1114"/>
                    <a:pt x="936" y="1015"/>
                  </a:cubicBezTo>
                  <a:cubicBezTo>
                    <a:pt x="976" y="89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6023580" y="1740602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35" y="219"/>
                    <a:pt x="895" y="438"/>
                    <a:pt x="856" y="637"/>
                  </a:cubicBezTo>
                  <a:cubicBezTo>
                    <a:pt x="796" y="737"/>
                    <a:pt x="776" y="836"/>
                    <a:pt x="716" y="916"/>
                  </a:cubicBezTo>
                  <a:cubicBezTo>
                    <a:pt x="676" y="995"/>
                    <a:pt x="617" y="1015"/>
                    <a:pt x="597" y="1015"/>
                  </a:cubicBezTo>
                  <a:cubicBezTo>
                    <a:pt x="594" y="1018"/>
                    <a:pt x="591" y="1019"/>
                    <a:pt x="586" y="1019"/>
                  </a:cubicBezTo>
                  <a:cubicBezTo>
                    <a:pt x="557" y="1019"/>
                    <a:pt x="492" y="965"/>
                    <a:pt x="458" y="89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78"/>
                    <a:pt x="80" y="697"/>
                  </a:cubicBezTo>
                  <a:cubicBezTo>
                    <a:pt x="100" y="796"/>
                    <a:pt x="159" y="916"/>
                    <a:pt x="199" y="1015"/>
                  </a:cubicBezTo>
                  <a:cubicBezTo>
                    <a:pt x="219" y="1075"/>
                    <a:pt x="279" y="1115"/>
                    <a:pt x="318" y="117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5" y="1115"/>
                    <a:pt x="915" y="1015"/>
                  </a:cubicBezTo>
                  <a:cubicBezTo>
                    <a:pt x="975" y="896"/>
                    <a:pt x="995" y="796"/>
                    <a:pt x="1015" y="677"/>
                  </a:cubicBezTo>
                  <a:cubicBezTo>
                    <a:pt x="1074" y="438"/>
                    <a:pt x="1054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997463" y="1315791"/>
              <a:ext cx="1389622" cy="3319927"/>
            </a:xfrm>
            <a:custGeom>
              <a:avLst/>
              <a:gdLst/>
              <a:ahLst/>
              <a:cxnLst/>
              <a:rect l="l" t="t" r="r" b="b"/>
              <a:pathLst>
                <a:path w="21147" h="50522" extrusionOk="0">
                  <a:moveTo>
                    <a:pt x="21146" y="0"/>
                  </a:moveTo>
                  <a:cubicBezTo>
                    <a:pt x="18620" y="876"/>
                    <a:pt x="18322" y="2925"/>
                    <a:pt x="18322" y="2925"/>
                  </a:cubicBezTo>
                  <a:cubicBezTo>
                    <a:pt x="12035" y="3979"/>
                    <a:pt x="10245" y="9887"/>
                    <a:pt x="10205" y="10066"/>
                  </a:cubicBezTo>
                  <a:cubicBezTo>
                    <a:pt x="10941" y="9370"/>
                    <a:pt x="11996" y="8992"/>
                    <a:pt x="12035" y="8972"/>
                  </a:cubicBezTo>
                  <a:lnTo>
                    <a:pt x="12035" y="8972"/>
                  </a:lnTo>
                  <a:cubicBezTo>
                    <a:pt x="11638" y="9350"/>
                    <a:pt x="11260" y="9827"/>
                    <a:pt x="10941" y="10325"/>
                  </a:cubicBezTo>
                  <a:cubicBezTo>
                    <a:pt x="10563" y="10922"/>
                    <a:pt x="10245" y="11538"/>
                    <a:pt x="9967" y="12175"/>
                  </a:cubicBezTo>
                  <a:cubicBezTo>
                    <a:pt x="9509" y="13309"/>
                    <a:pt x="9151" y="14423"/>
                    <a:pt x="8952" y="15198"/>
                  </a:cubicBezTo>
                  <a:cubicBezTo>
                    <a:pt x="8773" y="15835"/>
                    <a:pt x="8713" y="16233"/>
                    <a:pt x="8713" y="16233"/>
                  </a:cubicBezTo>
                  <a:cubicBezTo>
                    <a:pt x="9151" y="15954"/>
                    <a:pt x="9907" y="15815"/>
                    <a:pt x="9907" y="15815"/>
                  </a:cubicBezTo>
                  <a:lnTo>
                    <a:pt x="9907" y="15815"/>
                  </a:lnTo>
                  <a:cubicBezTo>
                    <a:pt x="8813" y="16929"/>
                    <a:pt x="8713" y="19416"/>
                    <a:pt x="8713" y="19416"/>
                  </a:cubicBezTo>
                  <a:cubicBezTo>
                    <a:pt x="9032" y="18839"/>
                    <a:pt x="9768" y="18580"/>
                    <a:pt x="9768" y="18580"/>
                  </a:cubicBezTo>
                  <a:lnTo>
                    <a:pt x="9768" y="18580"/>
                  </a:lnTo>
                  <a:cubicBezTo>
                    <a:pt x="9668" y="19217"/>
                    <a:pt x="9609" y="19913"/>
                    <a:pt x="9529" y="20689"/>
                  </a:cubicBezTo>
                  <a:cubicBezTo>
                    <a:pt x="9250" y="23593"/>
                    <a:pt x="9250" y="27293"/>
                    <a:pt x="9410" y="31053"/>
                  </a:cubicBezTo>
                  <a:cubicBezTo>
                    <a:pt x="9449" y="32107"/>
                    <a:pt x="9509" y="33122"/>
                    <a:pt x="9549" y="34156"/>
                  </a:cubicBezTo>
                  <a:cubicBezTo>
                    <a:pt x="9728" y="37419"/>
                    <a:pt x="10723" y="39488"/>
                    <a:pt x="6883" y="42113"/>
                  </a:cubicBezTo>
                  <a:cubicBezTo>
                    <a:pt x="6286" y="42551"/>
                    <a:pt x="5570" y="42969"/>
                    <a:pt x="4695" y="43406"/>
                  </a:cubicBezTo>
                  <a:cubicBezTo>
                    <a:pt x="4695" y="43406"/>
                    <a:pt x="3269" y="41909"/>
                    <a:pt x="2614" y="41909"/>
                  </a:cubicBezTo>
                  <a:cubicBezTo>
                    <a:pt x="2496" y="41909"/>
                    <a:pt x="2403" y="41958"/>
                    <a:pt x="2348" y="42074"/>
                  </a:cubicBezTo>
                  <a:cubicBezTo>
                    <a:pt x="1970" y="42790"/>
                    <a:pt x="3044" y="45077"/>
                    <a:pt x="3104" y="45237"/>
                  </a:cubicBezTo>
                  <a:cubicBezTo>
                    <a:pt x="2997" y="45077"/>
                    <a:pt x="1084" y="42698"/>
                    <a:pt x="462" y="42698"/>
                  </a:cubicBezTo>
                  <a:cubicBezTo>
                    <a:pt x="387" y="42698"/>
                    <a:pt x="331" y="42733"/>
                    <a:pt x="299" y="42810"/>
                  </a:cubicBezTo>
                  <a:cubicBezTo>
                    <a:pt x="0" y="43566"/>
                    <a:pt x="2805" y="50210"/>
                    <a:pt x="7221" y="50508"/>
                  </a:cubicBezTo>
                  <a:cubicBezTo>
                    <a:pt x="7353" y="50517"/>
                    <a:pt x="7480" y="50522"/>
                    <a:pt x="7603" y="50522"/>
                  </a:cubicBezTo>
                  <a:cubicBezTo>
                    <a:pt x="8285" y="50522"/>
                    <a:pt x="8857" y="50386"/>
                    <a:pt x="9430" y="50150"/>
                  </a:cubicBezTo>
                  <a:cubicBezTo>
                    <a:pt x="9410" y="48459"/>
                    <a:pt x="8654" y="46748"/>
                    <a:pt x="7241" y="45774"/>
                  </a:cubicBezTo>
                  <a:cubicBezTo>
                    <a:pt x="6943" y="45575"/>
                    <a:pt x="6565" y="45356"/>
                    <a:pt x="6485" y="44998"/>
                  </a:cubicBezTo>
                  <a:cubicBezTo>
                    <a:pt x="6386" y="44660"/>
                    <a:pt x="6625" y="44282"/>
                    <a:pt x="6843" y="44003"/>
                  </a:cubicBezTo>
                  <a:cubicBezTo>
                    <a:pt x="8276" y="42213"/>
                    <a:pt x="10723" y="41298"/>
                    <a:pt x="11817" y="39289"/>
                  </a:cubicBezTo>
                  <a:cubicBezTo>
                    <a:pt x="12990" y="37120"/>
                    <a:pt x="12234" y="34494"/>
                    <a:pt x="11717" y="32068"/>
                  </a:cubicBezTo>
                  <a:cubicBezTo>
                    <a:pt x="10643" y="27074"/>
                    <a:pt x="10762" y="21823"/>
                    <a:pt x="12055" y="16889"/>
                  </a:cubicBezTo>
                  <a:lnTo>
                    <a:pt x="12055" y="16889"/>
                  </a:lnTo>
                  <a:cubicBezTo>
                    <a:pt x="11459" y="16989"/>
                    <a:pt x="10902" y="17049"/>
                    <a:pt x="10325" y="17148"/>
                  </a:cubicBezTo>
                  <a:cubicBezTo>
                    <a:pt x="11041" y="16193"/>
                    <a:pt x="11657" y="15119"/>
                    <a:pt x="12155" y="14005"/>
                  </a:cubicBezTo>
                  <a:cubicBezTo>
                    <a:pt x="12102" y="14002"/>
                    <a:pt x="12049" y="14001"/>
                    <a:pt x="11996" y="14001"/>
                  </a:cubicBezTo>
                  <a:cubicBezTo>
                    <a:pt x="11212" y="14001"/>
                    <a:pt x="10420" y="14274"/>
                    <a:pt x="9768" y="14721"/>
                  </a:cubicBezTo>
                  <a:cubicBezTo>
                    <a:pt x="11120" y="12155"/>
                    <a:pt x="12632" y="9728"/>
                    <a:pt x="14303" y="7381"/>
                  </a:cubicBezTo>
                  <a:lnTo>
                    <a:pt x="14303" y="7381"/>
                  </a:lnTo>
                  <a:cubicBezTo>
                    <a:pt x="13976" y="7531"/>
                    <a:pt x="13630" y="7615"/>
                    <a:pt x="13285" y="7615"/>
                  </a:cubicBezTo>
                  <a:cubicBezTo>
                    <a:pt x="13126" y="7615"/>
                    <a:pt x="12968" y="7597"/>
                    <a:pt x="12811" y="7560"/>
                  </a:cubicBezTo>
                  <a:cubicBezTo>
                    <a:pt x="14224" y="5292"/>
                    <a:pt x="16770" y="3760"/>
                    <a:pt x="19495" y="3521"/>
                  </a:cubicBezTo>
                  <a:cubicBezTo>
                    <a:pt x="19575" y="1990"/>
                    <a:pt x="20251" y="916"/>
                    <a:pt x="2114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6486305" y="4311682"/>
              <a:ext cx="1469332" cy="270933"/>
            </a:xfrm>
            <a:custGeom>
              <a:avLst/>
              <a:gdLst/>
              <a:ahLst/>
              <a:cxnLst/>
              <a:rect l="l" t="t" r="r" b="b"/>
              <a:pathLst>
                <a:path w="22360" h="4123" extrusionOk="0">
                  <a:moveTo>
                    <a:pt x="4971" y="0"/>
                  </a:moveTo>
                  <a:cubicBezTo>
                    <a:pt x="3457" y="0"/>
                    <a:pt x="1801" y="75"/>
                    <a:pt x="0" y="240"/>
                  </a:cubicBezTo>
                  <a:lnTo>
                    <a:pt x="1194" y="240"/>
                  </a:lnTo>
                  <a:cubicBezTo>
                    <a:pt x="1611" y="240"/>
                    <a:pt x="2029" y="240"/>
                    <a:pt x="2467" y="260"/>
                  </a:cubicBezTo>
                  <a:cubicBezTo>
                    <a:pt x="8693" y="499"/>
                    <a:pt x="12373" y="1911"/>
                    <a:pt x="14900" y="2966"/>
                  </a:cubicBezTo>
                  <a:cubicBezTo>
                    <a:pt x="16428" y="3613"/>
                    <a:pt x="17526" y="4122"/>
                    <a:pt x="18518" y="4122"/>
                  </a:cubicBezTo>
                  <a:cubicBezTo>
                    <a:pt x="18714" y="4122"/>
                    <a:pt x="18907" y="4102"/>
                    <a:pt x="19097" y="4060"/>
                  </a:cubicBezTo>
                  <a:cubicBezTo>
                    <a:pt x="20291" y="3821"/>
                    <a:pt x="21425" y="2727"/>
                    <a:pt x="22360" y="1414"/>
                  </a:cubicBezTo>
                  <a:lnTo>
                    <a:pt x="22360" y="1414"/>
                  </a:lnTo>
                  <a:cubicBezTo>
                    <a:pt x="21341" y="2510"/>
                    <a:pt x="20285" y="2906"/>
                    <a:pt x="19197" y="2906"/>
                  </a:cubicBezTo>
                  <a:cubicBezTo>
                    <a:pt x="17757" y="2906"/>
                    <a:pt x="16262" y="2213"/>
                    <a:pt x="14721" y="1533"/>
                  </a:cubicBezTo>
                  <a:cubicBezTo>
                    <a:pt x="12697" y="656"/>
                    <a:pt x="9461" y="0"/>
                    <a:pt x="4971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7621762" y="4259443"/>
              <a:ext cx="287821" cy="252205"/>
            </a:xfrm>
            <a:custGeom>
              <a:avLst/>
              <a:gdLst/>
              <a:ahLst/>
              <a:cxnLst/>
              <a:rect l="l" t="t" r="r" b="b"/>
              <a:pathLst>
                <a:path w="4380" h="3838" extrusionOk="0">
                  <a:moveTo>
                    <a:pt x="3548" y="1"/>
                  </a:moveTo>
                  <a:cubicBezTo>
                    <a:pt x="2375" y="1"/>
                    <a:pt x="82" y="1676"/>
                    <a:pt x="27" y="2965"/>
                  </a:cubicBezTo>
                  <a:cubicBezTo>
                    <a:pt x="1" y="3575"/>
                    <a:pt x="371" y="3838"/>
                    <a:pt x="900" y="3838"/>
                  </a:cubicBezTo>
                  <a:cubicBezTo>
                    <a:pt x="1994" y="3838"/>
                    <a:pt x="3769" y="2716"/>
                    <a:pt x="4145" y="1214"/>
                  </a:cubicBezTo>
                  <a:cubicBezTo>
                    <a:pt x="4380" y="342"/>
                    <a:pt x="4078" y="1"/>
                    <a:pt x="354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6273210" y="3977155"/>
              <a:ext cx="104680" cy="104614"/>
            </a:xfrm>
            <a:custGeom>
              <a:avLst/>
              <a:gdLst/>
              <a:ahLst/>
              <a:cxnLst/>
              <a:rect l="l" t="t" r="r" b="b"/>
              <a:pathLst>
                <a:path w="1593" h="1592" extrusionOk="0">
                  <a:moveTo>
                    <a:pt x="796" y="0"/>
                  </a:moveTo>
                  <a:cubicBezTo>
                    <a:pt x="359" y="0"/>
                    <a:pt x="1" y="358"/>
                    <a:pt x="1" y="796"/>
                  </a:cubicBezTo>
                  <a:cubicBezTo>
                    <a:pt x="1" y="1233"/>
                    <a:pt x="359" y="1591"/>
                    <a:pt x="796" y="1591"/>
                  </a:cubicBezTo>
                  <a:cubicBezTo>
                    <a:pt x="1234" y="1591"/>
                    <a:pt x="1592" y="1233"/>
                    <a:pt x="1592" y="796"/>
                  </a:cubicBezTo>
                  <a:cubicBezTo>
                    <a:pt x="1592" y="358"/>
                    <a:pt x="1234" y="0"/>
                    <a:pt x="7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6466658" y="4094775"/>
              <a:ext cx="55001" cy="56250"/>
            </a:xfrm>
            <a:custGeom>
              <a:avLst/>
              <a:gdLst/>
              <a:ahLst/>
              <a:cxnLst/>
              <a:rect l="l" t="t" r="r" b="b"/>
              <a:pathLst>
                <a:path w="837" h="856" extrusionOk="0">
                  <a:moveTo>
                    <a:pt x="419" y="0"/>
                  </a:moveTo>
                  <a:cubicBezTo>
                    <a:pt x="180" y="0"/>
                    <a:pt x="1" y="199"/>
                    <a:pt x="1" y="418"/>
                  </a:cubicBezTo>
                  <a:cubicBezTo>
                    <a:pt x="1" y="657"/>
                    <a:pt x="180" y="856"/>
                    <a:pt x="419" y="856"/>
                  </a:cubicBezTo>
                  <a:cubicBezTo>
                    <a:pt x="657" y="856"/>
                    <a:pt x="836" y="657"/>
                    <a:pt x="836" y="418"/>
                  </a:cubicBezTo>
                  <a:cubicBezTo>
                    <a:pt x="836" y="199"/>
                    <a:pt x="657" y="0"/>
                    <a:pt x="419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6309810" y="3765374"/>
              <a:ext cx="124262" cy="124262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936" y="0"/>
                  </a:moveTo>
                  <a:cubicBezTo>
                    <a:pt x="418" y="0"/>
                    <a:pt x="1" y="418"/>
                    <a:pt x="1" y="935"/>
                  </a:cubicBezTo>
                  <a:cubicBezTo>
                    <a:pt x="1" y="1453"/>
                    <a:pt x="418" y="1890"/>
                    <a:pt x="936" y="1890"/>
                  </a:cubicBezTo>
                  <a:cubicBezTo>
                    <a:pt x="1473" y="1890"/>
                    <a:pt x="1890" y="1453"/>
                    <a:pt x="1890" y="935"/>
                  </a:cubicBezTo>
                  <a:cubicBezTo>
                    <a:pt x="1890" y="418"/>
                    <a:pt x="1473" y="0"/>
                    <a:pt x="93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160781" y="3558849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59" y="0"/>
                    <a:pt x="1" y="259"/>
                    <a:pt x="1" y="597"/>
                  </a:cubicBezTo>
                  <a:cubicBezTo>
                    <a:pt x="1" y="935"/>
                    <a:pt x="259" y="1194"/>
                    <a:pt x="598" y="1194"/>
                  </a:cubicBezTo>
                  <a:cubicBezTo>
                    <a:pt x="936" y="1194"/>
                    <a:pt x="1194" y="93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464621" y="3328800"/>
              <a:ext cx="924969" cy="598312"/>
            </a:xfrm>
            <a:custGeom>
              <a:avLst/>
              <a:gdLst/>
              <a:ahLst/>
              <a:cxnLst/>
              <a:rect l="l" t="t" r="r" b="b"/>
              <a:pathLst>
                <a:path w="14076" h="9105" extrusionOk="0">
                  <a:moveTo>
                    <a:pt x="14076" y="0"/>
                  </a:moveTo>
                  <a:cubicBezTo>
                    <a:pt x="14075" y="0"/>
                    <a:pt x="4905" y="3899"/>
                    <a:pt x="2300" y="4496"/>
                  </a:cubicBezTo>
                  <a:cubicBezTo>
                    <a:pt x="1" y="5001"/>
                    <a:pt x="141" y="9104"/>
                    <a:pt x="4830" y="9104"/>
                  </a:cubicBezTo>
                  <a:cubicBezTo>
                    <a:pt x="5497" y="9104"/>
                    <a:pt x="6256" y="9021"/>
                    <a:pt x="7114" y="8833"/>
                  </a:cubicBezTo>
                  <a:cubicBezTo>
                    <a:pt x="13996" y="7301"/>
                    <a:pt x="14076" y="1"/>
                    <a:pt x="1407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6005247" y="2875930"/>
              <a:ext cx="1111198" cy="1310570"/>
            </a:xfrm>
            <a:custGeom>
              <a:avLst/>
              <a:gdLst/>
              <a:ahLst/>
              <a:cxnLst/>
              <a:rect l="l" t="t" r="r" b="b"/>
              <a:pathLst>
                <a:path w="16910" h="19944" extrusionOk="0">
                  <a:moveTo>
                    <a:pt x="8909" y="1"/>
                  </a:moveTo>
                  <a:cubicBezTo>
                    <a:pt x="8450" y="1"/>
                    <a:pt x="7961" y="12"/>
                    <a:pt x="7441" y="29"/>
                  </a:cubicBezTo>
                  <a:cubicBezTo>
                    <a:pt x="5511" y="69"/>
                    <a:pt x="4059" y="427"/>
                    <a:pt x="2965" y="1064"/>
                  </a:cubicBezTo>
                  <a:cubicBezTo>
                    <a:pt x="538" y="2516"/>
                    <a:pt x="1" y="5520"/>
                    <a:pt x="259" y="10493"/>
                  </a:cubicBezTo>
                  <a:cubicBezTo>
                    <a:pt x="587" y="16763"/>
                    <a:pt x="2355" y="19943"/>
                    <a:pt x="7464" y="19943"/>
                  </a:cubicBezTo>
                  <a:cubicBezTo>
                    <a:pt x="8239" y="19943"/>
                    <a:pt x="9091" y="19870"/>
                    <a:pt x="10027" y="19723"/>
                  </a:cubicBezTo>
                  <a:cubicBezTo>
                    <a:pt x="12274" y="19365"/>
                    <a:pt x="13786" y="18649"/>
                    <a:pt x="14761" y="17634"/>
                  </a:cubicBezTo>
                  <a:cubicBezTo>
                    <a:pt x="16909" y="15386"/>
                    <a:pt x="16571" y="11686"/>
                    <a:pt x="15994" y="7131"/>
                  </a:cubicBezTo>
                  <a:cubicBezTo>
                    <a:pt x="15251" y="1114"/>
                    <a:pt x="13617" y="1"/>
                    <a:pt x="890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6347722" y="3947044"/>
              <a:ext cx="104680" cy="104680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96" y="1"/>
                  </a:moveTo>
                  <a:cubicBezTo>
                    <a:pt x="359" y="1"/>
                    <a:pt x="1" y="359"/>
                    <a:pt x="1" y="796"/>
                  </a:cubicBezTo>
                  <a:cubicBezTo>
                    <a:pt x="1" y="1234"/>
                    <a:pt x="359" y="1592"/>
                    <a:pt x="796" y="1592"/>
                  </a:cubicBezTo>
                  <a:cubicBezTo>
                    <a:pt x="1234" y="1592"/>
                    <a:pt x="1592" y="1234"/>
                    <a:pt x="1592" y="796"/>
                  </a:cubicBezTo>
                  <a:cubicBezTo>
                    <a:pt x="1592" y="359"/>
                    <a:pt x="1234" y="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6552934" y="3988917"/>
              <a:ext cx="56316" cy="54936"/>
            </a:xfrm>
            <a:custGeom>
              <a:avLst/>
              <a:gdLst/>
              <a:ahLst/>
              <a:cxnLst/>
              <a:rect l="l" t="t" r="r" b="b"/>
              <a:pathLst>
                <a:path w="857" h="836" extrusionOk="0">
                  <a:moveTo>
                    <a:pt x="418" y="0"/>
                  </a:moveTo>
                  <a:cubicBezTo>
                    <a:pt x="200" y="0"/>
                    <a:pt x="1" y="199"/>
                    <a:pt x="1" y="418"/>
                  </a:cubicBezTo>
                  <a:cubicBezTo>
                    <a:pt x="1" y="637"/>
                    <a:pt x="180" y="836"/>
                    <a:pt x="418" y="836"/>
                  </a:cubicBezTo>
                  <a:cubicBezTo>
                    <a:pt x="657" y="836"/>
                    <a:pt x="856" y="637"/>
                    <a:pt x="856" y="418"/>
                  </a:cubicBezTo>
                  <a:cubicBezTo>
                    <a:pt x="856" y="199"/>
                    <a:pt x="657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6247057" y="3452991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79" y="0"/>
                    <a:pt x="1" y="259"/>
                    <a:pt x="1" y="597"/>
                  </a:cubicBezTo>
                  <a:cubicBezTo>
                    <a:pt x="1" y="915"/>
                    <a:pt x="279" y="1194"/>
                    <a:pt x="598" y="1194"/>
                  </a:cubicBezTo>
                  <a:cubicBezTo>
                    <a:pt x="936" y="1194"/>
                    <a:pt x="1194" y="91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5768693" y="1900079"/>
              <a:ext cx="1362154" cy="896516"/>
            </a:xfrm>
            <a:custGeom>
              <a:avLst/>
              <a:gdLst/>
              <a:ahLst/>
              <a:cxnLst/>
              <a:rect l="l" t="t" r="r" b="b"/>
              <a:pathLst>
                <a:path w="20729" h="13643" extrusionOk="0">
                  <a:moveTo>
                    <a:pt x="17327" y="1"/>
                  </a:moveTo>
                  <a:cubicBezTo>
                    <a:pt x="15097" y="994"/>
                    <a:pt x="12585" y="1295"/>
                    <a:pt x="10357" y="1295"/>
                  </a:cubicBezTo>
                  <a:cubicBezTo>
                    <a:pt x="6919" y="1295"/>
                    <a:pt x="4158" y="577"/>
                    <a:pt x="4158" y="577"/>
                  </a:cubicBezTo>
                  <a:cubicBezTo>
                    <a:pt x="2029" y="1751"/>
                    <a:pt x="0" y="8216"/>
                    <a:pt x="3780" y="11638"/>
                  </a:cubicBezTo>
                  <a:cubicBezTo>
                    <a:pt x="5255" y="12976"/>
                    <a:pt x="7780" y="13643"/>
                    <a:pt x="10392" y="13643"/>
                  </a:cubicBezTo>
                  <a:cubicBezTo>
                    <a:pt x="13100" y="13643"/>
                    <a:pt x="15902" y="12926"/>
                    <a:pt x="17724" y="11498"/>
                  </a:cubicBezTo>
                  <a:cubicBezTo>
                    <a:pt x="18679" y="10743"/>
                    <a:pt x="19336" y="9808"/>
                    <a:pt x="19614" y="8654"/>
                  </a:cubicBezTo>
                  <a:cubicBezTo>
                    <a:pt x="20728" y="3860"/>
                    <a:pt x="18083" y="756"/>
                    <a:pt x="17446" y="140"/>
                  </a:cubicBezTo>
                  <a:lnTo>
                    <a:pt x="17327" y="1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608764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188" y="0"/>
                  </a:moveTo>
                  <a:cubicBezTo>
                    <a:pt x="0" y="0"/>
                    <a:pt x="40" y="4178"/>
                    <a:pt x="40" y="4178"/>
                  </a:cubicBezTo>
                  <a:cubicBezTo>
                    <a:pt x="40" y="4178"/>
                    <a:pt x="398" y="976"/>
                    <a:pt x="1193" y="976"/>
                  </a:cubicBezTo>
                  <a:cubicBezTo>
                    <a:pt x="1929" y="996"/>
                    <a:pt x="2307" y="4178"/>
                    <a:pt x="2307" y="4178"/>
                  </a:cubicBezTo>
                  <a:cubicBezTo>
                    <a:pt x="2307" y="4178"/>
                    <a:pt x="2467" y="41"/>
                    <a:pt x="1213" y="1"/>
                  </a:cubicBezTo>
                  <a:cubicBezTo>
                    <a:pt x="1205" y="1"/>
                    <a:pt x="1196" y="0"/>
                    <a:pt x="118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669808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207" y="0"/>
                  </a:moveTo>
                  <a:cubicBezTo>
                    <a:pt x="1" y="0"/>
                    <a:pt x="59" y="4178"/>
                    <a:pt x="59" y="4178"/>
                  </a:cubicBezTo>
                  <a:cubicBezTo>
                    <a:pt x="59" y="4178"/>
                    <a:pt x="398" y="976"/>
                    <a:pt x="1193" y="976"/>
                  </a:cubicBezTo>
                  <a:cubicBezTo>
                    <a:pt x="1949" y="996"/>
                    <a:pt x="2327" y="4178"/>
                    <a:pt x="2327" y="4178"/>
                  </a:cubicBezTo>
                  <a:cubicBezTo>
                    <a:pt x="2327" y="4178"/>
                    <a:pt x="2466" y="41"/>
                    <a:pt x="1233" y="1"/>
                  </a:cubicBezTo>
                  <a:cubicBezTo>
                    <a:pt x="1224" y="1"/>
                    <a:pt x="1216" y="0"/>
                    <a:pt x="1207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6309810" y="2183747"/>
              <a:ext cx="290252" cy="159550"/>
            </a:xfrm>
            <a:custGeom>
              <a:avLst/>
              <a:gdLst/>
              <a:ahLst/>
              <a:cxnLst/>
              <a:rect l="l" t="t" r="r" b="b"/>
              <a:pathLst>
                <a:path w="4417" h="2428" fill="none" extrusionOk="0">
                  <a:moveTo>
                    <a:pt x="40" y="0"/>
                  </a:moveTo>
                  <a:cubicBezTo>
                    <a:pt x="40" y="0"/>
                    <a:pt x="1" y="2427"/>
                    <a:pt x="2209" y="2427"/>
                  </a:cubicBezTo>
                  <a:cubicBezTo>
                    <a:pt x="4417" y="2427"/>
                    <a:pt x="4377" y="0"/>
                    <a:pt x="4377" y="0"/>
                  </a:cubicBezTo>
                </a:path>
              </a:pathLst>
            </a:custGeom>
            <a:noFill/>
            <a:ln w="10450" cap="rnd" cmpd="sng">
              <a:solidFill>
                <a:srgbClr val="1E2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899389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7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7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7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6865382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5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5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5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6032713" y="1982085"/>
              <a:ext cx="218363" cy="92195"/>
            </a:xfrm>
            <a:custGeom>
              <a:avLst/>
              <a:gdLst/>
              <a:ahLst/>
              <a:cxnLst/>
              <a:rect l="l" t="t" r="r" b="b"/>
              <a:pathLst>
                <a:path w="3323" h="1403" extrusionOk="0">
                  <a:moveTo>
                    <a:pt x="2484" y="0"/>
                  </a:moveTo>
                  <a:cubicBezTo>
                    <a:pt x="1938" y="0"/>
                    <a:pt x="1130" y="60"/>
                    <a:pt x="378" y="344"/>
                  </a:cubicBezTo>
                  <a:cubicBezTo>
                    <a:pt x="160" y="423"/>
                    <a:pt x="0" y="642"/>
                    <a:pt x="0" y="881"/>
                  </a:cubicBezTo>
                  <a:lnTo>
                    <a:pt x="0" y="901"/>
                  </a:lnTo>
                  <a:cubicBezTo>
                    <a:pt x="37" y="1194"/>
                    <a:pt x="310" y="1403"/>
                    <a:pt x="602" y="1403"/>
                  </a:cubicBezTo>
                  <a:cubicBezTo>
                    <a:pt x="627" y="1403"/>
                    <a:pt x="652" y="1401"/>
                    <a:pt x="677" y="1398"/>
                  </a:cubicBezTo>
                  <a:cubicBezTo>
                    <a:pt x="1082" y="1325"/>
                    <a:pt x="1776" y="1217"/>
                    <a:pt x="2554" y="1217"/>
                  </a:cubicBezTo>
                  <a:cubicBezTo>
                    <a:pt x="2618" y="1217"/>
                    <a:pt x="2681" y="1218"/>
                    <a:pt x="2746" y="1219"/>
                  </a:cubicBezTo>
                  <a:cubicBezTo>
                    <a:pt x="3044" y="1219"/>
                    <a:pt x="3322" y="1000"/>
                    <a:pt x="3322" y="702"/>
                  </a:cubicBezTo>
                  <a:cubicBezTo>
                    <a:pt x="3322" y="622"/>
                    <a:pt x="3322" y="523"/>
                    <a:pt x="3283" y="443"/>
                  </a:cubicBezTo>
                  <a:cubicBezTo>
                    <a:pt x="3243" y="205"/>
                    <a:pt x="3024" y="6"/>
                    <a:pt x="2765" y="6"/>
                  </a:cubicBezTo>
                  <a:cubicBezTo>
                    <a:pt x="2683" y="3"/>
                    <a:pt x="2588" y="0"/>
                    <a:pt x="248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677125" y="1999892"/>
              <a:ext cx="217048" cy="92720"/>
            </a:xfrm>
            <a:custGeom>
              <a:avLst/>
              <a:gdLst/>
              <a:ahLst/>
              <a:cxnLst/>
              <a:rect l="l" t="t" r="r" b="b"/>
              <a:pathLst>
                <a:path w="3303" h="1411" extrusionOk="0">
                  <a:moveTo>
                    <a:pt x="912" y="1"/>
                  </a:moveTo>
                  <a:cubicBezTo>
                    <a:pt x="779" y="1"/>
                    <a:pt x="659" y="5"/>
                    <a:pt x="557" y="13"/>
                  </a:cubicBezTo>
                  <a:cubicBezTo>
                    <a:pt x="299" y="13"/>
                    <a:pt x="80" y="212"/>
                    <a:pt x="20" y="451"/>
                  </a:cubicBezTo>
                  <a:cubicBezTo>
                    <a:pt x="0" y="530"/>
                    <a:pt x="0" y="630"/>
                    <a:pt x="0" y="709"/>
                  </a:cubicBezTo>
                  <a:cubicBezTo>
                    <a:pt x="0" y="1008"/>
                    <a:pt x="279" y="1227"/>
                    <a:pt x="577" y="1227"/>
                  </a:cubicBezTo>
                  <a:cubicBezTo>
                    <a:pt x="640" y="1225"/>
                    <a:pt x="703" y="1224"/>
                    <a:pt x="765" y="1224"/>
                  </a:cubicBezTo>
                  <a:cubicBezTo>
                    <a:pt x="1530" y="1224"/>
                    <a:pt x="2241" y="1332"/>
                    <a:pt x="2646" y="1406"/>
                  </a:cubicBezTo>
                  <a:cubicBezTo>
                    <a:pt x="2671" y="1409"/>
                    <a:pt x="2696" y="1410"/>
                    <a:pt x="2721" y="1410"/>
                  </a:cubicBezTo>
                  <a:cubicBezTo>
                    <a:pt x="3013" y="1410"/>
                    <a:pt x="3284" y="1202"/>
                    <a:pt x="3303" y="908"/>
                  </a:cubicBezTo>
                  <a:lnTo>
                    <a:pt x="3303" y="869"/>
                  </a:lnTo>
                  <a:cubicBezTo>
                    <a:pt x="3303" y="650"/>
                    <a:pt x="3163" y="431"/>
                    <a:pt x="2945" y="351"/>
                  </a:cubicBezTo>
                  <a:cubicBezTo>
                    <a:pt x="2226" y="80"/>
                    <a:pt x="1455" y="1"/>
                    <a:pt x="912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216012" y="4297358"/>
              <a:ext cx="287755" cy="252205"/>
            </a:xfrm>
            <a:custGeom>
              <a:avLst/>
              <a:gdLst/>
              <a:ahLst/>
              <a:cxnLst/>
              <a:rect l="l" t="t" r="r" b="b"/>
              <a:pathLst>
                <a:path w="4379" h="3838" extrusionOk="0">
                  <a:moveTo>
                    <a:pt x="835" y="1"/>
                  </a:moveTo>
                  <a:cubicBezTo>
                    <a:pt x="304" y="1"/>
                    <a:pt x="0" y="342"/>
                    <a:pt x="235" y="1214"/>
                  </a:cubicBezTo>
                  <a:cubicBezTo>
                    <a:pt x="625" y="2694"/>
                    <a:pt x="2408" y="3838"/>
                    <a:pt x="3497" y="3838"/>
                  </a:cubicBezTo>
                  <a:cubicBezTo>
                    <a:pt x="4017" y="3838"/>
                    <a:pt x="4379" y="3576"/>
                    <a:pt x="4353" y="2965"/>
                  </a:cubicBezTo>
                  <a:cubicBezTo>
                    <a:pt x="4312" y="1676"/>
                    <a:pt x="2014" y="1"/>
                    <a:pt x="8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142514" y="3318352"/>
              <a:ext cx="643194" cy="377847"/>
            </a:xfrm>
            <a:custGeom>
              <a:avLst/>
              <a:gdLst/>
              <a:ahLst/>
              <a:cxnLst/>
              <a:rect l="l" t="t" r="r" b="b"/>
              <a:pathLst>
                <a:path w="9788" h="5750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3740" y="5670"/>
                    <a:pt x="4238" y="5749"/>
                    <a:pt x="4814" y="5749"/>
                  </a:cubicBezTo>
                  <a:cubicBezTo>
                    <a:pt x="9489" y="5749"/>
                    <a:pt x="9788" y="0"/>
                    <a:pt x="9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142514" y="3317038"/>
              <a:ext cx="218363" cy="363456"/>
            </a:xfrm>
            <a:custGeom>
              <a:avLst/>
              <a:gdLst/>
              <a:ahLst/>
              <a:cxnLst/>
              <a:rect l="l" t="t" r="r" b="b"/>
              <a:pathLst>
                <a:path w="3323" h="5531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2944" y="4297"/>
                    <a:pt x="2726" y="3004"/>
                    <a:pt x="2487" y="1751"/>
                  </a:cubicBezTo>
                  <a:cubicBezTo>
                    <a:pt x="2427" y="1174"/>
                    <a:pt x="2328" y="577"/>
                    <a:pt x="2248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142514" y="3229447"/>
              <a:ext cx="642603" cy="197597"/>
            </a:xfrm>
            <a:custGeom>
              <a:avLst/>
              <a:gdLst/>
              <a:ahLst/>
              <a:cxnLst/>
              <a:rect l="l" t="t" r="r" b="b"/>
              <a:pathLst>
                <a:path w="9779" h="3007" extrusionOk="0">
                  <a:moveTo>
                    <a:pt x="5186" y="1"/>
                  </a:moveTo>
                  <a:cubicBezTo>
                    <a:pt x="2648" y="1"/>
                    <a:pt x="0" y="494"/>
                    <a:pt x="0" y="1353"/>
                  </a:cubicBezTo>
                  <a:cubicBezTo>
                    <a:pt x="0" y="2508"/>
                    <a:pt x="2181" y="3007"/>
                    <a:pt x="4481" y="3007"/>
                  </a:cubicBezTo>
                  <a:cubicBezTo>
                    <a:pt x="7054" y="3007"/>
                    <a:pt x="9778" y="2382"/>
                    <a:pt x="9768" y="1353"/>
                  </a:cubicBezTo>
                  <a:cubicBezTo>
                    <a:pt x="9768" y="419"/>
                    <a:pt x="7523" y="1"/>
                    <a:pt x="5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173857" y="3251920"/>
              <a:ext cx="579190" cy="133791"/>
            </a:xfrm>
            <a:custGeom>
              <a:avLst/>
              <a:gdLst/>
              <a:ahLst/>
              <a:cxnLst/>
              <a:rect l="l" t="t" r="r" b="b"/>
              <a:pathLst>
                <a:path w="8814" h="2036" extrusionOk="0">
                  <a:moveTo>
                    <a:pt x="4684" y="0"/>
                  </a:moveTo>
                  <a:cubicBezTo>
                    <a:pt x="2397" y="0"/>
                    <a:pt x="11" y="332"/>
                    <a:pt x="1" y="912"/>
                  </a:cubicBezTo>
                  <a:cubicBezTo>
                    <a:pt x="1" y="1130"/>
                    <a:pt x="140" y="1310"/>
                    <a:pt x="399" y="1469"/>
                  </a:cubicBezTo>
                  <a:cubicBezTo>
                    <a:pt x="1085" y="1858"/>
                    <a:pt x="2541" y="2036"/>
                    <a:pt x="4052" y="2036"/>
                  </a:cubicBezTo>
                  <a:cubicBezTo>
                    <a:pt x="5780" y="2036"/>
                    <a:pt x="7579" y="1803"/>
                    <a:pt x="8376" y="1389"/>
                  </a:cubicBezTo>
                  <a:cubicBezTo>
                    <a:pt x="8654" y="1250"/>
                    <a:pt x="8813" y="1091"/>
                    <a:pt x="8813" y="912"/>
                  </a:cubicBezTo>
                  <a:cubicBezTo>
                    <a:pt x="8813" y="282"/>
                    <a:pt x="6791" y="0"/>
                    <a:pt x="4684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200009" y="3302516"/>
              <a:ext cx="524254" cy="83192"/>
            </a:xfrm>
            <a:custGeom>
              <a:avLst/>
              <a:gdLst/>
              <a:ahLst/>
              <a:cxnLst/>
              <a:rect l="l" t="t" r="r" b="b"/>
              <a:pathLst>
                <a:path w="7978" h="1266" extrusionOk="0">
                  <a:moveTo>
                    <a:pt x="4280" y="0"/>
                  </a:moveTo>
                  <a:cubicBezTo>
                    <a:pt x="2565" y="0"/>
                    <a:pt x="789" y="247"/>
                    <a:pt x="1" y="699"/>
                  </a:cubicBezTo>
                  <a:cubicBezTo>
                    <a:pt x="687" y="1088"/>
                    <a:pt x="2143" y="1266"/>
                    <a:pt x="3654" y="1266"/>
                  </a:cubicBezTo>
                  <a:cubicBezTo>
                    <a:pt x="5382" y="1266"/>
                    <a:pt x="7181" y="1033"/>
                    <a:pt x="7978" y="619"/>
                  </a:cubicBezTo>
                  <a:cubicBezTo>
                    <a:pt x="7293" y="197"/>
                    <a:pt x="5811" y="0"/>
                    <a:pt x="4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617001" y="3389713"/>
              <a:ext cx="246488" cy="246750"/>
            </a:xfrm>
            <a:custGeom>
              <a:avLst/>
              <a:gdLst/>
              <a:ahLst/>
              <a:cxnLst/>
              <a:rect l="l" t="t" r="r" b="b"/>
              <a:pathLst>
                <a:path w="3751" h="3755" extrusionOk="0">
                  <a:moveTo>
                    <a:pt x="2642" y="1"/>
                  </a:moveTo>
                  <a:cubicBezTo>
                    <a:pt x="2235" y="1"/>
                    <a:pt x="1850" y="108"/>
                    <a:pt x="1850" y="108"/>
                  </a:cubicBezTo>
                  <a:lnTo>
                    <a:pt x="1691" y="1202"/>
                  </a:lnTo>
                  <a:cubicBezTo>
                    <a:pt x="1788" y="1185"/>
                    <a:pt x="1874" y="1177"/>
                    <a:pt x="1950" y="1177"/>
                  </a:cubicBezTo>
                  <a:cubicBezTo>
                    <a:pt x="2840" y="1177"/>
                    <a:pt x="2342" y="2279"/>
                    <a:pt x="1811" y="2554"/>
                  </a:cubicBezTo>
                  <a:cubicBezTo>
                    <a:pt x="1609" y="2652"/>
                    <a:pt x="1417" y="2684"/>
                    <a:pt x="1252" y="2684"/>
                  </a:cubicBezTo>
                  <a:cubicBezTo>
                    <a:pt x="947" y="2684"/>
                    <a:pt x="736" y="2574"/>
                    <a:pt x="736" y="2574"/>
                  </a:cubicBezTo>
                  <a:lnTo>
                    <a:pt x="0" y="3549"/>
                  </a:lnTo>
                  <a:cubicBezTo>
                    <a:pt x="457" y="3692"/>
                    <a:pt x="860" y="3755"/>
                    <a:pt x="1216" y="3755"/>
                  </a:cubicBezTo>
                  <a:cubicBezTo>
                    <a:pt x="3297" y="3755"/>
                    <a:pt x="3751" y="1601"/>
                    <a:pt x="3581" y="565"/>
                  </a:cubicBezTo>
                  <a:cubicBezTo>
                    <a:pt x="3501" y="113"/>
                    <a:pt x="3059" y="1"/>
                    <a:pt x="2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305867" y="2978503"/>
              <a:ext cx="166121" cy="377781"/>
            </a:xfrm>
            <a:custGeom>
              <a:avLst/>
              <a:gdLst/>
              <a:ahLst/>
              <a:cxnLst/>
              <a:rect l="l" t="t" r="r" b="b"/>
              <a:pathLst>
                <a:path w="2528" h="5749" extrusionOk="0">
                  <a:moveTo>
                    <a:pt x="1254" y="0"/>
                  </a:moveTo>
                  <a:cubicBezTo>
                    <a:pt x="1254" y="0"/>
                    <a:pt x="1652" y="1691"/>
                    <a:pt x="817" y="3362"/>
                  </a:cubicBezTo>
                  <a:cubicBezTo>
                    <a:pt x="1" y="5033"/>
                    <a:pt x="1254" y="5749"/>
                    <a:pt x="1254" y="5749"/>
                  </a:cubicBezTo>
                  <a:cubicBezTo>
                    <a:pt x="1254" y="5749"/>
                    <a:pt x="1035" y="5172"/>
                    <a:pt x="1771" y="3362"/>
                  </a:cubicBezTo>
                  <a:cubicBezTo>
                    <a:pt x="2527" y="1572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449705" y="2876522"/>
              <a:ext cx="130768" cy="479767"/>
            </a:xfrm>
            <a:custGeom>
              <a:avLst/>
              <a:gdLst/>
              <a:ahLst/>
              <a:cxnLst/>
              <a:rect l="l" t="t" r="r" b="b"/>
              <a:pathLst>
                <a:path w="1990" h="7301" extrusionOk="0">
                  <a:moveTo>
                    <a:pt x="677" y="0"/>
                  </a:moveTo>
                  <a:lnTo>
                    <a:pt x="677" y="0"/>
                  </a:lnTo>
                  <a:cubicBezTo>
                    <a:pt x="677" y="1"/>
                    <a:pt x="1054" y="2527"/>
                    <a:pt x="517" y="4775"/>
                  </a:cubicBezTo>
                  <a:cubicBezTo>
                    <a:pt x="0" y="6923"/>
                    <a:pt x="1054" y="7301"/>
                    <a:pt x="1054" y="7301"/>
                  </a:cubicBezTo>
                  <a:cubicBezTo>
                    <a:pt x="657" y="6923"/>
                    <a:pt x="1154" y="5511"/>
                    <a:pt x="1572" y="3720"/>
                  </a:cubicBezTo>
                  <a:cubicBezTo>
                    <a:pt x="1989" y="1930"/>
                    <a:pt x="677" y="1"/>
                    <a:pt x="67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388267" y="3605897"/>
              <a:ext cx="94166" cy="102052"/>
            </a:xfrm>
            <a:custGeom>
              <a:avLst/>
              <a:gdLst/>
              <a:ahLst/>
              <a:cxnLst/>
              <a:rect l="l" t="t" r="r" b="b"/>
              <a:pathLst>
                <a:path w="1433" h="1553" extrusionOk="0">
                  <a:moveTo>
                    <a:pt x="0" y="1"/>
                  </a:moveTo>
                  <a:lnTo>
                    <a:pt x="80" y="1552"/>
                  </a:lnTo>
                  <a:lnTo>
                    <a:pt x="1432" y="4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3" name="Google Shape;1253;p40"/>
            <p:cNvSpPr/>
            <p:nvPr/>
          </p:nvSpPr>
          <p:spPr>
            <a:xfrm rot="-653023">
              <a:off x="6329849" y="3687616"/>
              <a:ext cx="124261" cy="105928"/>
            </a:xfrm>
            <a:custGeom>
              <a:avLst/>
              <a:gdLst/>
              <a:ahLst/>
              <a:cxnLst/>
              <a:rect l="l" t="t" r="r" b="b"/>
              <a:pathLst>
                <a:path w="1891" h="1612" extrusionOk="0">
                  <a:moveTo>
                    <a:pt x="1015" y="0"/>
                  </a:moveTo>
                  <a:lnTo>
                    <a:pt x="0" y="1612"/>
                  </a:lnTo>
                  <a:lnTo>
                    <a:pt x="1890" y="141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277152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1273" y="1"/>
                  </a:moveTo>
                  <a:lnTo>
                    <a:pt x="0" y="1055"/>
                  </a:lnTo>
                  <a:lnTo>
                    <a:pt x="1910" y="1652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5441855" y="2890912"/>
              <a:ext cx="998764" cy="991404"/>
            </a:xfrm>
            <a:custGeom>
              <a:avLst/>
              <a:gdLst/>
              <a:ahLst/>
              <a:cxnLst/>
              <a:rect l="l" t="t" r="r" b="b"/>
              <a:pathLst>
                <a:path w="15199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cubicBezTo>
                    <a:pt x="15199" y="11259"/>
                    <a:pt x="14005" y="9370"/>
                    <a:pt x="12354" y="9250"/>
                  </a:cubicBezTo>
                  <a:cubicBezTo>
                    <a:pt x="10166" y="9051"/>
                    <a:pt x="3900" y="7917"/>
                    <a:pt x="5173" y="2248"/>
                  </a:cubicBezTo>
                  <a:lnTo>
                    <a:pt x="4079" y="1154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5441855" y="2890912"/>
              <a:ext cx="953028" cy="991404"/>
            </a:xfrm>
            <a:custGeom>
              <a:avLst/>
              <a:gdLst/>
              <a:ahLst/>
              <a:cxnLst/>
              <a:rect l="l" t="t" r="r" b="b"/>
              <a:pathLst>
                <a:path w="14503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lnTo>
                    <a:pt x="14503" y="13030"/>
                  </a:lnTo>
                  <a:cubicBezTo>
                    <a:pt x="14423" y="13050"/>
                    <a:pt x="14324" y="13110"/>
                    <a:pt x="14304" y="13149"/>
                  </a:cubicBezTo>
                  <a:cubicBezTo>
                    <a:pt x="13822" y="13375"/>
                    <a:pt x="13323" y="13471"/>
                    <a:pt x="12818" y="13471"/>
                  </a:cubicBezTo>
                  <a:cubicBezTo>
                    <a:pt x="11362" y="13471"/>
                    <a:pt x="9854" y="12674"/>
                    <a:pt x="8555" y="11876"/>
                  </a:cubicBezTo>
                  <a:cubicBezTo>
                    <a:pt x="6665" y="10742"/>
                    <a:pt x="4636" y="9390"/>
                    <a:pt x="3999" y="7261"/>
                  </a:cubicBezTo>
                  <a:cubicBezTo>
                    <a:pt x="3701" y="6227"/>
                    <a:pt x="3781" y="5133"/>
                    <a:pt x="3860" y="4078"/>
                  </a:cubicBezTo>
                  <a:cubicBezTo>
                    <a:pt x="3900" y="3084"/>
                    <a:pt x="3999" y="2109"/>
                    <a:pt x="4079" y="1154"/>
                  </a:cubicBezTo>
                  <a:lnTo>
                    <a:pt x="2885" y="0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475857" y="3605897"/>
              <a:ext cx="95480" cy="102052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1452" y="1"/>
                  </a:moveTo>
                  <a:lnTo>
                    <a:pt x="0" y="438"/>
                  </a:lnTo>
                  <a:lnTo>
                    <a:pt x="1373" y="1552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492793" y="3694727"/>
              <a:ext cx="124197" cy="105929"/>
            </a:xfrm>
            <a:custGeom>
              <a:avLst/>
              <a:gdLst/>
              <a:ahLst/>
              <a:cxnLst/>
              <a:rect l="l" t="t" r="r" b="b"/>
              <a:pathLst>
                <a:path w="1890" h="1612" extrusionOk="0">
                  <a:moveTo>
                    <a:pt x="875" y="0"/>
                  </a:moveTo>
                  <a:lnTo>
                    <a:pt x="0" y="1413"/>
                  </a:lnTo>
                  <a:lnTo>
                    <a:pt x="1890" y="161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556877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637" y="1"/>
                  </a:moveTo>
                  <a:lnTo>
                    <a:pt x="0" y="1652"/>
                  </a:lnTo>
                  <a:lnTo>
                    <a:pt x="1910" y="1055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58838" y="2890912"/>
              <a:ext cx="1039637" cy="989105"/>
            </a:xfrm>
            <a:custGeom>
              <a:avLst/>
              <a:gdLst/>
              <a:ahLst/>
              <a:cxnLst/>
              <a:rect l="l" t="t" r="r" b="b"/>
              <a:pathLst>
                <a:path w="15821" h="15052" extrusionOk="0">
                  <a:moveTo>
                    <a:pt x="12970" y="0"/>
                  </a:moveTo>
                  <a:cubicBezTo>
                    <a:pt x="12970" y="0"/>
                    <a:pt x="12970" y="0"/>
                    <a:pt x="12970" y="0"/>
                  </a:cubicBezTo>
                  <a:lnTo>
                    <a:pt x="12970" y="0"/>
                  </a:lnTo>
                  <a:lnTo>
                    <a:pt x="12970" y="0"/>
                  </a:lnTo>
                  <a:cubicBezTo>
                    <a:pt x="12970" y="0"/>
                    <a:pt x="12970" y="0"/>
                    <a:pt x="12970" y="0"/>
                  </a:cubicBezTo>
                  <a:close/>
                  <a:moveTo>
                    <a:pt x="12970" y="0"/>
                  </a:moveTo>
                  <a:lnTo>
                    <a:pt x="10683" y="2248"/>
                  </a:lnTo>
                  <a:cubicBezTo>
                    <a:pt x="10762" y="2646"/>
                    <a:pt x="10802" y="3024"/>
                    <a:pt x="10842" y="3382"/>
                  </a:cubicBezTo>
                  <a:cubicBezTo>
                    <a:pt x="11081" y="8057"/>
                    <a:pt x="5511" y="9012"/>
                    <a:pt x="3502" y="9211"/>
                  </a:cubicBezTo>
                  <a:cubicBezTo>
                    <a:pt x="1333" y="9409"/>
                    <a:pt x="0" y="12533"/>
                    <a:pt x="2447" y="14462"/>
                  </a:cubicBezTo>
                  <a:cubicBezTo>
                    <a:pt x="2726" y="14681"/>
                    <a:pt x="3044" y="14840"/>
                    <a:pt x="3422" y="14940"/>
                  </a:cubicBezTo>
                  <a:cubicBezTo>
                    <a:pt x="3741" y="15016"/>
                    <a:pt x="4100" y="15052"/>
                    <a:pt x="4480" y="15052"/>
                  </a:cubicBezTo>
                  <a:cubicBezTo>
                    <a:pt x="4693" y="15052"/>
                    <a:pt x="4911" y="15041"/>
                    <a:pt x="5133" y="15019"/>
                  </a:cubicBezTo>
                  <a:cubicBezTo>
                    <a:pt x="6764" y="14840"/>
                    <a:pt x="8694" y="14064"/>
                    <a:pt x="10305" y="12930"/>
                  </a:cubicBezTo>
                  <a:cubicBezTo>
                    <a:pt x="11757" y="11916"/>
                    <a:pt x="12970" y="10623"/>
                    <a:pt x="13527" y="9230"/>
                  </a:cubicBezTo>
                  <a:cubicBezTo>
                    <a:pt x="15820" y="3360"/>
                    <a:pt x="12987" y="23"/>
                    <a:pt x="12970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6458838" y="3113076"/>
              <a:ext cx="810498" cy="767522"/>
            </a:xfrm>
            <a:custGeom>
              <a:avLst/>
              <a:gdLst/>
              <a:ahLst/>
              <a:cxnLst/>
              <a:rect l="l" t="t" r="r" b="b"/>
              <a:pathLst>
                <a:path w="12334" h="11680" extrusionOk="0">
                  <a:moveTo>
                    <a:pt x="10842" y="1"/>
                  </a:moveTo>
                  <a:lnTo>
                    <a:pt x="10842" y="1"/>
                  </a:lnTo>
                  <a:cubicBezTo>
                    <a:pt x="11081" y="4676"/>
                    <a:pt x="5511" y="5650"/>
                    <a:pt x="3502" y="5849"/>
                  </a:cubicBezTo>
                  <a:cubicBezTo>
                    <a:pt x="1333" y="6048"/>
                    <a:pt x="0" y="9152"/>
                    <a:pt x="2447" y="11081"/>
                  </a:cubicBezTo>
                  <a:cubicBezTo>
                    <a:pt x="2726" y="11320"/>
                    <a:pt x="3044" y="11459"/>
                    <a:pt x="3422" y="11559"/>
                  </a:cubicBezTo>
                  <a:cubicBezTo>
                    <a:pt x="3743" y="11636"/>
                    <a:pt x="4106" y="11680"/>
                    <a:pt x="4488" y="11680"/>
                  </a:cubicBezTo>
                  <a:cubicBezTo>
                    <a:pt x="4698" y="11680"/>
                    <a:pt x="4914" y="11666"/>
                    <a:pt x="5133" y="11638"/>
                  </a:cubicBezTo>
                  <a:cubicBezTo>
                    <a:pt x="1930" y="9629"/>
                    <a:pt x="3820" y="7401"/>
                    <a:pt x="7918" y="5452"/>
                  </a:cubicBezTo>
                  <a:cubicBezTo>
                    <a:pt x="12334" y="3363"/>
                    <a:pt x="10902" y="81"/>
                    <a:pt x="10902" y="81"/>
                  </a:cubicBezTo>
                  <a:lnTo>
                    <a:pt x="10842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3019599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>
            <a:extLst>
              <a:ext uri="{FF2B5EF4-FFF2-40B4-BE49-F238E27FC236}">
                <a16:creationId xmlns:a16="http://schemas.microsoft.com/office/drawing/2014/main" id="{6373C58D-A238-4010-9AC4-A6AA6414F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771" y="266436"/>
            <a:ext cx="139147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4200" b="1" kern="1200" dirty="0">
                <a:solidFill>
                  <a:srgbClr val="FFC000"/>
                </a:solidFill>
              </a:rPr>
              <a:t>This pictogram shows favourite fruits in </a:t>
            </a:r>
          </a:p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4200" b="1" kern="1200" dirty="0">
                <a:solidFill>
                  <a:srgbClr val="FFC000"/>
                </a:solidFill>
              </a:rPr>
              <a:t>Primary 1 Columbus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967F78-FDC1-478E-899F-E4D475060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33533"/>
              </p:ext>
            </p:extLst>
          </p:nvPr>
        </p:nvGraphicFramePr>
        <p:xfrm>
          <a:off x="5816877" y="1674054"/>
          <a:ext cx="5400680" cy="647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7939"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>
                        <a:highlight>
                          <a:srgbClr val="FFFF00"/>
                        </a:highlight>
                      </a:endParaRPr>
                    </a:p>
                  </a:txBody>
                  <a:tcPr marL="137177" marR="137177" marT="68574" marB="685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31B3AF2-5FEB-4E4C-8FEF-66EFFB573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47" y="8153438"/>
            <a:ext cx="16287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2700" kern="1200" dirty="0">
                <a:solidFill>
                  <a:schemeClr val="bg2"/>
                </a:solidFill>
              </a:rPr>
              <a:t>Bananas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85D9539F-64A8-4A8A-9EB8-A0A9D47A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190" y="8153438"/>
            <a:ext cx="14573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2700" kern="1200" dirty="0">
                <a:solidFill>
                  <a:schemeClr val="bg2"/>
                </a:solidFill>
              </a:rPr>
              <a:t>Grapes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3D80E5BE-CBF7-4EBB-931B-12DE12606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501" y="8153438"/>
            <a:ext cx="145732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2700" kern="1200" dirty="0">
                <a:solidFill>
                  <a:schemeClr val="bg2"/>
                </a:solidFill>
              </a:rPr>
              <a:t>Apples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C69D01B-D0EE-4494-815D-431A16CB5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5952" y="8153438"/>
            <a:ext cx="13144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2700" kern="1200" dirty="0">
                <a:solidFill>
                  <a:schemeClr val="bg2"/>
                </a:solidFill>
              </a:rPr>
              <a:t>Pears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142C0D5A-EEB8-4180-8D9F-04BF0EF5B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7534311"/>
            <a:ext cx="652463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44231079-9E68-4915-AFA9-24E38BABC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6891374"/>
            <a:ext cx="652463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C5343472-A51B-449B-AA00-8151D3B6E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6248436"/>
            <a:ext cx="652463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7AA4BE29-CC25-41DC-A5B7-16DBC489D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5607881"/>
            <a:ext cx="6524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25DB1B88-CFB6-4011-B823-FBD44BA46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4950656"/>
            <a:ext cx="652463" cy="56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39B2E932-9B16-4B37-A7D9-29D054AF3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4307719"/>
            <a:ext cx="652463" cy="56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>
            <a:extLst>
              <a:ext uri="{FF2B5EF4-FFF2-40B4-BE49-F238E27FC236}">
                <a16:creationId xmlns:a16="http://schemas.microsoft.com/office/drawing/2014/main" id="{CEF75B41-76F6-4F04-98EE-1148D72AB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3652874"/>
            <a:ext cx="652463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>
            <a:extLst>
              <a:ext uri="{FF2B5EF4-FFF2-40B4-BE49-F238E27FC236}">
                <a16:creationId xmlns:a16="http://schemas.microsoft.com/office/drawing/2014/main" id="{9B3385F6-66A2-4720-9C2A-1AF3C39DE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3009936"/>
            <a:ext cx="652463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>
            <a:extLst>
              <a:ext uri="{FF2B5EF4-FFF2-40B4-BE49-F238E27FC236}">
                <a16:creationId xmlns:a16="http://schemas.microsoft.com/office/drawing/2014/main" id="{8B544380-CAB7-4D25-A092-DB92DAA6F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2362236"/>
            <a:ext cx="652463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>
            <a:extLst>
              <a:ext uri="{FF2B5EF4-FFF2-40B4-BE49-F238E27FC236}">
                <a16:creationId xmlns:a16="http://schemas.microsoft.com/office/drawing/2014/main" id="{B764A0AB-6B79-4E0E-9269-786AD005C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4" y="1719299"/>
            <a:ext cx="652463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D884B2A9-7AA4-4EA9-A6CA-B6D2AD521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47" y="7541454"/>
            <a:ext cx="933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2">
            <a:extLst>
              <a:ext uri="{FF2B5EF4-FFF2-40B4-BE49-F238E27FC236}">
                <a16:creationId xmlns:a16="http://schemas.microsoft.com/office/drawing/2014/main" id="{469F98CD-ABBD-4797-8417-B88EFFF85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47" y="6898517"/>
            <a:ext cx="933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2A29F9B7-C98B-43B3-A168-CC41BDDAD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15" y="7546219"/>
            <a:ext cx="41195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>
            <a:extLst>
              <a:ext uri="{FF2B5EF4-FFF2-40B4-BE49-F238E27FC236}">
                <a16:creationId xmlns:a16="http://schemas.microsoft.com/office/drawing/2014/main" id="{A7DA1F24-7DCB-4EA5-AC7E-D0F943017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15" y="6903281"/>
            <a:ext cx="41195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>
            <a:extLst>
              <a:ext uri="{FF2B5EF4-FFF2-40B4-BE49-F238E27FC236}">
                <a16:creationId xmlns:a16="http://schemas.microsoft.com/office/drawing/2014/main" id="{37875A42-0A1C-488F-BCD3-C424A216D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15" y="6255581"/>
            <a:ext cx="41195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8">
            <a:extLst>
              <a:ext uri="{FF2B5EF4-FFF2-40B4-BE49-F238E27FC236}">
                <a16:creationId xmlns:a16="http://schemas.microsoft.com/office/drawing/2014/main" id="{F801E841-BE3D-4FAE-9CAB-333B233C8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15" y="5600738"/>
            <a:ext cx="41195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9">
            <a:extLst>
              <a:ext uri="{FF2B5EF4-FFF2-40B4-BE49-F238E27FC236}">
                <a16:creationId xmlns:a16="http://schemas.microsoft.com/office/drawing/2014/main" id="{099D9059-7E3F-4461-993E-819392FA7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15" y="4957801"/>
            <a:ext cx="41195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0">
            <a:extLst>
              <a:ext uri="{FF2B5EF4-FFF2-40B4-BE49-F238E27FC236}">
                <a16:creationId xmlns:a16="http://schemas.microsoft.com/office/drawing/2014/main" id="{140D9516-6893-4E85-849B-14F4043F5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15" y="4307719"/>
            <a:ext cx="41195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1">
            <a:extLst>
              <a:ext uri="{FF2B5EF4-FFF2-40B4-BE49-F238E27FC236}">
                <a16:creationId xmlns:a16="http://schemas.microsoft.com/office/drawing/2014/main" id="{636D4E12-3D83-4A63-B1BE-A82BEC38B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15" y="3660019"/>
            <a:ext cx="41195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2">
            <a:extLst>
              <a:ext uri="{FF2B5EF4-FFF2-40B4-BE49-F238E27FC236}">
                <a16:creationId xmlns:a16="http://schemas.microsoft.com/office/drawing/2014/main" id="{8AC4C873-D006-4FDD-9F3A-DE8C1D8FA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15" y="3009938"/>
            <a:ext cx="41195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38F4579C-6425-4317-ABBB-B3C5710FD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61" y="7546219"/>
            <a:ext cx="383381" cy="56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3">
            <a:extLst>
              <a:ext uri="{FF2B5EF4-FFF2-40B4-BE49-F238E27FC236}">
                <a16:creationId xmlns:a16="http://schemas.microsoft.com/office/drawing/2014/main" id="{FAF9C9CF-58B2-41A8-90FC-91F381B41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61" y="6891374"/>
            <a:ext cx="383381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>
            <a:extLst>
              <a:ext uri="{FF2B5EF4-FFF2-40B4-BE49-F238E27FC236}">
                <a16:creationId xmlns:a16="http://schemas.microsoft.com/office/drawing/2014/main" id="{81D98B07-4A26-4132-AEAE-81FC73CB5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61" y="6238913"/>
            <a:ext cx="383381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5">
            <a:extLst>
              <a:ext uri="{FF2B5EF4-FFF2-40B4-BE49-F238E27FC236}">
                <a16:creationId xmlns:a16="http://schemas.microsoft.com/office/drawing/2014/main" id="{32E7C1AB-E1F6-4D43-A8F9-64BD59C9C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61" y="5584069"/>
            <a:ext cx="383381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6">
            <a:extLst>
              <a:ext uri="{FF2B5EF4-FFF2-40B4-BE49-F238E27FC236}">
                <a16:creationId xmlns:a16="http://schemas.microsoft.com/office/drawing/2014/main" id="{50F17838-B674-4459-9FDF-498257AD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61" y="4955419"/>
            <a:ext cx="383381" cy="56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7">
            <a:extLst>
              <a:ext uri="{FF2B5EF4-FFF2-40B4-BE49-F238E27FC236}">
                <a16:creationId xmlns:a16="http://schemas.microsoft.com/office/drawing/2014/main" id="{D17F07E9-A6F4-42AD-8768-EB407365C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061" y="4300574"/>
            <a:ext cx="383381" cy="5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D71A122-A6CC-4BCE-84F3-684140216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2243" y="5556178"/>
            <a:ext cx="1774845" cy="64633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3600" b="1" kern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Grapes</a:t>
            </a:r>
          </a:p>
        </p:txBody>
      </p:sp>
      <p:sp>
        <p:nvSpPr>
          <p:cNvPr id="47" name="TextBox 2">
            <a:extLst>
              <a:ext uri="{FF2B5EF4-FFF2-40B4-BE49-F238E27FC236}">
                <a16:creationId xmlns:a16="http://schemas.microsoft.com/office/drawing/2014/main" id="{86B3EE13-2B35-4B5F-87D6-F499B746D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4717" y="3652874"/>
            <a:ext cx="3990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3600" b="1" kern="1200" dirty="0">
                <a:solidFill>
                  <a:schemeClr val="bg2"/>
                </a:solidFill>
              </a:rPr>
              <a:t>Which is the most popular fruit?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57A59F-4841-411C-AC96-B7FF306396B8}"/>
              </a:ext>
            </a:extLst>
          </p:cNvPr>
          <p:cNvSpPr txBox="1"/>
          <p:nvPr/>
        </p:nvSpPr>
        <p:spPr>
          <a:xfrm>
            <a:off x="11584272" y="6406244"/>
            <a:ext cx="312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Tx/>
            </a:pPr>
            <a:r>
              <a:rPr lang="en-MY" sz="3600" b="1" kern="1200" dirty="0">
                <a:solidFill>
                  <a:schemeClr val="bg2"/>
                </a:solidFill>
                <a:latin typeface="Twinkl Sb"/>
                <a:ea typeface="+mn-ea"/>
              </a:rPr>
              <a:t>True or False?</a:t>
            </a:r>
            <a:endParaRPr lang="en-MY" sz="3600" kern="1200" dirty="0">
              <a:solidFill>
                <a:schemeClr val="bg2"/>
              </a:solidFill>
              <a:latin typeface="Twinkl Sb"/>
              <a:ea typeface="+mn-ea"/>
            </a:endParaRPr>
          </a:p>
        </p:txBody>
      </p:sp>
      <p:grpSp>
        <p:nvGrpSpPr>
          <p:cNvPr id="50" name="Google Shape;4348;p67">
            <a:extLst>
              <a:ext uri="{FF2B5EF4-FFF2-40B4-BE49-F238E27FC236}">
                <a16:creationId xmlns:a16="http://schemas.microsoft.com/office/drawing/2014/main" id="{358520A5-C3C6-4F1E-8DC6-00979737EBC7}"/>
              </a:ext>
            </a:extLst>
          </p:cNvPr>
          <p:cNvGrpSpPr/>
          <p:nvPr/>
        </p:nvGrpSpPr>
        <p:grpSpPr>
          <a:xfrm>
            <a:off x="1359174" y="3823674"/>
            <a:ext cx="3912396" cy="4629922"/>
            <a:chOff x="6400768" y="1279038"/>
            <a:chExt cx="1243992" cy="1295741"/>
          </a:xfrm>
        </p:grpSpPr>
        <p:sp>
          <p:nvSpPr>
            <p:cNvPr id="51" name="Google Shape;4349;p67">
              <a:extLst>
                <a:ext uri="{FF2B5EF4-FFF2-40B4-BE49-F238E27FC236}">
                  <a16:creationId xmlns:a16="http://schemas.microsoft.com/office/drawing/2014/main" id="{B8741382-F725-4F6B-AD08-1D83E43FC3D5}"/>
                </a:ext>
              </a:extLst>
            </p:cNvPr>
            <p:cNvSpPr/>
            <p:nvPr/>
          </p:nvSpPr>
          <p:spPr>
            <a:xfrm>
              <a:off x="6843743" y="1400463"/>
              <a:ext cx="356710" cy="177366"/>
            </a:xfrm>
            <a:custGeom>
              <a:avLst/>
              <a:gdLst/>
              <a:ahLst/>
              <a:cxnLst/>
              <a:rect l="l" t="t" r="r" b="b"/>
              <a:pathLst>
                <a:path w="10285" h="5114" fill="none" extrusionOk="0">
                  <a:moveTo>
                    <a:pt x="10106" y="1791"/>
                  </a:moveTo>
                  <a:cubicBezTo>
                    <a:pt x="10285" y="2985"/>
                    <a:pt x="8216" y="4278"/>
                    <a:pt x="5471" y="4696"/>
                  </a:cubicBezTo>
                  <a:cubicBezTo>
                    <a:pt x="2725" y="5113"/>
                    <a:pt x="358" y="4517"/>
                    <a:pt x="179" y="3323"/>
                  </a:cubicBezTo>
                  <a:cubicBezTo>
                    <a:pt x="0" y="2149"/>
                    <a:pt x="2069" y="836"/>
                    <a:pt x="4814" y="419"/>
                  </a:cubicBezTo>
                  <a:cubicBezTo>
                    <a:pt x="7559" y="1"/>
                    <a:pt x="9926" y="618"/>
                    <a:pt x="10106" y="1791"/>
                  </a:cubicBezTo>
                  <a:close/>
                </a:path>
              </a:pathLst>
            </a:custGeom>
            <a:noFill/>
            <a:ln w="6475" cap="flat" cmpd="sng">
              <a:solidFill>
                <a:srgbClr val="E06CD9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350;p67">
              <a:extLst>
                <a:ext uri="{FF2B5EF4-FFF2-40B4-BE49-F238E27FC236}">
                  <a16:creationId xmlns:a16="http://schemas.microsoft.com/office/drawing/2014/main" id="{EC0EDA87-2F0C-4C0C-AD44-9A0CE9CF4CF6}"/>
                </a:ext>
              </a:extLst>
            </p:cNvPr>
            <p:cNvSpPr/>
            <p:nvPr/>
          </p:nvSpPr>
          <p:spPr>
            <a:xfrm>
              <a:off x="6828552" y="1279038"/>
              <a:ext cx="357403" cy="236708"/>
            </a:xfrm>
            <a:custGeom>
              <a:avLst/>
              <a:gdLst/>
              <a:ahLst/>
              <a:cxnLst/>
              <a:rect l="l" t="t" r="r" b="b"/>
              <a:pathLst>
                <a:path w="10305" h="6825" extrusionOk="0">
                  <a:moveTo>
                    <a:pt x="617" y="6824"/>
                  </a:moveTo>
                  <a:cubicBezTo>
                    <a:pt x="617" y="6824"/>
                    <a:pt x="0" y="2388"/>
                    <a:pt x="2507" y="1175"/>
                  </a:cubicBezTo>
                  <a:cubicBezTo>
                    <a:pt x="4993" y="1"/>
                    <a:pt x="9310" y="2249"/>
                    <a:pt x="10305" y="4815"/>
                  </a:cubicBezTo>
                  <a:cubicBezTo>
                    <a:pt x="10305" y="4815"/>
                    <a:pt x="8435" y="3403"/>
                    <a:pt x="5232" y="3940"/>
                  </a:cubicBezTo>
                  <a:cubicBezTo>
                    <a:pt x="2029" y="4497"/>
                    <a:pt x="617" y="6824"/>
                    <a:pt x="617" y="6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351;p67">
              <a:extLst>
                <a:ext uri="{FF2B5EF4-FFF2-40B4-BE49-F238E27FC236}">
                  <a16:creationId xmlns:a16="http://schemas.microsoft.com/office/drawing/2014/main" id="{EC3B22FB-EA24-4CE1-91D7-D912719E56E3}"/>
                </a:ext>
              </a:extLst>
            </p:cNvPr>
            <p:cNvSpPr/>
            <p:nvPr/>
          </p:nvSpPr>
          <p:spPr>
            <a:xfrm>
              <a:off x="6936174" y="1290101"/>
              <a:ext cx="300142" cy="173204"/>
            </a:xfrm>
            <a:custGeom>
              <a:avLst/>
              <a:gdLst/>
              <a:ahLst/>
              <a:cxnLst/>
              <a:rect l="l" t="t" r="r" b="b"/>
              <a:pathLst>
                <a:path w="8654" h="4994" extrusionOk="0">
                  <a:moveTo>
                    <a:pt x="1" y="4178"/>
                  </a:moveTo>
                  <a:cubicBezTo>
                    <a:pt x="1" y="4178"/>
                    <a:pt x="1791" y="0"/>
                    <a:pt x="4994" y="120"/>
                  </a:cubicBezTo>
                  <a:cubicBezTo>
                    <a:pt x="8196" y="239"/>
                    <a:pt x="8654" y="2308"/>
                    <a:pt x="7421" y="4993"/>
                  </a:cubicBezTo>
                  <a:cubicBezTo>
                    <a:pt x="7421" y="4973"/>
                    <a:pt x="6187" y="2427"/>
                    <a:pt x="1" y="4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52;p67">
              <a:extLst>
                <a:ext uri="{FF2B5EF4-FFF2-40B4-BE49-F238E27FC236}">
                  <a16:creationId xmlns:a16="http://schemas.microsoft.com/office/drawing/2014/main" id="{1AA51AE8-D47B-4336-9F87-E36BDAD194BC}"/>
                </a:ext>
              </a:extLst>
            </p:cNvPr>
            <p:cNvSpPr/>
            <p:nvPr/>
          </p:nvSpPr>
          <p:spPr>
            <a:xfrm>
              <a:off x="6400768" y="1408059"/>
              <a:ext cx="1243992" cy="1166719"/>
            </a:xfrm>
            <a:custGeom>
              <a:avLst/>
              <a:gdLst/>
              <a:ahLst/>
              <a:cxnLst/>
              <a:rect l="l" t="t" r="r" b="b"/>
              <a:pathLst>
                <a:path w="35868" h="33640" extrusionOk="0">
                  <a:moveTo>
                    <a:pt x="34455" y="22062"/>
                  </a:moveTo>
                  <a:cubicBezTo>
                    <a:pt x="31511" y="18362"/>
                    <a:pt x="29323" y="14105"/>
                    <a:pt x="28030" y="9569"/>
                  </a:cubicBezTo>
                  <a:cubicBezTo>
                    <a:pt x="27234" y="6844"/>
                    <a:pt x="26637" y="3780"/>
                    <a:pt x="24409" y="2050"/>
                  </a:cubicBezTo>
                  <a:cubicBezTo>
                    <a:pt x="22539" y="578"/>
                    <a:pt x="20630" y="1"/>
                    <a:pt x="17686" y="180"/>
                  </a:cubicBezTo>
                  <a:cubicBezTo>
                    <a:pt x="14761" y="359"/>
                    <a:pt x="14184" y="1493"/>
                    <a:pt x="13070" y="2706"/>
                  </a:cubicBezTo>
                  <a:cubicBezTo>
                    <a:pt x="11956" y="3940"/>
                    <a:pt x="11320" y="5531"/>
                    <a:pt x="10922" y="7122"/>
                  </a:cubicBezTo>
                  <a:cubicBezTo>
                    <a:pt x="10504" y="8714"/>
                    <a:pt x="10285" y="10345"/>
                    <a:pt x="9808" y="11917"/>
                  </a:cubicBezTo>
                  <a:cubicBezTo>
                    <a:pt x="9012" y="14602"/>
                    <a:pt x="7540" y="17089"/>
                    <a:pt x="5591" y="19098"/>
                  </a:cubicBezTo>
                  <a:cubicBezTo>
                    <a:pt x="4417" y="20291"/>
                    <a:pt x="3045" y="21306"/>
                    <a:pt x="1831" y="22480"/>
                  </a:cubicBezTo>
                  <a:cubicBezTo>
                    <a:pt x="1513" y="22778"/>
                    <a:pt x="1175" y="23136"/>
                    <a:pt x="1055" y="23554"/>
                  </a:cubicBezTo>
                  <a:cubicBezTo>
                    <a:pt x="797" y="24429"/>
                    <a:pt x="1533" y="25324"/>
                    <a:pt x="2368" y="25623"/>
                  </a:cubicBezTo>
                  <a:cubicBezTo>
                    <a:pt x="3224" y="25921"/>
                    <a:pt x="4159" y="25762"/>
                    <a:pt x="5034" y="25623"/>
                  </a:cubicBezTo>
                  <a:cubicBezTo>
                    <a:pt x="4775" y="26458"/>
                    <a:pt x="4716" y="27473"/>
                    <a:pt x="5253" y="28169"/>
                  </a:cubicBezTo>
                  <a:cubicBezTo>
                    <a:pt x="5810" y="28925"/>
                    <a:pt x="6844" y="29144"/>
                    <a:pt x="7759" y="28945"/>
                  </a:cubicBezTo>
                  <a:cubicBezTo>
                    <a:pt x="8654" y="28766"/>
                    <a:pt x="9450" y="28248"/>
                    <a:pt x="10226" y="27751"/>
                  </a:cubicBezTo>
                  <a:cubicBezTo>
                    <a:pt x="10146" y="28945"/>
                    <a:pt x="11081" y="30039"/>
                    <a:pt x="12215" y="30437"/>
                  </a:cubicBezTo>
                  <a:cubicBezTo>
                    <a:pt x="13369" y="30835"/>
                    <a:pt x="14602" y="30596"/>
                    <a:pt x="15696" y="30059"/>
                  </a:cubicBezTo>
                  <a:cubicBezTo>
                    <a:pt x="16770" y="29542"/>
                    <a:pt x="17686" y="28746"/>
                    <a:pt x="18581" y="27970"/>
                  </a:cubicBezTo>
                  <a:cubicBezTo>
                    <a:pt x="19078" y="28945"/>
                    <a:pt x="20132" y="29621"/>
                    <a:pt x="21226" y="29641"/>
                  </a:cubicBezTo>
                  <a:cubicBezTo>
                    <a:pt x="22321" y="29701"/>
                    <a:pt x="23415" y="29104"/>
                    <a:pt x="23992" y="28169"/>
                  </a:cubicBezTo>
                  <a:cubicBezTo>
                    <a:pt x="24708" y="28965"/>
                    <a:pt x="25842" y="29323"/>
                    <a:pt x="26896" y="29104"/>
                  </a:cubicBezTo>
                  <a:cubicBezTo>
                    <a:pt x="27930" y="28865"/>
                    <a:pt x="28825" y="28050"/>
                    <a:pt x="29144" y="27035"/>
                  </a:cubicBezTo>
                  <a:cubicBezTo>
                    <a:pt x="31073" y="28129"/>
                    <a:pt x="33739" y="27652"/>
                    <a:pt x="35131" y="25941"/>
                  </a:cubicBezTo>
                  <a:cubicBezTo>
                    <a:pt x="35350" y="25662"/>
                    <a:pt x="35569" y="25344"/>
                    <a:pt x="35649" y="24966"/>
                  </a:cubicBezTo>
                  <a:cubicBezTo>
                    <a:pt x="35867" y="23892"/>
                    <a:pt x="35092" y="22897"/>
                    <a:pt x="34455" y="22062"/>
                  </a:cubicBezTo>
                  <a:close/>
                  <a:moveTo>
                    <a:pt x="35072" y="29104"/>
                  </a:moveTo>
                  <a:cubicBezTo>
                    <a:pt x="35350" y="28845"/>
                    <a:pt x="35748" y="28328"/>
                    <a:pt x="35291" y="28109"/>
                  </a:cubicBezTo>
                  <a:cubicBezTo>
                    <a:pt x="34853" y="27871"/>
                    <a:pt x="34296" y="28567"/>
                    <a:pt x="33799" y="28786"/>
                  </a:cubicBezTo>
                  <a:cubicBezTo>
                    <a:pt x="33659" y="28865"/>
                    <a:pt x="33480" y="28945"/>
                    <a:pt x="33301" y="28945"/>
                  </a:cubicBezTo>
                  <a:cubicBezTo>
                    <a:pt x="33102" y="28945"/>
                    <a:pt x="32943" y="28865"/>
                    <a:pt x="32744" y="28786"/>
                  </a:cubicBezTo>
                  <a:cubicBezTo>
                    <a:pt x="32108" y="28547"/>
                    <a:pt x="31451" y="28447"/>
                    <a:pt x="30795" y="28527"/>
                  </a:cubicBezTo>
                  <a:cubicBezTo>
                    <a:pt x="30417" y="28567"/>
                    <a:pt x="29979" y="28746"/>
                    <a:pt x="29959" y="29124"/>
                  </a:cubicBezTo>
                  <a:cubicBezTo>
                    <a:pt x="29920" y="29323"/>
                    <a:pt x="30059" y="29522"/>
                    <a:pt x="30079" y="29740"/>
                  </a:cubicBezTo>
                  <a:cubicBezTo>
                    <a:pt x="30099" y="30039"/>
                    <a:pt x="29920" y="30317"/>
                    <a:pt x="29681" y="30476"/>
                  </a:cubicBezTo>
                  <a:cubicBezTo>
                    <a:pt x="29422" y="30656"/>
                    <a:pt x="29164" y="30735"/>
                    <a:pt x="28885" y="30835"/>
                  </a:cubicBezTo>
                  <a:cubicBezTo>
                    <a:pt x="28229" y="31053"/>
                    <a:pt x="27632" y="31372"/>
                    <a:pt x="27095" y="31809"/>
                  </a:cubicBezTo>
                  <a:cubicBezTo>
                    <a:pt x="26896" y="31949"/>
                    <a:pt x="26697" y="32108"/>
                    <a:pt x="26597" y="32326"/>
                  </a:cubicBezTo>
                  <a:cubicBezTo>
                    <a:pt x="26498" y="32545"/>
                    <a:pt x="26518" y="32844"/>
                    <a:pt x="26717" y="33003"/>
                  </a:cubicBezTo>
                  <a:cubicBezTo>
                    <a:pt x="26836" y="33102"/>
                    <a:pt x="26995" y="33122"/>
                    <a:pt x="27135" y="33122"/>
                  </a:cubicBezTo>
                  <a:cubicBezTo>
                    <a:pt x="27711" y="33182"/>
                    <a:pt x="28288" y="33063"/>
                    <a:pt x="28806" y="32844"/>
                  </a:cubicBezTo>
                  <a:cubicBezTo>
                    <a:pt x="29780" y="32426"/>
                    <a:pt x="30656" y="31571"/>
                    <a:pt x="31690" y="31650"/>
                  </a:cubicBezTo>
                  <a:cubicBezTo>
                    <a:pt x="31988" y="31690"/>
                    <a:pt x="32287" y="31769"/>
                    <a:pt x="32585" y="31829"/>
                  </a:cubicBezTo>
                  <a:cubicBezTo>
                    <a:pt x="33142" y="31929"/>
                    <a:pt x="33699" y="31929"/>
                    <a:pt x="34236" y="31750"/>
                  </a:cubicBezTo>
                  <a:cubicBezTo>
                    <a:pt x="34574" y="31650"/>
                    <a:pt x="34932" y="31491"/>
                    <a:pt x="35131" y="31193"/>
                  </a:cubicBezTo>
                  <a:cubicBezTo>
                    <a:pt x="35330" y="30894"/>
                    <a:pt x="35291" y="30417"/>
                    <a:pt x="34972" y="30218"/>
                  </a:cubicBezTo>
                  <a:cubicBezTo>
                    <a:pt x="34654" y="30019"/>
                    <a:pt x="33679" y="30138"/>
                    <a:pt x="33878" y="29760"/>
                  </a:cubicBezTo>
                  <a:cubicBezTo>
                    <a:pt x="34097" y="29402"/>
                    <a:pt x="34793" y="29343"/>
                    <a:pt x="35072" y="29104"/>
                  </a:cubicBezTo>
                  <a:close/>
                  <a:moveTo>
                    <a:pt x="8316" y="30934"/>
                  </a:moveTo>
                  <a:cubicBezTo>
                    <a:pt x="7819" y="30815"/>
                    <a:pt x="7262" y="30954"/>
                    <a:pt x="6745" y="31014"/>
                  </a:cubicBezTo>
                  <a:cubicBezTo>
                    <a:pt x="6227" y="31033"/>
                    <a:pt x="5611" y="30854"/>
                    <a:pt x="5432" y="30357"/>
                  </a:cubicBezTo>
                  <a:cubicBezTo>
                    <a:pt x="5352" y="30158"/>
                    <a:pt x="5372" y="29959"/>
                    <a:pt x="5352" y="29740"/>
                  </a:cubicBezTo>
                  <a:cubicBezTo>
                    <a:pt x="5253" y="29263"/>
                    <a:pt x="4855" y="28905"/>
                    <a:pt x="4417" y="28726"/>
                  </a:cubicBezTo>
                  <a:cubicBezTo>
                    <a:pt x="3960" y="28547"/>
                    <a:pt x="3442" y="28567"/>
                    <a:pt x="2965" y="28626"/>
                  </a:cubicBezTo>
                  <a:cubicBezTo>
                    <a:pt x="2348" y="28706"/>
                    <a:pt x="1692" y="28825"/>
                    <a:pt x="1155" y="29164"/>
                  </a:cubicBezTo>
                  <a:cubicBezTo>
                    <a:pt x="598" y="29502"/>
                    <a:pt x="180" y="30039"/>
                    <a:pt x="81" y="30656"/>
                  </a:cubicBezTo>
                  <a:cubicBezTo>
                    <a:pt x="61" y="30815"/>
                    <a:pt x="61" y="30954"/>
                    <a:pt x="160" y="31053"/>
                  </a:cubicBezTo>
                  <a:cubicBezTo>
                    <a:pt x="260" y="31193"/>
                    <a:pt x="458" y="31232"/>
                    <a:pt x="598" y="31232"/>
                  </a:cubicBezTo>
                  <a:cubicBezTo>
                    <a:pt x="956" y="31252"/>
                    <a:pt x="1274" y="31252"/>
                    <a:pt x="1632" y="31212"/>
                  </a:cubicBezTo>
                  <a:cubicBezTo>
                    <a:pt x="1851" y="31193"/>
                    <a:pt x="2090" y="31133"/>
                    <a:pt x="2328" y="31153"/>
                  </a:cubicBezTo>
                  <a:cubicBezTo>
                    <a:pt x="2547" y="31193"/>
                    <a:pt x="2786" y="31252"/>
                    <a:pt x="2945" y="31451"/>
                  </a:cubicBezTo>
                  <a:cubicBezTo>
                    <a:pt x="3064" y="31630"/>
                    <a:pt x="3104" y="31889"/>
                    <a:pt x="3124" y="32108"/>
                  </a:cubicBezTo>
                  <a:cubicBezTo>
                    <a:pt x="3164" y="32486"/>
                    <a:pt x="3323" y="32844"/>
                    <a:pt x="3621" y="33082"/>
                  </a:cubicBezTo>
                  <a:cubicBezTo>
                    <a:pt x="3999" y="33381"/>
                    <a:pt x="4536" y="33381"/>
                    <a:pt x="4994" y="33281"/>
                  </a:cubicBezTo>
                  <a:cubicBezTo>
                    <a:pt x="5452" y="33142"/>
                    <a:pt x="5889" y="32943"/>
                    <a:pt x="6347" y="32824"/>
                  </a:cubicBezTo>
                  <a:cubicBezTo>
                    <a:pt x="6426" y="32804"/>
                    <a:pt x="6486" y="32804"/>
                    <a:pt x="6546" y="32824"/>
                  </a:cubicBezTo>
                  <a:cubicBezTo>
                    <a:pt x="6625" y="32883"/>
                    <a:pt x="6685" y="32983"/>
                    <a:pt x="6705" y="33043"/>
                  </a:cubicBezTo>
                  <a:cubicBezTo>
                    <a:pt x="6824" y="33281"/>
                    <a:pt x="7123" y="33341"/>
                    <a:pt x="7321" y="33242"/>
                  </a:cubicBezTo>
                  <a:cubicBezTo>
                    <a:pt x="7540" y="33142"/>
                    <a:pt x="7401" y="32784"/>
                    <a:pt x="7520" y="32307"/>
                  </a:cubicBezTo>
                  <a:cubicBezTo>
                    <a:pt x="7640" y="31829"/>
                    <a:pt x="8237" y="31949"/>
                    <a:pt x="8495" y="31511"/>
                  </a:cubicBezTo>
                  <a:cubicBezTo>
                    <a:pt x="8575" y="31392"/>
                    <a:pt x="8614" y="31252"/>
                    <a:pt x="8575" y="31133"/>
                  </a:cubicBezTo>
                  <a:cubicBezTo>
                    <a:pt x="8535" y="31014"/>
                    <a:pt x="8416" y="30954"/>
                    <a:pt x="8316" y="30934"/>
                  </a:cubicBezTo>
                  <a:close/>
                  <a:moveTo>
                    <a:pt x="1791" y="32386"/>
                  </a:moveTo>
                  <a:cubicBezTo>
                    <a:pt x="1632" y="32307"/>
                    <a:pt x="1274" y="32187"/>
                    <a:pt x="757" y="32346"/>
                  </a:cubicBezTo>
                  <a:cubicBezTo>
                    <a:pt x="538" y="32426"/>
                    <a:pt x="299" y="32525"/>
                    <a:pt x="180" y="32704"/>
                  </a:cubicBezTo>
                  <a:cubicBezTo>
                    <a:pt x="61" y="32883"/>
                    <a:pt x="1" y="33082"/>
                    <a:pt x="140" y="33242"/>
                  </a:cubicBezTo>
                  <a:cubicBezTo>
                    <a:pt x="279" y="33480"/>
                    <a:pt x="638" y="33580"/>
                    <a:pt x="956" y="33620"/>
                  </a:cubicBezTo>
                  <a:cubicBezTo>
                    <a:pt x="1175" y="33639"/>
                    <a:pt x="1393" y="33639"/>
                    <a:pt x="1632" y="33600"/>
                  </a:cubicBezTo>
                  <a:cubicBezTo>
                    <a:pt x="1851" y="33540"/>
                    <a:pt x="2050" y="33440"/>
                    <a:pt x="2149" y="33281"/>
                  </a:cubicBezTo>
                  <a:cubicBezTo>
                    <a:pt x="2189" y="33182"/>
                    <a:pt x="2229" y="33082"/>
                    <a:pt x="2229" y="32983"/>
                  </a:cubicBezTo>
                  <a:cubicBezTo>
                    <a:pt x="2229" y="32784"/>
                    <a:pt x="2070" y="32506"/>
                    <a:pt x="1791" y="3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53;p67">
              <a:extLst>
                <a:ext uri="{FF2B5EF4-FFF2-40B4-BE49-F238E27FC236}">
                  <a16:creationId xmlns:a16="http://schemas.microsoft.com/office/drawing/2014/main" id="{041BAD17-3F8D-43D3-ABAE-CB1EC9012123}"/>
                </a:ext>
              </a:extLst>
            </p:cNvPr>
            <p:cNvSpPr/>
            <p:nvPr/>
          </p:nvSpPr>
          <p:spPr>
            <a:xfrm>
              <a:off x="6927226" y="1589314"/>
              <a:ext cx="257379" cy="138765"/>
            </a:xfrm>
            <a:custGeom>
              <a:avLst/>
              <a:gdLst/>
              <a:ahLst/>
              <a:cxnLst/>
              <a:rect l="l" t="t" r="r" b="b"/>
              <a:pathLst>
                <a:path w="7421" h="4001" extrusionOk="0">
                  <a:moveTo>
                    <a:pt x="6419" y="0"/>
                  </a:moveTo>
                  <a:cubicBezTo>
                    <a:pt x="5975" y="0"/>
                    <a:pt x="5452" y="655"/>
                    <a:pt x="4575" y="763"/>
                  </a:cubicBezTo>
                  <a:cubicBezTo>
                    <a:pt x="4415" y="789"/>
                    <a:pt x="4261" y="800"/>
                    <a:pt x="4113" y="800"/>
                  </a:cubicBezTo>
                  <a:cubicBezTo>
                    <a:pt x="3360" y="800"/>
                    <a:pt x="2757" y="514"/>
                    <a:pt x="2208" y="464"/>
                  </a:cubicBezTo>
                  <a:cubicBezTo>
                    <a:pt x="2142" y="460"/>
                    <a:pt x="2075" y="458"/>
                    <a:pt x="2007" y="458"/>
                  </a:cubicBezTo>
                  <a:cubicBezTo>
                    <a:pt x="1429" y="458"/>
                    <a:pt x="834" y="620"/>
                    <a:pt x="477" y="1101"/>
                  </a:cubicBezTo>
                  <a:cubicBezTo>
                    <a:pt x="0" y="1717"/>
                    <a:pt x="259" y="2672"/>
                    <a:pt x="816" y="3209"/>
                  </a:cubicBezTo>
                  <a:cubicBezTo>
                    <a:pt x="1393" y="3727"/>
                    <a:pt x="2208" y="3925"/>
                    <a:pt x="3004" y="3985"/>
                  </a:cubicBezTo>
                  <a:cubicBezTo>
                    <a:pt x="3150" y="3995"/>
                    <a:pt x="3299" y="4000"/>
                    <a:pt x="3447" y="4000"/>
                  </a:cubicBezTo>
                  <a:cubicBezTo>
                    <a:pt x="4770" y="4000"/>
                    <a:pt x="6136" y="3590"/>
                    <a:pt x="6923" y="2553"/>
                  </a:cubicBezTo>
                  <a:cubicBezTo>
                    <a:pt x="7221" y="2195"/>
                    <a:pt x="7420" y="1697"/>
                    <a:pt x="7380" y="1200"/>
                  </a:cubicBezTo>
                  <a:cubicBezTo>
                    <a:pt x="7340" y="703"/>
                    <a:pt x="7042" y="206"/>
                    <a:pt x="6565" y="26"/>
                  </a:cubicBezTo>
                  <a:cubicBezTo>
                    <a:pt x="6517" y="9"/>
                    <a:pt x="6468" y="0"/>
                    <a:pt x="6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54;p67">
              <a:extLst>
                <a:ext uri="{FF2B5EF4-FFF2-40B4-BE49-F238E27FC236}">
                  <a16:creationId xmlns:a16="http://schemas.microsoft.com/office/drawing/2014/main" id="{91606531-2DEA-447D-8189-60989D5D7392}"/>
                </a:ext>
              </a:extLst>
            </p:cNvPr>
            <p:cNvSpPr/>
            <p:nvPr/>
          </p:nvSpPr>
          <p:spPr>
            <a:xfrm>
              <a:off x="6736780" y="1510617"/>
              <a:ext cx="171817" cy="166788"/>
            </a:xfrm>
            <a:custGeom>
              <a:avLst/>
              <a:gdLst/>
              <a:ahLst/>
              <a:cxnLst/>
              <a:rect l="l" t="t" r="r" b="b"/>
              <a:pathLst>
                <a:path w="4954" h="4809" extrusionOk="0">
                  <a:moveTo>
                    <a:pt x="2489" y="1"/>
                  </a:moveTo>
                  <a:cubicBezTo>
                    <a:pt x="2429" y="1"/>
                    <a:pt x="2369" y="3"/>
                    <a:pt x="2308" y="8"/>
                  </a:cubicBezTo>
                  <a:cubicBezTo>
                    <a:pt x="995" y="107"/>
                    <a:pt x="1" y="1261"/>
                    <a:pt x="100" y="2574"/>
                  </a:cubicBezTo>
                  <a:cubicBezTo>
                    <a:pt x="195" y="3845"/>
                    <a:pt x="1249" y="4809"/>
                    <a:pt x="2485" y="4809"/>
                  </a:cubicBezTo>
                  <a:cubicBezTo>
                    <a:pt x="2545" y="4809"/>
                    <a:pt x="2606" y="4807"/>
                    <a:pt x="2666" y="4802"/>
                  </a:cubicBezTo>
                  <a:cubicBezTo>
                    <a:pt x="3979" y="4722"/>
                    <a:pt x="4954" y="3549"/>
                    <a:pt x="4854" y="2236"/>
                  </a:cubicBezTo>
                  <a:cubicBezTo>
                    <a:pt x="4760" y="965"/>
                    <a:pt x="3724" y="1"/>
                    <a:pt x="2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55;p67">
              <a:extLst>
                <a:ext uri="{FF2B5EF4-FFF2-40B4-BE49-F238E27FC236}">
                  <a16:creationId xmlns:a16="http://schemas.microsoft.com/office/drawing/2014/main" id="{62B6273B-27A1-443A-BB29-906126DCE8A4}"/>
                </a:ext>
              </a:extLst>
            </p:cNvPr>
            <p:cNvSpPr/>
            <p:nvPr/>
          </p:nvSpPr>
          <p:spPr>
            <a:xfrm>
              <a:off x="6768515" y="1530075"/>
              <a:ext cx="122152" cy="127285"/>
            </a:xfrm>
            <a:custGeom>
              <a:avLst/>
              <a:gdLst/>
              <a:ahLst/>
              <a:cxnLst/>
              <a:rect l="l" t="t" r="r" b="b"/>
              <a:pathLst>
                <a:path w="3522" h="3670" extrusionOk="0">
                  <a:moveTo>
                    <a:pt x="1735" y="1"/>
                  </a:moveTo>
                  <a:cubicBezTo>
                    <a:pt x="1701" y="1"/>
                    <a:pt x="1667" y="2"/>
                    <a:pt x="1632" y="4"/>
                  </a:cubicBezTo>
                  <a:cubicBezTo>
                    <a:pt x="697" y="63"/>
                    <a:pt x="1" y="939"/>
                    <a:pt x="80" y="1953"/>
                  </a:cubicBezTo>
                  <a:cubicBezTo>
                    <a:pt x="156" y="2920"/>
                    <a:pt x="900" y="3670"/>
                    <a:pt x="1761" y="3670"/>
                  </a:cubicBezTo>
                  <a:cubicBezTo>
                    <a:pt x="1804" y="3670"/>
                    <a:pt x="1847" y="3668"/>
                    <a:pt x="1891" y="3664"/>
                  </a:cubicBezTo>
                  <a:cubicBezTo>
                    <a:pt x="2825" y="3604"/>
                    <a:pt x="3522" y="2729"/>
                    <a:pt x="3442" y="1715"/>
                  </a:cubicBezTo>
                  <a:cubicBezTo>
                    <a:pt x="3385" y="738"/>
                    <a:pt x="2626" y="1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56;p67">
              <a:extLst>
                <a:ext uri="{FF2B5EF4-FFF2-40B4-BE49-F238E27FC236}">
                  <a16:creationId xmlns:a16="http://schemas.microsoft.com/office/drawing/2014/main" id="{F3D505C2-BA3A-4801-B7BB-EDFB0926239D}"/>
                </a:ext>
              </a:extLst>
            </p:cNvPr>
            <p:cNvSpPr/>
            <p:nvPr/>
          </p:nvSpPr>
          <p:spPr>
            <a:xfrm>
              <a:off x="6825083" y="1543289"/>
              <a:ext cx="29029" cy="30417"/>
            </a:xfrm>
            <a:custGeom>
              <a:avLst/>
              <a:gdLst/>
              <a:ahLst/>
              <a:cxnLst/>
              <a:rect l="l" t="t" r="r" b="b"/>
              <a:pathLst>
                <a:path w="837" h="877" extrusionOk="0">
                  <a:moveTo>
                    <a:pt x="399" y="1"/>
                  </a:moveTo>
                  <a:cubicBezTo>
                    <a:pt x="180" y="1"/>
                    <a:pt x="1" y="200"/>
                    <a:pt x="41" y="458"/>
                  </a:cubicBezTo>
                  <a:cubicBezTo>
                    <a:pt x="61" y="697"/>
                    <a:pt x="200" y="876"/>
                    <a:pt x="439" y="876"/>
                  </a:cubicBezTo>
                  <a:cubicBezTo>
                    <a:pt x="657" y="876"/>
                    <a:pt x="836" y="677"/>
                    <a:pt x="817" y="438"/>
                  </a:cubicBezTo>
                  <a:cubicBezTo>
                    <a:pt x="817" y="180"/>
                    <a:pt x="618" y="1"/>
                    <a:pt x="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57;p67">
              <a:extLst>
                <a:ext uri="{FF2B5EF4-FFF2-40B4-BE49-F238E27FC236}">
                  <a16:creationId xmlns:a16="http://schemas.microsoft.com/office/drawing/2014/main" id="{B3379166-B89F-4891-84FF-00F66124B179}"/>
                </a:ext>
              </a:extLst>
            </p:cNvPr>
            <p:cNvSpPr/>
            <p:nvPr/>
          </p:nvSpPr>
          <p:spPr>
            <a:xfrm>
              <a:off x="6860287" y="1566769"/>
              <a:ext cx="17966" cy="20046"/>
            </a:xfrm>
            <a:custGeom>
              <a:avLst/>
              <a:gdLst/>
              <a:ahLst/>
              <a:cxnLst/>
              <a:rect l="l" t="t" r="r" b="b"/>
              <a:pathLst>
                <a:path w="518" h="578" extrusionOk="0">
                  <a:moveTo>
                    <a:pt x="239" y="0"/>
                  </a:moveTo>
                  <a:cubicBezTo>
                    <a:pt x="100" y="0"/>
                    <a:pt x="0" y="119"/>
                    <a:pt x="0" y="299"/>
                  </a:cubicBezTo>
                  <a:cubicBezTo>
                    <a:pt x="0" y="458"/>
                    <a:pt x="120" y="577"/>
                    <a:pt x="259" y="577"/>
                  </a:cubicBezTo>
                  <a:cubicBezTo>
                    <a:pt x="418" y="577"/>
                    <a:pt x="518" y="458"/>
                    <a:pt x="518" y="279"/>
                  </a:cubicBezTo>
                  <a:cubicBezTo>
                    <a:pt x="518" y="119"/>
                    <a:pt x="398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58;p67">
              <a:extLst>
                <a:ext uri="{FF2B5EF4-FFF2-40B4-BE49-F238E27FC236}">
                  <a16:creationId xmlns:a16="http://schemas.microsoft.com/office/drawing/2014/main" id="{925A6210-BBA6-4EA0-BCF4-2C8E63E093AF}"/>
                </a:ext>
              </a:extLst>
            </p:cNvPr>
            <p:cNvSpPr/>
            <p:nvPr/>
          </p:nvSpPr>
          <p:spPr>
            <a:xfrm>
              <a:off x="7185234" y="1510617"/>
              <a:ext cx="171852" cy="167412"/>
            </a:xfrm>
            <a:custGeom>
              <a:avLst/>
              <a:gdLst/>
              <a:ahLst/>
              <a:cxnLst/>
              <a:rect l="l" t="t" r="r" b="b"/>
              <a:pathLst>
                <a:path w="4955" h="4827" extrusionOk="0">
                  <a:moveTo>
                    <a:pt x="2489" y="1"/>
                  </a:moveTo>
                  <a:cubicBezTo>
                    <a:pt x="2429" y="1"/>
                    <a:pt x="2369" y="3"/>
                    <a:pt x="2308" y="8"/>
                  </a:cubicBezTo>
                  <a:cubicBezTo>
                    <a:pt x="996" y="107"/>
                    <a:pt x="1" y="1261"/>
                    <a:pt x="100" y="2574"/>
                  </a:cubicBezTo>
                  <a:cubicBezTo>
                    <a:pt x="196" y="3857"/>
                    <a:pt x="1269" y="4826"/>
                    <a:pt x="2519" y="4826"/>
                  </a:cubicBezTo>
                  <a:cubicBezTo>
                    <a:pt x="2568" y="4826"/>
                    <a:pt x="2617" y="4825"/>
                    <a:pt x="2667" y="4822"/>
                  </a:cubicBezTo>
                  <a:cubicBezTo>
                    <a:pt x="3979" y="4722"/>
                    <a:pt x="4954" y="3549"/>
                    <a:pt x="4855" y="2236"/>
                  </a:cubicBezTo>
                  <a:cubicBezTo>
                    <a:pt x="4760" y="965"/>
                    <a:pt x="3724" y="1"/>
                    <a:pt x="2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59;p67">
              <a:extLst>
                <a:ext uri="{FF2B5EF4-FFF2-40B4-BE49-F238E27FC236}">
                  <a16:creationId xmlns:a16="http://schemas.microsoft.com/office/drawing/2014/main" id="{7963E60E-3B1F-4E63-8A24-C6594B65FF4B}"/>
                </a:ext>
              </a:extLst>
            </p:cNvPr>
            <p:cNvSpPr/>
            <p:nvPr/>
          </p:nvSpPr>
          <p:spPr>
            <a:xfrm>
              <a:off x="7216969" y="1530075"/>
              <a:ext cx="122152" cy="127909"/>
            </a:xfrm>
            <a:custGeom>
              <a:avLst/>
              <a:gdLst/>
              <a:ahLst/>
              <a:cxnLst/>
              <a:rect l="l" t="t" r="r" b="b"/>
              <a:pathLst>
                <a:path w="3522" h="3688" extrusionOk="0">
                  <a:moveTo>
                    <a:pt x="1736" y="1"/>
                  </a:moveTo>
                  <a:cubicBezTo>
                    <a:pt x="1701" y="1"/>
                    <a:pt x="1667" y="2"/>
                    <a:pt x="1632" y="4"/>
                  </a:cubicBezTo>
                  <a:cubicBezTo>
                    <a:pt x="697" y="63"/>
                    <a:pt x="1" y="939"/>
                    <a:pt x="81" y="1953"/>
                  </a:cubicBezTo>
                  <a:cubicBezTo>
                    <a:pt x="157" y="2931"/>
                    <a:pt x="918" y="3687"/>
                    <a:pt x="1792" y="3687"/>
                  </a:cubicBezTo>
                  <a:cubicBezTo>
                    <a:pt x="1825" y="3687"/>
                    <a:pt x="1858" y="3686"/>
                    <a:pt x="1891" y="3684"/>
                  </a:cubicBezTo>
                  <a:cubicBezTo>
                    <a:pt x="2826" y="3604"/>
                    <a:pt x="3522" y="2729"/>
                    <a:pt x="3462" y="1715"/>
                  </a:cubicBezTo>
                  <a:cubicBezTo>
                    <a:pt x="3386" y="738"/>
                    <a:pt x="2627" y="1"/>
                    <a:pt x="1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60;p67">
              <a:extLst>
                <a:ext uri="{FF2B5EF4-FFF2-40B4-BE49-F238E27FC236}">
                  <a16:creationId xmlns:a16="http://schemas.microsoft.com/office/drawing/2014/main" id="{F3F8A89C-E927-4DFA-A95C-E9686B82CD1C}"/>
                </a:ext>
              </a:extLst>
            </p:cNvPr>
            <p:cNvSpPr/>
            <p:nvPr/>
          </p:nvSpPr>
          <p:spPr>
            <a:xfrm>
              <a:off x="7273573" y="1543289"/>
              <a:ext cx="28995" cy="30417"/>
            </a:xfrm>
            <a:custGeom>
              <a:avLst/>
              <a:gdLst/>
              <a:ahLst/>
              <a:cxnLst/>
              <a:rect l="l" t="t" r="r" b="b"/>
              <a:pathLst>
                <a:path w="836" h="877" extrusionOk="0">
                  <a:moveTo>
                    <a:pt x="418" y="1"/>
                  </a:moveTo>
                  <a:cubicBezTo>
                    <a:pt x="179" y="1"/>
                    <a:pt x="0" y="200"/>
                    <a:pt x="40" y="458"/>
                  </a:cubicBezTo>
                  <a:cubicBezTo>
                    <a:pt x="40" y="697"/>
                    <a:pt x="239" y="876"/>
                    <a:pt x="438" y="876"/>
                  </a:cubicBezTo>
                  <a:cubicBezTo>
                    <a:pt x="657" y="876"/>
                    <a:pt x="836" y="677"/>
                    <a:pt x="816" y="438"/>
                  </a:cubicBezTo>
                  <a:cubicBezTo>
                    <a:pt x="816" y="180"/>
                    <a:pt x="617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61;p67">
              <a:extLst>
                <a:ext uri="{FF2B5EF4-FFF2-40B4-BE49-F238E27FC236}">
                  <a16:creationId xmlns:a16="http://schemas.microsoft.com/office/drawing/2014/main" id="{35DF0438-B87D-40E9-B72C-4580827D62C9}"/>
                </a:ext>
              </a:extLst>
            </p:cNvPr>
            <p:cNvSpPr/>
            <p:nvPr/>
          </p:nvSpPr>
          <p:spPr>
            <a:xfrm>
              <a:off x="7308741" y="1566769"/>
              <a:ext cx="17966" cy="20046"/>
            </a:xfrm>
            <a:custGeom>
              <a:avLst/>
              <a:gdLst/>
              <a:ahLst/>
              <a:cxnLst/>
              <a:rect l="l" t="t" r="r" b="b"/>
              <a:pathLst>
                <a:path w="518" h="578" extrusionOk="0">
                  <a:moveTo>
                    <a:pt x="239" y="0"/>
                  </a:moveTo>
                  <a:cubicBezTo>
                    <a:pt x="100" y="0"/>
                    <a:pt x="1" y="119"/>
                    <a:pt x="1" y="299"/>
                  </a:cubicBezTo>
                  <a:cubicBezTo>
                    <a:pt x="1" y="458"/>
                    <a:pt x="120" y="577"/>
                    <a:pt x="259" y="577"/>
                  </a:cubicBezTo>
                  <a:cubicBezTo>
                    <a:pt x="418" y="577"/>
                    <a:pt x="518" y="458"/>
                    <a:pt x="518" y="279"/>
                  </a:cubicBezTo>
                  <a:cubicBezTo>
                    <a:pt x="518" y="119"/>
                    <a:pt x="399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62;p67">
              <a:extLst>
                <a:ext uri="{FF2B5EF4-FFF2-40B4-BE49-F238E27FC236}">
                  <a16:creationId xmlns:a16="http://schemas.microsoft.com/office/drawing/2014/main" id="{972C5F17-030F-447A-9613-9EAF194D622B}"/>
                </a:ext>
              </a:extLst>
            </p:cNvPr>
            <p:cNvSpPr/>
            <p:nvPr/>
          </p:nvSpPr>
          <p:spPr>
            <a:xfrm>
              <a:off x="6978279" y="1612274"/>
              <a:ext cx="23480" cy="91146"/>
            </a:xfrm>
            <a:custGeom>
              <a:avLst/>
              <a:gdLst/>
              <a:ahLst/>
              <a:cxnLst/>
              <a:rect l="l" t="t" r="r" b="b"/>
              <a:pathLst>
                <a:path w="677" h="2628" extrusionOk="0">
                  <a:moveTo>
                    <a:pt x="531" y="1"/>
                  </a:moveTo>
                  <a:cubicBezTo>
                    <a:pt x="412" y="1"/>
                    <a:pt x="237" y="570"/>
                    <a:pt x="119" y="1274"/>
                  </a:cubicBezTo>
                  <a:cubicBezTo>
                    <a:pt x="0" y="1990"/>
                    <a:pt x="0" y="2587"/>
                    <a:pt x="119" y="2627"/>
                  </a:cubicBezTo>
                  <a:cubicBezTo>
                    <a:pt x="121" y="2627"/>
                    <a:pt x="123" y="2627"/>
                    <a:pt x="125" y="2627"/>
                  </a:cubicBezTo>
                  <a:cubicBezTo>
                    <a:pt x="226" y="2627"/>
                    <a:pt x="420" y="2058"/>
                    <a:pt x="537" y="1354"/>
                  </a:cubicBezTo>
                  <a:cubicBezTo>
                    <a:pt x="637" y="638"/>
                    <a:pt x="676" y="41"/>
                    <a:pt x="537" y="1"/>
                  </a:cubicBezTo>
                  <a:cubicBezTo>
                    <a:pt x="535" y="1"/>
                    <a:pt x="533" y="1"/>
                    <a:pt x="531" y="1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63;p67">
              <a:extLst>
                <a:ext uri="{FF2B5EF4-FFF2-40B4-BE49-F238E27FC236}">
                  <a16:creationId xmlns:a16="http://schemas.microsoft.com/office/drawing/2014/main" id="{860A5046-32BC-44A5-973A-9070C4F16CEF}"/>
                </a:ext>
              </a:extLst>
            </p:cNvPr>
            <p:cNvSpPr/>
            <p:nvPr/>
          </p:nvSpPr>
          <p:spPr>
            <a:xfrm>
              <a:off x="7032767" y="1621950"/>
              <a:ext cx="14532" cy="95238"/>
            </a:xfrm>
            <a:custGeom>
              <a:avLst/>
              <a:gdLst/>
              <a:ahLst/>
              <a:cxnLst/>
              <a:rect l="l" t="t" r="r" b="b"/>
              <a:pathLst>
                <a:path w="419" h="2746" extrusionOk="0">
                  <a:moveTo>
                    <a:pt x="140" y="1"/>
                  </a:moveTo>
                  <a:cubicBezTo>
                    <a:pt x="40" y="1"/>
                    <a:pt x="1" y="617"/>
                    <a:pt x="1" y="1373"/>
                  </a:cubicBezTo>
                  <a:cubicBezTo>
                    <a:pt x="1" y="2109"/>
                    <a:pt x="21" y="2746"/>
                    <a:pt x="140" y="2746"/>
                  </a:cubicBezTo>
                  <a:cubicBezTo>
                    <a:pt x="239" y="2746"/>
                    <a:pt x="418" y="2149"/>
                    <a:pt x="398" y="1373"/>
                  </a:cubicBezTo>
                  <a:cubicBezTo>
                    <a:pt x="418" y="597"/>
                    <a:pt x="259" y="1"/>
                    <a:pt x="140" y="1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64;p67">
              <a:extLst>
                <a:ext uri="{FF2B5EF4-FFF2-40B4-BE49-F238E27FC236}">
                  <a16:creationId xmlns:a16="http://schemas.microsoft.com/office/drawing/2014/main" id="{418C4899-03B0-4CAD-A900-557BCA4A3621}"/>
                </a:ext>
              </a:extLst>
            </p:cNvPr>
            <p:cNvSpPr/>
            <p:nvPr/>
          </p:nvSpPr>
          <p:spPr>
            <a:xfrm>
              <a:off x="7084514" y="1622644"/>
              <a:ext cx="22127" cy="78695"/>
            </a:xfrm>
            <a:custGeom>
              <a:avLst/>
              <a:gdLst/>
              <a:ahLst/>
              <a:cxnLst/>
              <a:rect l="l" t="t" r="r" b="b"/>
              <a:pathLst>
                <a:path w="638" h="2269" extrusionOk="0">
                  <a:moveTo>
                    <a:pt x="200" y="0"/>
                  </a:moveTo>
                  <a:cubicBezTo>
                    <a:pt x="100" y="0"/>
                    <a:pt x="1" y="538"/>
                    <a:pt x="100" y="1174"/>
                  </a:cubicBezTo>
                  <a:cubicBezTo>
                    <a:pt x="158" y="1817"/>
                    <a:pt x="408" y="2269"/>
                    <a:pt x="511" y="2269"/>
                  </a:cubicBezTo>
                  <a:cubicBezTo>
                    <a:pt x="514" y="2269"/>
                    <a:pt x="516" y="2269"/>
                    <a:pt x="518" y="2268"/>
                  </a:cubicBezTo>
                  <a:cubicBezTo>
                    <a:pt x="637" y="2248"/>
                    <a:pt x="597" y="1731"/>
                    <a:pt x="518" y="1134"/>
                  </a:cubicBezTo>
                  <a:cubicBezTo>
                    <a:pt x="418" y="498"/>
                    <a:pt x="319" y="0"/>
                    <a:pt x="200" y="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5;p67">
              <a:extLst>
                <a:ext uri="{FF2B5EF4-FFF2-40B4-BE49-F238E27FC236}">
                  <a16:creationId xmlns:a16="http://schemas.microsoft.com/office/drawing/2014/main" id="{2A9F70CA-0E4A-4913-8184-4A799F2394B7}"/>
                </a:ext>
              </a:extLst>
            </p:cNvPr>
            <p:cNvSpPr/>
            <p:nvPr/>
          </p:nvSpPr>
          <p:spPr>
            <a:xfrm>
              <a:off x="7124539" y="1622609"/>
              <a:ext cx="31076" cy="57469"/>
            </a:xfrm>
            <a:custGeom>
              <a:avLst/>
              <a:gdLst/>
              <a:ahLst/>
              <a:cxnLst/>
              <a:rect l="l" t="t" r="r" b="b"/>
              <a:pathLst>
                <a:path w="896" h="1657" extrusionOk="0">
                  <a:moveTo>
                    <a:pt x="112" y="1"/>
                  </a:moveTo>
                  <a:cubicBezTo>
                    <a:pt x="108" y="1"/>
                    <a:pt x="104" y="1"/>
                    <a:pt x="100" y="1"/>
                  </a:cubicBezTo>
                  <a:cubicBezTo>
                    <a:pt x="0" y="41"/>
                    <a:pt x="0" y="459"/>
                    <a:pt x="199" y="936"/>
                  </a:cubicBezTo>
                  <a:cubicBezTo>
                    <a:pt x="386" y="1367"/>
                    <a:pt x="661" y="1656"/>
                    <a:pt x="776" y="1656"/>
                  </a:cubicBezTo>
                  <a:cubicBezTo>
                    <a:pt x="783" y="1656"/>
                    <a:pt x="790" y="1655"/>
                    <a:pt x="796" y="1653"/>
                  </a:cubicBezTo>
                  <a:cubicBezTo>
                    <a:pt x="896" y="1593"/>
                    <a:pt x="776" y="1235"/>
                    <a:pt x="597" y="757"/>
                  </a:cubicBezTo>
                  <a:cubicBezTo>
                    <a:pt x="404" y="332"/>
                    <a:pt x="248" y="1"/>
                    <a:pt x="112" y="1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66;p67">
              <a:extLst>
                <a:ext uri="{FF2B5EF4-FFF2-40B4-BE49-F238E27FC236}">
                  <a16:creationId xmlns:a16="http://schemas.microsoft.com/office/drawing/2014/main" id="{3C713528-E46A-4F0C-8256-7036B5EA3D86}"/>
                </a:ext>
              </a:extLst>
            </p:cNvPr>
            <p:cNvSpPr/>
            <p:nvPr/>
          </p:nvSpPr>
          <p:spPr>
            <a:xfrm>
              <a:off x="6552577" y="1787320"/>
              <a:ext cx="482295" cy="562620"/>
            </a:xfrm>
            <a:custGeom>
              <a:avLst/>
              <a:gdLst/>
              <a:ahLst/>
              <a:cxnLst/>
              <a:rect l="l" t="t" r="r" b="b"/>
              <a:pathLst>
                <a:path w="13906" h="16222" extrusionOk="0">
                  <a:moveTo>
                    <a:pt x="8423" y="0"/>
                  </a:moveTo>
                  <a:cubicBezTo>
                    <a:pt x="8192" y="0"/>
                    <a:pt x="7953" y="39"/>
                    <a:pt x="7778" y="166"/>
                  </a:cubicBezTo>
                  <a:cubicBezTo>
                    <a:pt x="7440" y="385"/>
                    <a:pt x="7321" y="803"/>
                    <a:pt x="7381" y="1200"/>
                  </a:cubicBezTo>
                  <a:cubicBezTo>
                    <a:pt x="7420" y="1598"/>
                    <a:pt x="7818" y="3011"/>
                    <a:pt x="7480" y="4940"/>
                  </a:cubicBezTo>
                  <a:cubicBezTo>
                    <a:pt x="7122" y="6850"/>
                    <a:pt x="5630" y="7666"/>
                    <a:pt x="3303" y="8959"/>
                  </a:cubicBezTo>
                  <a:cubicBezTo>
                    <a:pt x="2586" y="9336"/>
                    <a:pt x="1870" y="9635"/>
                    <a:pt x="1234" y="10073"/>
                  </a:cubicBezTo>
                  <a:cubicBezTo>
                    <a:pt x="577" y="10530"/>
                    <a:pt x="60" y="11226"/>
                    <a:pt x="0" y="12002"/>
                  </a:cubicBezTo>
                  <a:cubicBezTo>
                    <a:pt x="0" y="12121"/>
                    <a:pt x="0" y="12241"/>
                    <a:pt x="60" y="12340"/>
                  </a:cubicBezTo>
                  <a:cubicBezTo>
                    <a:pt x="179" y="12539"/>
                    <a:pt x="438" y="12619"/>
                    <a:pt x="657" y="12619"/>
                  </a:cubicBezTo>
                  <a:cubicBezTo>
                    <a:pt x="701" y="12620"/>
                    <a:pt x="746" y="12621"/>
                    <a:pt x="790" y="12621"/>
                  </a:cubicBezTo>
                  <a:cubicBezTo>
                    <a:pt x="1322" y="12621"/>
                    <a:pt x="1855" y="12519"/>
                    <a:pt x="2387" y="12519"/>
                  </a:cubicBezTo>
                  <a:cubicBezTo>
                    <a:pt x="2964" y="12539"/>
                    <a:pt x="3621" y="12758"/>
                    <a:pt x="3860" y="13255"/>
                  </a:cubicBezTo>
                  <a:cubicBezTo>
                    <a:pt x="4058" y="13653"/>
                    <a:pt x="3979" y="14151"/>
                    <a:pt x="3979" y="14608"/>
                  </a:cubicBezTo>
                  <a:cubicBezTo>
                    <a:pt x="3979" y="15046"/>
                    <a:pt x="4138" y="15603"/>
                    <a:pt x="4576" y="15722"/>
                  </a:cubicBezTo>
                  <a:cubicBezTo>
                    <a:pt x="4655" y="15751"/>
                    <a:pt x="4734" y="15763"/>
                    <a:pt x="4813" y="15763"/>
                  </a:cubicBezTo>
                  <a:cubicBezTo>
                    <a:pt x="5226" y="15763"/>
                    <a:pt x="5630" y="15421"/>
                    <a:pt x="6048" y="15304"/>
                  </a:cubicBezTo>
                  <a:cubicBezTo>
                    <a:pt x="6184" y="15267"/>
                    <a:pt x="6320" y="15250"/>
                    <a:pt x="6456" y="15250"/>
                  </a:cubicBezTo>
                  <a:cubicBezTo>
                    <a:pt x="7115" y="15250"/>
                    <a:pt x="7772" y="15637"/>
                    <a:pt x="8415" y="15901"/>
                  </a:cubicBezTo>
                  <a:cubicBezTo>
                    <a:pt x="8954" y="16117"/>
                    <a:pt x="9532" y="16222"/>
                    <a:pt x="10111" y="16222"/>
                  </a:cubicBezTo>
                  <a:cubicBezTo>
                    <a:pt x="10921" y="16222"/>
                    <a:pt x="11734" y="16017"/>
                    <a:pt x="12453" y="15623"/>
                  </a:cubicBezTo>
                  <a:cubicBezTo>
                    <a:pt x="12990" y="15324"/>
                    <a:pt x="13488" y="14887"/>
                    <a:pt x="13686" y="14290"/>
                  </a:cubicBezTo>
                  <a:cubicBezTo>
                    <a:pt x="13905" y="13693"/>
                    <a:pt x="13706" y="12997"/>
                    <a:pt x="13388" y="12420"/>
                  </a:cubicBezTo>
                  <a:cubicBezTo>
                    <a:pt x="13070" y="11843"/>
                    <a:pt x="12612" y="11346"/>
                    <a:pt x="12214" y="10828"/>
                  </a:cubicBezTo>
                  <a:cubicBezTo>
                    <a:pt x="10961" y="9157"/>
                    <a:pt x="10265" y="7049"/>
                    <a:pt x="10583" y="4980"/>
                  </a:cubicBezTo>
                  <a:cubicBezTo>
                    <a:pt x="10722" y="4065"/>
                    <a:pt x="11081" y="3110"/>
                    <a:pt x="10921" y="2195"/>
                  </a:cubicBezTo>
                  <a:cubicBezTo>
                    <a:pt x="10762" y="1061"/>
                    <a:pt x="9728" y="106"/>
                    <a:pt x="8594" y="7"/>
                  </a:cubicBezTo>
                  <a:cubicBezTo>
                    <a:pt x="8538" y="3"/>
                    <a:pt x="8481" y="0"/>
                    <a:pt x="8423" y="0"/>
                  </a:cubicBezTo>
                  <a:close/>
                </a:path>
              </a:pathLst>
            </a:custGeom>
            <a:solidFill>
              <a:srgbClr val="00D9E2">
                <a:alpha val="38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67;p67">
              <a:extLst>
                <a:ext uri="{FF2B5EF4-FFF2-40B4-BE49-F238E27FC236}">
                  <a16:creationId xmlns:a16="http://schemas.microsoft.com/office/drawing/2014/main" id="{FBE899AB-B318-4C42-9BD7-9624203F9DC0}"/>
                </a:ext>
              </a:extLst>
            </p:cNvPr>
            <p:cNvSpPr/>
            <p:nvPr/>
          </p:nvSpPr>
          <p:spPr>
            <a:xfrm>
              <a:off x="7075531" y="1983488"/>
              <a:ext cx="482295" cy="394826"/>
            </a:xfrm>
            <a:custGeom>
              <a:avLst/>
              <a:gdLst/>
              <a:ahLst/>
              <a:cxnLst/>
              <a:rect l="l" t="t" r="r" b="b"/>
              <a:pathLst>
                <a:path w="13906" h="11384" extrusionOk="0">
                  <a:moveTo>
                    <a:pt x="9947" y="0"/>
                  </a:moveTo>
                  <a:cubicBezTo>
                    <a:pt x="9948" y="1"/>
                    <a:pt x="10823" y="2825"/>
                    <a:pt x="11240" y="4277"/>
                  </a:cubicBezTo>
                  <a:cubicBezTo>
                    <a:pt x="11399" y="4775"/>
                    <a:pt x="11499" y="5312"/>
                    <a:pt x="11360" y="5809"/>
                  </a:cubicBezTo>
                  <a:cubicBezTo>
                    <a:pt x="11240" y="6346"/>
                    <a:pt x="10922" y="6804"/>
                    <a:pt x="10425" y="6983"/>
                  </a:cubicBezTo>
                  <a:cubicBezTo>
                    <a:pt x="10267" y="7035"/>
                    <a:pt x="10104" y="7056"/>
                    <a:pt x="9939" y="7056"/>
                  </a:cubicBezTo>
                  <a:cubicBezTo>
                    <a:pt x="9347" y="7056"/>
                    <a:pt x="8718" y="6792"/>
                    <a:pt x="8148" y="6792"/>
                  </a:cubicBezTo>
                  <a:cubicBezTo>
                    <a:pt x="7913" y="6792"/>
                    <a:pt x="7689" y="6837"/>
                    <a:pt x="7481" y="6963"/>
                  </a:cubicBezTo>
                  <a:cubicBezTo>
                    <a:pt x="7142" y="7182"/>
                    <a:pt x="6944" y="7560"/>
                    <a:pt x="6645" y="7838"/>
                  </a:cubicBezTo>
                  <a:cubicBezTo>
                    <a:pt x="6225" y="8225"/>
                    <a:pt x="5682" y="8342"/>
                    <a:pt x="5106" y="8342"/>
                  </a:cubicBezTo>
                  <a:cubicBezTo>
                    <a:pt x="4644" y="8342"/>
                    <a:pt x="4161" y="8267"/>
                    <a:pt x="3701" y="8196"/>
                  </a:cubicBezTo>
                  <a:cubicBezTo>
                    <a:pt x="3609" y="8185"/>
                    <a:pt x="3511" y="8173"/>
                    <a:pt x="3413" y="8173"/>
                  </a:cubicBezTo>
                  <a:cubicBezTo>
                    <a:pt x="3342" y="8173"/>
                    <a:pt x="3271" y="8179"/>
                    <a:pt x="3204" y="8196"/>
                  </a:cubicBezTo>
                  <a:cubicBezTo>
                    <a:pt x="2607" y="8335"/>
                    <a:pt x="2408" y="9032"/>
                    <a:pt x="2189" y="9589"/>
                  </a:cubicBezTo>
                  <a:cubicBezTo>
                    <a:pt x="2016" y="10046"/>
                    <a:pt x="1567" y="10691"/>
                    <a:pt x="735" y="10691"/>
                  </a:cubicBezTo>
                  <a:cubicBezTo>
                    <a:pt x="517" y="10691"/>
                    <a:pt x="273" y="10647"/>
                    <a:pt x="1" y="10543"/>
                  </a:cubicBezTo>
                  <a:lnTo>
                    <a:pt x="1" y="10543"/>
                  </a:lnTo>
                  <a:cubicBezTo>
                    <a:pt x="308" y="11114"/>
                    <a:pt x="959" y="11383"/>
                    <a:pt x="1614" y="11383"/>
                  </a:cubicBezTo>
                  <a:cubicBezTo>
                    <a:pt x="1850" y="11383"/>
                    <a:pt x="2087" y="11348"/>
                    <a:pt x="2309" y="11280"/>
                  </a:cubicBezTo>
                  <a:cubicBezTo>
                    <a:pt x="3164" y="11041"/>
                    <a:pt x="3840" y="10444"/>
                    <a:pt x="4477" y="9847"/>
                  </a:cubicBezTo>
                  <a:cubicBezTo>
                    <a:pt x="4576" y="10345"/>
                    <a:pt x="5034" y="10683"/>
                    <a:pt x="5491" y="10822"/>
                  </a:cubicBezTo>
                  <a:cubicBezTo>
                    <a:pt x="5693" y="10872"/>
                    <a:pt x="5902" y="10891"/>
                    <a:pt x="6114" y="10891"/>
                  </a:cubicBezTo>
                  <a:cubicBezTo>
                    <a:pt x="6402" y="10891"/>
                    <a:pt x="6696" y="10856"/>
                    <a:pt x="6983" y="10822"/>
                  </a:cubicBezTo>
                  <a:cubicBezTo>
                    <a:pt x="7481" y="10742"/>
                    <a:pt x="7978" y="10623"/>
                    <a:pt x="8416" y="10345"/>
                  </a:cubicBezTo>
                  <a:cubicBezTo>
                    <a:pt x="8833" y="10066"/>
                    <a:pt x="9152" y="9628"/>
                    <a:pt x="9172" y="9131"/>
                  </a:cubicBezTo>
                  <a:cubicBezTo>
                    <a:pt x="9866" y="9305"/>
                    <a:pt x="10573" y="9491"/>
                    <a:pt x="11272" y="9491"/>
                  </a:cubicBezTo>
                  <a:cubicBezTo>
                    <a:pt x="11455" y="9491"/>
                    <a:pt x="11636" y="9478"/>
                    <a:pt x="11817" y="9449"/>
                  </a:cubicBezTo>
                  <a:cubicBezTo>
                    <a:pt x="12712" y="9290"/>
                    <a:pt x="13588" y="8674"/>
                    <a:pt x="13707" y="7798"/>
                  </a:cubicBezTo>
                  <a:cubicBezTo>
                    <a:pt x="13906" y="6943"/>
                    <a:pt x="13329" y="6167"/>
                    <a:pt x="12832" y="5451"/>
                  </a:cubicBezTo>
                  <a:cubicBezTo>
                    <a:pt x="11638" y="3760"/>
                    <a:pt x="10663" y="1910"/>
                    <a:pt x="9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68;p67">
              <a:extLst>
                <a:ext uri="{FF2B5EF4-FFF2-40B4-BE49-F238E27FC236}">
                  <a16:creationId xmlns:a16="http://schemas.microsoft.com/office/drawing/2014/main" id="{CE783548-DAF7-456F-9D1B-552072419E68}"/>
                </a:ext>
              </a:extLst>
            </p:cNvPr>
            <p:cNvSpPr/>
            <p:nvPr/>
          </p:nvSpPr>
          <p:spPr>
            <a:xfrm>
              <a:off x="6486332" y="2171124"/>
              <a:ext cx="73874" cy="94787"/>
            </a:xfrm>
            <a:custGeom>
              <a:avLst/>
              <a:gdLst/>
              <a:ahLst/>
              <a:cxnLst/>
              <a:rect l="l" t="t" r="r" b="b"/>
              <a:pathLst>
                <a:path w="2130" h="2733" extrusionOk="0">
                  <a:moveTo>
                    <a:pt x="882" y="1"/>
                  </a:moveTo>
                  <a:cubicBezTo>
                    <a:pt x="771" y="1"/>
                    <a:pt x="581" y="95"/>
                    <a:pt x="379" y="359"/>
                  </a:cubicBezTo>
                  <a:cubicBezTo>
                    <a:pt x="259" y="498"/>
                    <a:pt x="140" y="717"/>
                    <a:pt x="80" y="996"/>
                  </a:cubicBezTo>
                  <a:cubicBezTo>
                    <a:pt x="1" y="1274"/>
                    <a:pt x="40" y="1593"/>
                    <a:pt x="160" y="1911"/>
                  </a:cubicBezTo>
                  <a:cubicBezTo>
                    <a:pt x="279" y="2249"/>
                    <a:pt x="558" y="2468"/>
                    <a:pt x="796" y="2587"/>
                  </a:cubicBezTo>
                  <a:cubicBezTo>
                    <a:pt x="1017" y="2698"/>
                    <a:pt x="1225" y="2733"/>
                    <a:pt x="1411" y="2733"/>
                  </a:cubicBezTo>
                  <a:cubicBezTo>
                    <a:pt x="1460" y="2733"/>
                    <a:pt x="1507" y="2731"/>
                    <a:pt x="1552" y="2726"/>
                  </a:cubicBezTo>
                  <a:cubicBezTo>
                    <a:pt x="1771" y="2687"/>
                    <a:pt x="1950" y="2587"/>
                    <a:pt x="2030" y="2528"/>
                  </a:cubicBezTo>
                  <a:cubicBezTo>
                    <a:pt x="2089" y="2428"/>
                    <a:pt x="2129" y="2349"/>
                    <a:pt x="2089" y="2329"/>
                  </a:cubicBezTo>
                  <a:cubicBezTo>
                    <a:pt x="2063" y="2276"/>
                    <a:pt x="1966" y="2276"/>
                    <a:pt x="1821" y="2276"/>
                  </a:cubicBezTo>
                  <a:cubicBezTo>
                    <a:pt x="1749" y="2276"/>
                    <a:pt x="1665" y="2276"/>
                    <a:pt x="1572" y="2269"/>
                  </a:cubicBezTo>
                  <a:cubicBezTo>
                    <a:pt x="1333" y="2209"/>
                    <a:pt x="955" y="1990"/>
                    <a:pt x="796" y="1672"/>
                  </a:cubicBezTo>
                  <a:cubicBezTo>
                    <a:pt x="637" y="1294"/>
                    <a:pt x="697" y="896"/>
                    <a:pt x="796" y="598"/>
                  </a:cubicBezTo>
                  <a:cubicBezTo>
                    <a:pt x="896" y="300"/>
                    <a:pt x="1035" y="101"/>
                    <a:pt x="955" y="21"/>
                  </a:cubicBezTo>
                  <a:cubicBezTo>
                    <a:pt x="938" y="8"/>
                    <a:pt x="913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369;p67">
              <a:extLst>
                <a:ext uri="{FF2B5EF4-FFF2-40B4-BE49-F238E27FC236}">
                  <a16:creationId xmlns:a16="http://schemas.microsoft.com/office/drawing/2014/main" id="{1AEBD260-BB02-4C1E-97F5-CE598A7E9E71}"/>
                </a:ext>
              </a:extLst>
            </p:cNvPr>
            <p:cNvSpPr/>
            <p:nvPr/>
          </p:nvSpPr>
          <p:spPr>
            <a:xfrm>
              <a:off x="6605712" y="2291510"/>
              <a:ext cx="76614" cy="78209"/>
            </a:xfrm>
            <a:custGeom>
              <a:avLst/>
              <a:gdLst/>
              <a:ahLst/>
              <a:cxnLst/>
              <a:rect l="l" t="t" r="r" b="b"/>
              <a:pathLst>
                <a:path w="2209" h="2255" extrusionOk="0">
                  <a:moveTo>
                    <a:pt x="585" y="1"/>
                  </a:moveTo>
                  <a:cubicBezTo>
                    <a:pt x="488" y="1"/>
                    <a:pt x="324" y="90"/>
                    <a:pt x="159" y="369"/>
                  </a:cubicBezTo>
                  <a:cubicBezTo>
                    <a:pt x="100" y="509"/>
                    <a:pt x="0" y="728"/>
                    <a:pt x="20" y="1006"/>
                  </a:cubicBezTo>
                  <a:cubicBezTo>
                    <a:pt x="40" y="1285"/>
                    <a:pt x="139" y="1583"/>
                    <a:pt x="338" y="1802"/>
                  </a:cubicBezTo>
                  <a:cubicBezTo>
                    <a:pt x="537" y="2040"/>
                    <a:pt x="816" y="2180"/>
                    <a:pt x="1094" y="2239"/>
                  </a:cubicBezTo>
                  <a:cubicBezTo>
                    <a:pt x="1163" y="2250"/>
                    <a:pt x="1231" y="2255"/>
                    <a:pt x="1297" y="2255"/>
                  </a:cubicBezTo>
                  <a:cubicBezTo>
                    <a:pt x="1475" y="2255"/>
                    <a:pt x="1634" y="2218"/>
                    <a:pt x="1751" y="2160"/>
                  </a:cubicBezTo>
                  <a:cubicBezTo>
                    <a:pt x="2129" y="2001"/>
                    <a:pt x="2208" y="1762"/>
                    <a:pt x="2148" y="1702"/>
                  </a:cubicBezTo>
                  <a:cubicBezTo>
                    <a:pt x="2127" y="1681"/>
                    <a:pt x="2089" y="1675"/>
                    <a:pt x="2035" y="1675"/>
                  </a:cubicBezTo>
                  <a:cubicBezTo>
                    <a:pt x="1961" y="1675"/>
                    <a:pt x="1859" y="1687"/>
                    <a:pt x="1735" y="1687"/>
                  </a:cubicBezTo>
                  <a:cubicBezTo>
                    <a:pt x="1696" y="1687"/>
                    <a:pt x="1655" y="1685"/>
                    <a:pt x="1611" y="1682"/>
                  </a:cubicBezTo>
                  <a:cubicBezTo>
                    <a:pt x="1353" y="1682"/>
                    <a:pt x="1054" y="1603"/>
                    <a:pt x="836" y="1364"/>
                  </a:cubicBezTo>
                  <a:cubicBezTo>
                    <a:pt x="617" y="1105"/>
                    <a:pt x="597" y="807"/>
                    <a:pt x="617" y="529"/>
                  </a:cubicBezTo>
                  <a:cubicBezTo>
                    <a:pt x="637" y="270"/>
                    <a:pt x="716" y="71"/>
                    <a:pt x="637" y="11"/>
                  </a:cubicBezTo>
                  <a:cubicBezTo>
                    <a:pt x="623" y="5"/>
                    <a:pt x="606" y="1"/>
                    <a:pt x="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370;p67">
              <a:extLst>
                <a:ext uri="{FF2B5EF4-FFF2-40B4-BE49-F238E27FC236}">
                  <a16:creationId xmlns:a16="http://schemas.microsoft.com/office/drawing/2014/main" id="{FB88D15E-AFAB-4B16-A7B6-A6E42C2EBC56}"/>
                </a:ext>
              </a:extLst>
            </p:cNvPr>
            <p:cNvSpPr/>
            <p:nvPr/>
          </p:nvSpPr>
          <p:spPr>
            <a:xfrm>
              <a:off x="6800944" y="2370483"/>
              <a:ext cx="146291" cy="63296"/>
            </a:xfrm>
            <a:custGeom>
              <a:avLst/>
              <a:gdLst/>
              <a:ahLst/>
              <a:cxnLst/>
              <a:rect l="l" t="t" r="r" b="b"/>
              <a:pathLst>
                <a:path w="4218" h="1825" extrusionOk="0">
                  <a:moveTo>
                    <a:pt x="113" y="1"/>
                  </a:moveTo>
                  <a:cubicBezTo>
                    <a:pt x="109" y="1"/>
                    <a:pt x="104" y="1"/>
                    <a:pt x="100" y="2"/>
                  </a:cubicBezTo>
                  <a:cubicBezTo>
                    <a:pt x="40" y="22"/>
                    <a:pt x="1" y="360"/>
                    <a:pt x="259" y="778"/>
                  </a:cubicBezTo>
                  <a:cubicBezTo>
                    <a:pt x="498" y="1196"/>
                    <a:pt x="1075" y="1673"/>
                    <a:pt x="1851" y="1793"/>
                  </a:cubicBezTo>
                  <a:cubicBezTo>
                    <a:pt x="1989" y="1814"/>
                    <a:pt x="2123" y="1824"/>
                    <a:pt x="2253" y="1824"/>
                  </a:cubicBezTo>
                  <a:cubicBezTo>
                    <a:pt x="2837" y="1824"/>
                    <a:pt x="3336" y="1626"/>
                    <a:pt x="3661" y="1415"/>
                  </a:cubicBezTo>
                  <a:cubicBezTo>
                    <a:pt x="4059" y="1156"/>
                    <a:pt x="4218" y="897"/>
                    <a:pt x="4158" y="818"/>
                  </a:cubicBezTo>
                  <a:cubicBezTo>
                    <a:pt x="4144" y="794"/>
                    <a:pt x="4118" y="784"/>
                    <a:pt x="4082" y="784"/>
                  </a:cubicBezTo>
                  <a:cubicBezTo>
                    <a:pt x="3968" y="784"/>
                    <a:pt x="3750" y="886"/>
                    <a:pt x="3462" y="977"/>
                  </a:cubicBezTo>
                  <a:cubicBezTo>
                    <a:pt x="3168" y="1065"/>
                    <a:pt x="2798" y="1153"/>
                    <a:pt x="2393" y="1153"/>
                  </a:cubicBezTo>
                  <a:cubicBezTo>
                    <a:pt x="2249" y="1153"/>
                    <a:pt x="2101" y="1142"/>
                    <a:pt x="1950" y="1116"/>
                  </a:cubicBezTo>
                  <a:cubicBezTo>
                    <a:pt x="1373" y="1037"/>
                    <a:pt x="896" y="758"/>
                    <a:pt x="637" y="480"/>
                  </a:cubicBezTo>
                  <a:cubicBezTo>
                    <a:pt x="371" y="213"/>
                    <a:pt x="213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71;p67">
              <a:extLst>
                <a:ext uri="{FF2B5EF4-FFF2-40B4-BE49-F238E27FC236}">
                  <a16:creationId xmlns:a16="http://schemas.microsoft.com/office/drawing/2014/main" id="{288BC5FC-FC28-4A67-8383-0222DCE1D73C}"/>
                </a:ext>
              </a:extLst>
            </p:cNvPr>
            <p:cNvSpPr/>
            <p:nvPr/>
          </p:nvSpPr>
          <p:spPr>
            <a:xfrm>
              <a:off x="6682292" y="1827552"/>
              <a:ext cx="265633" cy="429855"/>
            </a:xfrm>
            <a:custGeom>
              <a:avLst/>
              <a:gdLst/>
              <a:ahLst/>
              <a:cxnLst/>
              <a:rect l="l" t="t" r="r" b="b"/>
              <a:pathLst>
                <a:path w="7659" h="12394" extrusionOk="0">
                  <a:moveTo>
                    <a:pt x="2487" y="1"/>
                  </a:moveTo>
                  <a:cubicBezTo>
                    <a:pt x="1950" y="1115"/>
                    <a:pt x="2129" y="2487"/>
                    <a:pt x="2686" y="3601"/>
                  </a:cubicBezTo>
                  <a:cubicBezTo>
                    <a:pt x="3223" y="4715"/>
                    <a:pt x="4098" y="5630"/>
                    <a:pt x="4953" y="6565"/>
                  </a:cubicBezTo>
                  <a:cubicBezTo>
                    <a:pt x="5789" y="7460"/>
                    <a:pt x="6664" y="8395"/>
                    <a:pt x="7241" y="9509"/>
                  </a:cubicBezTo>
                  <a:cubicBezTo>
                    <a:pt x="7460" y="9987"/>
                    <a:pt x="7659" y="10504"/>
                    <a:pt x="7599" y="11041"/>
                  </a:cubicBezTo>
                  <a:cubicBezTo>
                    <a:pt x="7559" y="11558"/>
                    <a:pt x="7281" y="12095"/>
                    <a:pt x="6784" y="12294"/>
                  </a:cubicBezTo>
                  <a:cubicBezTo>
                    <a:pt x="6605" y="12374"/>
                    <a:pt x="6406" y="12394"/>
                    <a:pt x="6246" y="12294"/>
                  </a:cubicBezTo>
                  <a:cubicBezTo>
                    <a:pt x="6107" y="12235"/>
                    <a:pt x="6067" y="12095"/>
                    <a:pt x="5988" y="11976"/>
                  </a:cubicBezTo>
                  <a:cubicBezTo>
                    <a:pt x="5749" y="11499"/>
                    <a:pt x="5491" y="11001"/>
                    <a:pt x="5252" y="10544"/>
                  </a:cubicBezTo>
                  <a:cubicBezTo>
                    <a:pt x="5152" y="10345"/>
                    <a:pt x="5013" y="10106"/>
                    <a:pt x="4794" y="10007"/>
                  </a:cubicBezTo>
                  <a:cubicBezTo>
                    <a:pt x="4476" y="9887"/>
                    <a:pt x="4118" y="10166"/>
                    <a:pt x="3800" y="10305"/>
                  </a:cubicBezTo>
                  <a:cubicBezTo>
                    <a:pt x="3302" y="10504"/>
                    <a:pt x="2686" y="10385"/>
                    <a:pt x="2308" y="9967"/>
                  </a:cubicBezTo>
                  <a:cubicBezTo>
                    <a:pt x="1930" y="9569"/>
                    <a:pt x="1890" y="8913"/>
                    <a:pt x="2129" y="8455"/>
                  </a:cubicBezTo>
                  <a:cubicBezTo>
                    <a:pt x="1691" y="8375"/>
                    <a:pt x="1194" y="8276"/>
                    <a:pt x="875" y="7958"/>
                  </a:cubicBezTo>
                  <a:cubicBezTo>
                    <a:pt x="239" y="7361"/>
                    <a:pt x="0" y="4397"/>
                    <a:pt x="1114" y="193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72;p67">
              <a:extLst>
                <a:ext uri="{FF2B5EF4-FFF2-40B4-BE49-F238E27FC236}">
                  <a16:creationId xmlns:a16="http://schemas.microsoft.com/office/drawing/2014/main" id="{A5C720EE-18EE-49AC-A5E8-4B99A9B194A4}"/>
                </a:ext>
              </a:extLst>
            </p:cNvPr>
            <p:cNvSpPr/>
            <p:nvPr/>
          </p:nvSpPr>
          <p:spPr>
            <a:xfrm>
              <a:off x="7131441" y="1777886"/>
              <a:ext cx="251171" cy="424340"/>
            </a:xfrm>
            <a:custGeom>
              <a:avLst/>
              <a:gdLst/>
              <a:ahLst/>
              <a:cxnLst/>
              <a:rect l="l" t="t" r="r" b="b"/>
              <a:pathLst>
                <a:path w="7242" h="12235" extrusionOk="0">
                  <a:moveTo>
                    <a:pt x="5451" y="0"/>
                  </a:moveTo>
                  <a:cubicBezTo>
                    <a:pt x="5511" y="1850"/>
                    <a:pt x="4874" y="3680"/>
                    <a:pt x="3740" y="5133"/>
                  </a:cubicBezTo>
                  <a:cubicBezTo>
                    <a:pt x="3084" y="5928"/>
                    <a:pt x="2288" y="6605"/>
                    <a:pt x="1631" y="7361"/>
                  </a:cubicBezTo>
                  <a:cubicBezTo>
                    <a:pt x="935" y="8136"/>
                    <a:pt x="299" y="9012"/>
                    <a:pt x="140" y="10026"/>
                  </a:cubicBezTo>
                  <a:cubicBezTo>
                    <a:pt x="0" y="10802"/>
                    <a:pt x="259" y="11737"/>
                    <a:pt x="995" y="11996"/>
                  </a:cubicBezTo>
                  <a:cubicBezTo>
                    <a:pt x="1771" y="12234"/>
                    <a:pt x="2566" y="11578"/>
                    <a:pt x="2885" y="10842"/>
                  </a:cubicBezTo>
                  <a:cubicBezTo>
                    <a:pt x="3044" y="10524"/>
                    <a:pt x="3163" y="10146"/>
                    <a:pt x="3482" y="10026"/>
                  </a:cubicBezTo>
                  <a:cubicBezTo>
                    <a:pt x="3840" y="9907"/>
                    <a:pt x="4237" y="10126"/>
                    <a:pt x="4576" y="10046"/>
                  </a:cubicBezTo>
                  <a:cubicBezTo>
                    <a:pt x="5113" y="9986"/>
                    <a:pt x="5351" y="9390"/>
                    <a:pt x="5411" y="8853"/>
                  </a:cubicBezTo>
                  <a:cubicBezTo>
                    <a:pt x="5451" y="8335"/>
                    <a:pt x="5371" y="7798"/>
                    <a:pt x="5630" y="7321"/>
                  </a:cubicBezTo>
                  <a:cubicBezTo>
                    <a:pt x="5849" y="6863"/>
                    <a:pt x="6326" y="6625"/>
                    <a:pt x="6644" y="6227"/>
                  </a:cubicBezTo>
                  <a:cubicBezTo>
                    <a:pt x="7142" y="5630"/>
                    <a:pt x="7241" y="4755"/>
                    <a:pt x="6923" y="405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373;p67">
              <a:extLst>
                <a:ext uri="{FF2B5EF4-FFF2-40B4-BE49-F238E27FC236}">
                  <a16:creationId xmlns:a16="http://schemas.microsoft.com/office/drawing/2014/main" id="{D76AA795-2215-4850-87A9-E628146197EB}"/>
                </a:ext>
              </a:extLst>
            </p:cNvPr>
            <p:cNvSpPr/>
            <p:nvPr/>
          </p:nvSpPr>
          <p:spPr>
            <a:xfrm>
              <a:off x="7164563" y="1884121"/>
              <a:ext cx="158707" cy="262373"/>
            </a:xfrm>
            <a:custGeom>
              <a:avLst/>
              <a:gdLst/>
              <a:ahLst/>
              <a:cxnLst/>
              <a:rect l="l" t="t" r="r" b="b"/>
              <a:pathLst>
                <a:path w="4576" h="7565" extrusionOk="0">
                  <a:moveTo>
                    <a:pt x="4489" y="0"/>
                  </a:moveTo>
                  <a:cubicBezTo>
                    <a:pt x="4282" y="0"/>
                    <a:pt x="3585" y="1831"/>
                    <a:pt x="2109" y="3701"/>
                  </a:cubicBezTo>
                  <a:cubicBezTo>
                    <a:pt x="1751" y="4178"/>
                    <a:pt x="1353" y="4636"/>
                    <a:pt x="1015" y="4994"/>
                  </a:cubicBezTo>
                  <a:cubicBezTo>
                    <a:pt x="637" y="5372"/>
                    <a:pt x="299" y="5790"/>
                    <a:pt x="139" y="6247"/>
                  </a:cubicBezTo>
                  <a:cubicBezTo>
                    <a:pt x="0" y="6685"/>
                    <a:pt x="60" y="7083"/>
                    <a:pt x="199" y="7321"/>
                  </a:cubicBezTo>
                  <a:cubicBezTo>
                    <a:pt x="301" y="7508"/>
                    <a:pt x="418" y="7565"/>
                    <a:pt x="474" y="7565"/>
                  </a:cubicBezTo>
                  <a:cubicBezTo>
                    <a:pt x="484" y="7565"/>
                    <a:pt x="492" y="7563"/>
                    <a:pt x="497" y="7560"/>
                  </a:cubicBezTo>
                  <a:cubicBezTo>
                    <a:pt x="517" y="7540"/>
                    <a:pt x="458" y="7421"/>
                    <a:pt x="438" y="7202"/>
                  </a:cubicBezTo>
                  <a:cubicBezTo>
                    <a:pt x="418" y="7003"/>
                    <a:pt x="438" y="6705"/>
                    <a:pt x="597" y="6406"/>
                  </a:cubicBezTo>
                  <a:cubicBezTo>
                    <a:pt x="776" y="6108"/>
                    <a:pt x="1074" y="5809"/>
                    <a:pt x="1472" y="5451"/>
                  </a:cubicBezTo>
                  <a:cubicBezTo>
                    <a:pt x="1850" y="5073"/>
                    <a:pt x="2288" y="4616"/>
                    <a:pt x="2646" y="4119"/>
                  </a:cubicBezTo>
                  <a:cubicBezTo>
                    <a:pt x="3422" y="3124"/>
                    <a:pt x="3939" y="2090"/>
                    <a:pt x="4217" y="1314"/>
                  </a:cubicBezTo>
                  <a:cubicBezTo>
                    <a:pt x="4516" y="558"/>
                    <a:pt x="4575" y="21"/>
                    <a:pt x="4496" y="1"/>
                  </a:cubicBezTo>
                  <a:cubicBezTo>
                    <a:pt x="4494" y="0"/>
                    <a:pt x="4492" y="0"/>
                    <a:pt x="4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374;p67">
              <a:extLst>
                <a:ext uri="{FF2B5EF4-FFF2-40B4-BE49-F238E27FC236}">
                  <a16:creationId xmlns:a16="http://schemas.microsoft.com/office/drawing/2014/main" id="{7205D85A-C4CD-43EA-90D4-DDEE848B3F87}"/>
                </a:ext>
              </a:extLst>
            </p:cNvPr>
            <p:cNvSpPr/>
            <p:nvPr/>
          </p:nvSpPr>
          <p:spPr>
            <a:xfrm>
              <a:off x="6731265" y="1928273"/>
              <a:ext cx="178025" cy="252558"/>
            </a:xfrm>
            <a:custGeom>
              <a:avLst/>
              <a:gdLst/>
              <a:ahLst/>
              <a:cxnLst/>
              <a:rect l="l" t="t" r="r" b="b"/>
              <a:pathLst>
                <a:path w="5133" h="7282" extrusionOk="0">
                  <a:moveTo>
                    <a:pt x="180" y="1"/>
                  </a:moveTo>
                  <a:cubicBezTo>
                    <a:pt x="100" y="1"/>
                    <a:pt x="1" y="518"/>
                    <a:pt x="180" y="1354"/>
                  </a:cubicBezTo>
                  <a:cubicBezTo>
                    <a:pt x="279" y="1791"/>
                    <a:pt x="418" y="2269"/>
                    <a:pt x="677" y="2786"/>
                  </a:cubicBezTo>
                  <a:cubicBezTo>
                    <a:pt x="955" y="3283"/>
                    <a:pt x="1294" y="3820"/>
                    <a:pt x="1751" y="4298"/>
                  </a:cubicBezTo>
                  <a:cubicBezTo>
                    <a:pt x="2189" y="4775"/>
                    <a:pt x="2746" y="5173"/>
                    <a:pt x="3183" y="5452"/>
                  </a:cubicBezTo>
                  <a:cubicBezTo>
                    <a:pt x="3661" y="5750"/>
                    <a:pt x="4039" y="5989"/>
                    <a:pt x="4317" y="6267"/>
                  </a:cubicBezTo>
                  <a:cubicBezTo>
                    <a:pt x="4874" y="6784"/>
                    <a:pt x="4954" y="7282"/>
                    <a:pt x="5053" y="7282"/>
                  </a:cubicBezTo>
                  <a:cubicBezTo>
                    <a:pt x="5093" y="7282"/>
                    <a:pt x="5133" y="7162"/>
                    <a:pt x="5033" y="6904"/>
                  </a:cubicBezTo>
                  <a:cubicBezTo>
                    <a:pt x="5013" y="6665"/>
                    <a:pt x="4874" y="6307"/>
                    <a:pt x="4616" y="5969"/>
                  </a:cubicBezTo>
                  <a:cubicBezTo>
                    <a:pt x="4337" y="5591"/>
                    <a:pt x="3939" y="5272"/>
                    <a:pt x="3482" y="4934"/>
                  </a:cubicBezTo>
                  <a:cubicBezTo>
                    <a:pt x="3044" y="4616"/>
                    <a:pt x="2626" y="4278"/>
                    <a:pt x="2189" y="3840"/>
                  </a:cubicBezTo>
                  <a:cubicBezTo>
                    <a:pt x="1791" y="3422"/>
                    <a:pt x="1453" y="2945"/>
                    <a:pt x="1194" y="2507"/>
                  </a:cubicBezTo>
                  <a:cubicBezTo>
                    <a:pt x="955" y="2030"/>
                    <a:pt x="756" y="1612"/>
                    <a:pt x="637" y="1234"/>
                  </a:cubicBezTo>
                  <a:cubicBezTo>
                    <a:pt x="359" y="498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6420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974837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2">
            <a:extLst>
              <a:ext uri="{FF2B5EF4-FFF2-40B4-BE49-F238E27FC236}">
                <a16:creationId xmlns:a16="http://schemas.microsoft.com/office/drawing/2014/main" id="{86B3EE13-2B35-4B5F-87D6-F499B746D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49" y="402466"/>
            <a:ext cx="116274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chemeClr val="accent4"/>
                </a:solidFill>
              </a:rPr>
              <a:t>How many more children like black cars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chemeClr val="accent4"/>
                </a:solidFill>
              </a:rPr>
              <a:t>                      than green cars?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200" b="1" dirty="0">
              <a:solidFill>
                <a:schemeClr val="accent4"/>
              </a:solidFill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3415D29D-07C2-4B07-A042-29192B93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83" y="8746545"/>
            <a:ext cx="1567617" cy="154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63E7E17-556C-46A6-B5AB-F9AEDDB857A8}"/>
              </a:ext>
            </a:extLst>
          </p:cNvPr>
          <p:cNvGraphicFramePr>
            <a:graphicFrameLocks noGrp="1"/>
          </p:cNvGraphicFramePr>
          <p:nvPr/>
        </p:nvGraphicFramePr>
        <p:xfrm>
          <a:off x="5630839" y="2252876"/>
          <a:ext cx="5938840" cy="594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245"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245"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245"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245"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245"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700" dirty="0"/>
                    </a:p>
                  </a:txBody>
                  <a:tcPr marL="137133" marR="137133" marT="68594" marB="68594">
                    <a:lnL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TextBox 12">
            <a:extLst>
              <a:ext uri="{FF2B5EF4-FFF2-40B4-BE49-F238E27FC236}">
                <a16:creationId xmlns:a16="http://schemas.microsoft.com/office/drawing/2014/main" id="{A5B89FF3-35B5-4F71-80B5-B1AD7F543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38" y="8194095"/>
            <a:ext cx="11715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100">
                <a:solidFill>
                  <a:schemeClr val="tx1"/>
                </a:solidFill>
              </a:rPr>
              <a:t>Red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9DE64FD8-4207-461B-BDE5-2D8845BB7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13" y="8194095"/>
            <a:ext cx="11715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100">
                <a:solidFill>
                  <a:schemeClr val="tx1"/>
                </a:solidFill>
              </a:rPr>
              <a:t>Blue</a:t>
            </a:r>
          </a:p>
        </p:txBody>
      </p:sp>
      <p:sp>
        <p:nvSpPr>
          <p:cNvPr id="54" name="TextBox 37">
            <a:extLst>
              <a:ext uri="{FF2B5EF4-FFF2-40B4-BE49-F238E27FC236}">
                <a16:creationId xmlns:a16="http://schemas.microsoft.com/office/drawing/2014/main" id="{2C80F104-86D6-4772-8165-1D6AA17C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470" y="8194095"/>
            <a:ext cx="11715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100">
                <a:solidFill>
                  <a:schemeClr val="tx1"/>
                </a:solidFill>
              </a:rPr>
              <a:t>Green</a:t>
            </a:r>
          </a:p>
        </p:txBody>
      </p:sp>
      <p:sp>
        <p:nvSpPr>
          <p:cNvPr id="55" name="TextBox 48">
            <a:extLst>
              <a:ext uri="{FF2B5EF4-FFF2-40B4-BE49-F238E27FC236}">
                <a16:creationId xmlns:a16="http://schemas.microsoft.com/office/drawing/2014/main" id="{89050BF4-D555-49C0-88A0-AE0C10B7A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563" y="8194095"/>
            <a:ext cx="12882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100">
                <a:solidFill>
                  <a:schemeClr val="tx1"/>
                </a:solidFill>
              </a:rPr>
              <a:t>Black</a:t>
            </a:r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4AA1AE98-3681-4950-A0AF-840FAAF0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620" y="8194095"/>
            <a:ext cx="12072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100">
                <a:solidFill>
                  <a:schemeClr val="tx1"/>
                </a:solidFill>
              </a:rPr>
              <a:t>White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FFF8A43-3D79-45F9-BACB-D6A1C8DE4745}"/>
              </a:ext>
            </a:extLst>
          </p:cNvPr>
          <p:cNvSpPr/>
          <p:nvPr/>
        </p:nvSpPr>
        <p:spPr>
          <a:xfrm>
            <a:off x="5737996" y="7122533"/>
            <a:ext cx="954881" cy="969168"/>
          </a:xfrm>
          <a:prstGeom prst="ellipse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17E6CE2-8EB9-4C15-8C0B-26A5445FF558}"/>
              </a:ext>
            </a:extLst>
          </p:cNvPr>
          <p:cNvSpPr/>
          <p:nvPr/>
        </p:nvSpPr>
        <p:spPr>
          <a:xfrm>
            <a:off x="6935763" y="7122533"/>
            <a:ext cx="954882" cy="969168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B6258CC-B4F8-4A57-B6B7-74EDDF43931C}"/>
              </a:ext>
            </a:extLst>
          </p:cNvPr>
          <p:cNvSpPr/>
          <p:nvPr/>
        </p:nvSpPr>
        <p:spPr>
          <a:xfrm>
            <a:off x="6935763" y="5915239"/>
            <a:ext cx="954882" cy="969170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2D75071-60EE-4B02-A2AD-8EBA84D1C3E2}"/>
              </a:ext>
            </a:extLst>
          </p:cNvPr>
          <p:cNvSpPr/>
          <p:nvPr/>
        </p:nvSpPr>
        <p:spPr>
          <a:xfrm>
            <a:off x="5737996" y="5915239"/>
            <a:ext cx="954881" cy="969170"/>
          </a:xfrm>
          <a:prstGeom prst="ellipse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6B1E7CA-925A-4CA3-B290-5ECC913D9987}"/>
              </a:ext>
            </a:extLst>
          </p:cNvPr>
          <p:cNvSpPr/>
          <p:nvPr/>
        </p:nvSpPr>
        <p:spPr>
          <a:xfrm>
            <a:off x="5737996" y="4736520"/>
            <a:ext cx="954881" cy="969168"/>
          </a:xfrm>
          <a:prstGeom prst="ellipse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B6FB702-D4E9-4A55-8C37-D848BA87398D}"/>
              </a:ext>
            </a:extLst>
          </p:cNvPr>
          <p:cNvSpPr/>
          <p:nvPr/>
        </p:nvSpPr>
        <p:spPr>
          <a:xfrm>
            <a:off x="5737996" y="3529226"/>
            <a:ext cx="954881" cy="969170"/>
          </a:xfrm>
          <a:prstGeom prst="ellipse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2116AE4-4BCD-4FB5-AE6F-6083D31A6632}"/>
              </a:ext>
            </a:extLst>
          </p:cNvPr>
          <p:cNvSpPr/>
          <p:nvPr/>
        </p:nvSpPr>
        <p:spPr>
          <a:xfrm>
            <a:off x="8133533" y="7122533"/>
            <a:ext cx="954881" cy="969168"/>
          </a:xfrm>
          <a:prstGeom prst="ellips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869BA46-6CB1-4176-8391-4A398BDEC313}"/>
              </a:ext>
            </a:extLst>
          </p:cNvPr>
          <p:cNvSpPr/>
          <p:nvPr/>
        </p:nvSpPr>
        <p:spPr>
          <a:xfrm>
            <a:off x="8133533" y="5915239"/>
            <a:ext cx="954881" cy="969170"/>
          </a:xfrm>
          <a:prstGeom prst="ellips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A44F375-5A96-4C62-A610-45E5F0989E57}"/>
              </a:ext>
            </a:extLst>
          </p:cNvPr>
          <p:cNvSpPr/>
          <p:nvPr/>
        </p:nvSpPr>
        <p:spPr>
          <a:xfrm>
            <a:off x="9312251" y="7122533"/>
            <a:ext cx="954882" cy="9691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B0951B4-4227-42F9-8223-C0D359EFF874}"/>
              </a:ext>
            </a:extLst>
          </p:cNvPr>
          <p:cNvSpPr/>
          <p:nvPr/>
        </p:nvSpPr>
        <p:spPr>
          <a:xfrm>
            <a:off x="9312251" y="5915239"/>
            <a:ext cx="954882" cy="9691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96B7421-65CE-4DF0-8552-8261CCA833C3}"/>
              </a:ext>
            </a:extLst>
          </p:cNvPr>
          <p:cNvSpPr/>
          <p:nvPr/>
        </p:nvSpPr>
        <p:spPr>
          <a:xfrm>
            <a:off x="9312251" y="4736520"/>
            <a:ext cx="954882" cy="9691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9F91B52-203D-4C1E-8CBC-84C397536D39}"/>
              </a:ext>
            </a:extLst>
          </p:cNvPr>
          <p:cNvSpPr/>
          <p:nvPr/>
        </p:nvSpPr>
        <p:spPr>
          <a:xfrm>
            <a:off x="9312251" y="3529226"/>
            <a:ext cx="954882" cy="9691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07E50C-4D92-4B54-9A8D-258DC87AE994}"/>
              </a:ext>
            </a:extLst>
          </p:cNvPr>
          <p:cNvSpPr/>
          <p:nvPr/>
        </p:nvSpPr>
        <p:spPr>
          <a:xfrm>
            <a:off x="10512401" y="7122533"/>
            <a:ext cx="954882" cy="9691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D594937-E52C-43D3-B3FB-15CA426DE3CF}"/>
              </a:ext>
            </a:extLst>
          </p:cNvPr>
          <p:cNvSpPr/>
          <p:nvPr/>
        </p:nvSpPr>
        <p:spPr>
          <a:xfrm>
            <a:off x="10512401" y="5915239"/>
            <a:ext cx="954882" cy="9691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881CBFF-47BB-42FE-BFD8-292476C26C2F}"/>
              </a:ext>
            </a:extLst>
          </p:cNvPr>
          <p:cNvSpPr/>
          <p:nvPr/>
        </p:nvSpPr>
        <p:spPr>
          <a:xfrm>
            <a:off x="10512401" y="4736520"/>
            <a:ext cx="954882" cy="9691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26D05D8-E942-46E1-8433-D1014A4731BC}"/>
              </a:ext>
            </a:extLst>
          </p:cNvPr>
          <p:cNvSpPr/>
          <p:nvPr/>
        </p:nvSpPr>
        <p:spPr>
          <a:xfrm>
            <a:off x="8078917" y="4707944"/>
            <a:ext cx="954881" cy="969170"/>
          </a:xfrm>
          <a:prstGeom prst="ellips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FAD5A5-3F03-4251-9362-B5BFF2582D5F}"/>
              </a:ext>
            </a:extLst>
          </p:cNvPr>
          <p:cNvSpPr txBox="1"/>
          <p:nvPr/>
        </p:nvSpPr>
        <p:spPr>
          <a:xfrm>
            <a:off x="12447979" y="6660345"/>
            <a:ext cx="3126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Tx/>
            </a:pPr>
            <a:r>
              <a:rPr lang="en-MY" sz="3600" b="1" kern="1200" dirty="0">
                <a:solidFill>
                  <a:schemeClr val="bg2"/>
                </a:solidFill>
                <a:latin typeface="Twinkl Sb"/>
                <a:ea typeface="+mn-ea"/>
              </a:rPr>
              <a:t>True or False?</a:t>
            </a:r>
            <a:endParaRPr lang="en-MY" sz="3600" kern="1200" dirty="0">
              <a:solidFill>
                <a:schemeClr val="bg2"/>
              </a:solidFill>
              <a:latin typeface="Twinkl Sb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58661A-67B5-49A6-AED6-2161CCC6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0134" y="5753493"/>
            <a:ext cx="1234249" cy="64633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defTabSz="137160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GB" altLang="en-US" sz="3600" b="1" kern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7</a:t>
            </a: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6FA250FA-5602-4809-B4EF-58FE01CD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7788" y="3691956"/>
            <a:ext cx="513728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2"/>
                </a:solidFill>
              </a:rPr>
              <a:t>How many more children like black cars than green cars?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94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58759" y="4403657"/>
            <a:ext cx="4357689" cy="2044262"/>
            <a:chOff x="4152900" y="4181476"/>
            <a:chExt cx="2905126" cy="13628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8330" y="3424622"/>
              <a:ext cx="1362841" cy="28765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52900" y="4616677"/>
              <a:ext cx="2876550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>
                <a:buClrTx/>
              </a:pPr>
              <a:r>
                <a:rPr lang="en-GB" sz="4200" b="1" kern="120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latin typeface="Twinkl"/>
                  <a:ea typeface="+mn-ea"/>
                  <a:cs typeface="+mn-cs"/>
                </a:rPr>
                <a:t>Thank You</a:t>
              </a:r>
            </a:p>
          </p:txBody>
        </p:sp>
      </p:grp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8558213" y="6272213"/>
            <a:ext cx="4286250" cy="2028825"/>
          </a:xfrm>
          <a:prstGeom prst="rightArrow">
            <a:avLst>
              <a:gd name="adj1" fmla="val 50000"/>
              <a:gd name="adj2" fmla="val 62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</a:pPr>
            <a:endParaRPr lang="en-GB" sz="2700" kern="1200" dirty="0">
              <a:solidFill>
                <a:prstClr val="white"/>
              </a:solidFill>
              <a:latin typeface="Twinkl"/>
            </a:endParaRPr>
          </a:p>
        </p:txBody>
      </p:sp>
      <p:grpSp>
        <p:nvGrpSpPr>
          <p:cNvPr id="11" name="Google Shape;2138;p50">
            <a:extLst>
              <a:ext uri="{FF2B5EF4-FFF2-40B4-BE49-F238E27FC236}">
                <a16:creationId xmlns:a16="http://schemas.microsoft.com/office/drawing/2014/main" id="{F6DC3C3F-5181-4212-97D4-5D70C9C039AA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13" name="Google Shape;2139;p50">
              <a:extLst>
                <a:ext uri="{FF2B5EF4-FFF2-40B4-BE49-F238E27FC236}">
                  <a16:creationId xmlns:a16="http://schemas.microsoft.com/office/drawing/2014/main" id="{D01F624E-9123-4FB6-850C-7064D2B964B5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40;p50">
              <a:extLst>
                <a:ext uri="{FF2B5EF4-FFF2-40B4-BE49-F238E27FC236}">
                  <a16:creationId xmlns:a16="http://schemas.microsoft.com/office/drawing/2014/main" id="{BBFBFACF-BB93-4241-9DCC-AE7E2635F7F5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41;p50">
              <a:extLst>
                <a:ext uri="{FF2B5EF4-FFF2-40B4-BE49-F238E27FC236}">
                  <a16:creationId xmlns:a16="http://schemas.microsoft.com/office/drawing/2014/main" id="{34C7697A-BD92-48D7-A1CA-D942FBDBC16B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42;p50">
              <a:extLst>
                <a:ext uri="{FF2B5EF4-FFF2-40B4-BE49-F238E27FC236}">
                  <a16:creationId xmlns:a16="http://schemas.microsoft.com/office/drawing/2014/main" id="{1B7BFE38-6F06-40B5-B98B-EF27A89B6D50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43;p50">
              <a:extLst>
                <a:ext uri="{FF2B5EF4-FFF2-40B4-BE49-F238E27FC236}">
                  <a16:creationId xmlns:a16="http://schemas.microsoft.com/office/drawing/2014/main" id="{8D11B1E3-3C83-48EB-A961-33C19FF37403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44;p50">
              <a:extLst>
                <a:ext uri="{FF2B5EF4-FFF2-40B4-BE49-F238E27FC236}">
                  <a16:creationId xmlns:a16="http://schemas.microsoft.com/office/drawing/2014/main" id="{7E682B51-D4D0-4A53-AF17-43FD40AB459E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45;p50">
              <a:extLst>
                <a:ext uri="{FF2B5EF4-FFF2-40B4-BE49-F238E27FC236}">
                  <a16:creationId xmlns:a16="http://schemas.microsoft.com/office/drawing/2014/main" id="{4A165C80-51D6-4FB0-B218-417BE77AA2AC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46;p50">
              <a:extLst>
                <a:ext uri="{FF2B5EF4-FFF2-40B4-BE49-F238E27FC236}">
                  <a16:creationId xmlns:a16="http://schemas.microsoft.com/office/drawing/2014/main" id="{879E761F-193C-44B4-8A0B-E626774514CC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47;p50">
              <a:extLst>
                <a:ext uri="{FF2B5EF4-FFF2-40B4-BE49-F238E27FC236}">
                  <a16:creationId xmlns:a16="http://schemas.microsoft.com/office/drawing/2014/main" id="{4DF61E37-E99D-47E0-9172-49651A23DA21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48;p50">
              <a:extLst>
                <a:ext uri="{FF2B5EF4-FFF2-40B4-BE49-F238E27FC236}">
                  <a16:creationId xmlns:a16="http://schemas.microsoft.com/office/drawing/2014/main" id="{FF16551B-927C-4B3F-BD5C-458161566018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49;p50">
              <a:extLst>
                <a:ext uri="{FF2B5EF4-FFF2-40B4-BE49-F238E27FC236}">
                  <a16:creationId xmlns:a16="http://schemas.microsoft.com/office/drawing/2014/main" id="{9038D603-A0AC-4B84-9406-257FC3E39206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50;p50">
              <a:extLst>
                <a:ext uri="{FF2B5EF4-FFF2-40B4-BE49-F238E27FC236}">
                  <a16:creationId xmlns:a16="http://schemas.microsoft.com/office/drawing/2014/main" id="{FCF6D839-EEFA-45B6-AAE5-025A8F4B09DA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51;p50">
              <a:extLst>
                <a:ext uri="{FF2B5EF4-FFF2-40B4-BE49-F238E27FC236}">
                  <a16:creationId xmlns:a16="http://schemas.microsoft.com/office/drawing/2014/main" id="{EC493265-5E2B-47BA-9F86-DEAD08641820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52;p50">
              <a:extLst>
                <a:ext uri="{FF2B5EF4-FFF2-40B4-BE49-F238E27FC236}">
                  <a16:creationId xmlns:a16="http://schemas.microsoft.com/office/drawing/2014/main" id="{417013DA-E4AC-4A0B-8505-844581245B3C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53;p50">
              <a:extLst>
                <a:ext uri="{FF2B5EF4-FFF2-40B4-BE49-F238E27FC236}">
                  <a16:creationId xmlns:a16="http://schemas.microsoft.com/office/drawing/2014/main" id="{AB03DB22-2793-4349-B96F-1F869CE7AF4C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54;p50">
              <a:extLst>
                <a:ext uri="{FF2B5EF4-FFF2-40B4-BE49-F238E27FC236}">
                  <a16:creationId xmlns:a16="http://schemas.microsoft.com/office/drawing/2014/main" id="{FAEFFD20-BB9D-4074-863F-C4472A16419D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55;p50">
              <a:extLst>
                <a:ext uri="{FF2B5EF4-FFF2-40B4-BE49-F238E27FC236}">
                  <a16:creationId xmlns:a16="http://schemas.microsoft.com/office/drawing/2014/main" id="{5B57CBF6-2D4F-48C9-AAB4-7E31AFB7E011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56;p50">
              <a:extLst>
                <a:ext uri="{FF2B5EF4-FFF2-40B4-BE49-F238E27FC236}">
                  <a16:creationId xmlns:a16="http://schemas.microsoft.com/office/drawing/2014/main" id="{80B042CC-6B84-48B0-B925-D0D4A470FDEC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57;p50">
              <a:extLst>
                <a:ext uri="{FF2B5EF4-FFF2-40B4-BE49-F238E27FC236}">
                  <a16:creationId xmlns:a16="http://schemas.microsoft.com/office/drawing/2014/main" id="{ABF0FCC0-FE43-4E7F-B0AE-87A8CD839E1E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58;p50">
              <a:extLst>
                <a:ext uri="{FF2B5EF4-FFF2-40B4-BE49-F238E27FC236}">
                  <a16:creationId xmlns:a16="http://schemas.microsoft.com/office/drawing/2014/main" id="{330868AB-B5C2-45DB-B9A2-E8719C9BDA32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59;p50">
              <a:extLst>
                <a:ext uri="{FF2B5EF4-FFF2-40B4-BE49-F238E27FC236}">
                  <a16:creationId xmlns:a16="http://schemas.microsoft.com/office/drawing/2014/main" id="{8CBA9CEE-8656-41EA-8BA1-7B5AF39BD508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60;p50">
              <a:extLst>
                <a:ext uri="{FF2B5EF4-FFF2-40B4-BE49-F238E27FC236}">
                  <a16:creationId xmlns:a16="http://schemas.microsoft.com/office/drawing/2014/main" id="{E6C4534D-8470-40E7-8C80-F5658ADA1DD0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61;p50">
              <a:extLst>
                <a:ext uri="{FF2B5EF4-FFF2-40B4-BE49-F238E27FC236}">
                  <a16:creationId xmlns:a16="http://schemas.microsoft.com/office/drawing/2014/main" id="{D023C709-B8CE-41EA-B231-F1FC7B592FC0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62;p50">
              <a:extLst>
                <a:ext uri="{FF2B5EF4-FFF2-40B4-BE49-F238E27FC236}">
                  <a16:creationId xmlns:a16="http://schemas.microsoft.com/office/drawing/2014/main" id="{0F2BB8C0-B969-49E2-A8D7-B81AA0C14D2F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63;p50">
              <a:extLst>
                <a:ext uri="{FF2B5EF4-FFF2-40B4-BE49-F238E27FC236}">
                  <a16:creationId xmlns:a16="http://schemas.microsoft.com/office/drawing/2014/main" id="{445B8E49-7204-464E-9DC9-51034038E993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64;p50">
              <a:extLst>
                <a:ext uri="{FF2B5EF4-FFF2-40B4-BE49-F238E27FC236}">
                  <a16:creationId xmlns:a16="http://schemas.microsoft.com/office/drawing/2014/main" id="{25F59FCC-DB52-4ECE-9EB2-61408EAFBF52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65;p50">
              <a:extLst>
                <a:ext uri="{FF2B5EF4-FFF2-40B4-BE49-F238E27FC236}">
                  <a16:creationId xmlns:a16="http://schemas.microsoft.com/office/drawing/2014/main" id="{ECE4DF85-67AB-4996-ADA7-283E50737DDC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66;p50">
              <a:extLst>
                <a:ext uri="{FF2B5EF4-FFF2-40B4-BE49-F238E27FC236}">
                  <a16:creationId xmlns:a16="http://schemas.microsoft.com/office/drawing/2014/main" id="{EA2B3844-E261-4F33-B738-DC6041CE8DA8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67;p50">
              <a:extLst>
                <a:ext uri="{FF2B5EF4-FFF2-40B4-BE49-F238E27FC236}">
                  <a16:creationId xmlns:a16="http://schemas.microsoft.com/office/drawing/2014/main" id="{E1EFFBAF-414E-4EE3-85FD-97C188624B77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68;p50">
              <a:extLst>
                <a:ext uri="{FF2B5EF4-FFF2-40B4-BE49-F238E27FC236}">
                  <a16:creationId xmlns:a16="http://schemas.microsoft.com/office/drawing/2014/main" id="{F0EA98FC-62AA-44FF-B695-53810194C0D1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69;p50">
              <a:extLst>
                <a:ext uri="{FF2B5EF4-FFF2-40B4-BE49-F238E27FC236}">
                  <a16:creationId xmlns:a16="http://schemas.microsoft.com/office/drawing/2014/main" id="{5A7C059E-B8C4-4A34-9F80-DAA7C4F1BF27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70;p50">
              <a:extLst>
                <a:ext uri="{FF2B5EF4-FFF2-40B4-BE49-F238E27FC236}">
                  <a16:creationId xmlns:a16="http://schemas.microsoft.com/office/drawing/2014/main" id="{E56C023E-6200-40F8-9FF5-52AB51AFD21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71;p50">
              <a:extLst>
                <a:ext uri="{FF2B5EF4-FFF2-40B4-BE49-F238E27FC236}">
                  <a16:creationId xmlns:a16="http://schemas.microsoft.com/office/drawing/2014/main" id="{5AE19A04-B4C6-4DFE-96E9-0637642624FD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72;p50">
              <a:extLst>
                <a:ext uri="{FF2B5EF4-FFF2-40B4-BE49-F238E27FC236}">
                  <a16:creationId xmlns:a16="http://schemas.microsoft.com/office/drawing/2014/main" id="{C8483A91-A1A1-484A-B375-68A32155A846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73;p50">
              <a:extLst>
                <a:ext uri="{FF2B5EF4-FFF2-40B4-BE49-F238E27FC236}">
                  <a16:creationId xmlns:a16="http://schemas.microsoft.com/office/drawing/2014/main" id="{831605D8-B4B7-47FB-A67C-9088CECCADC3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74;p50">
              <a:extLst>
                <a:ext uri="{FF2B5EF4-FFF2-40B4-BE49-F238E27FC236}">
                  <a16:creationId xmlns:a16="http://schemas.microsoft.com/office/drawing/2014/main" id="{F080BFBE-F36C-46D5-BCF0-DD43F28F4C02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75;p50">
              <a:extLst>
                <a:ext uri="{FF2B5EF4-FFF2-40B4-BE49-F238E27FC236}">
                  <a16:creationId xmlns:a16="http://schemas.microsoft.com/office/drawing/2014/main" id="{85AA815F-F318-42BD-9EBF-5C8C29870512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76;p50">
              <a:extLst>
                <a:ext uri="{FF2B5EF4-FFF2-40B4-BE49-F238E27FC236}">
                  <a16:creationId xmlns:a16="http://schemas.microsoft.com/office/drawing/2014/main" id="{7DA9E850-E480-40A6-AE3E-39FEA36E154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77;p50">
              <a:extLst>
                <a:ext uri="{FF2B5EF4-FFF2-40B4-BE49-F238E27FC236}">
                  <a16:creationId xmlns:a16="http://schemas.microsoft.com/office/drawing/2014/main" id="{E2327E43-69EB-42F2-881C-611BDC4D1849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78;p50">
              <a:extLst>
                <a:ext uri="{FF2B5EF4-FFF2-40B4-BE49-F238E27FC236}">
                  <a16:creationId xmlns:a16="http://schemas.microsoft.com/office/drawing/2014/main" id="{3F2A603F-E1B4-4F8B-B0F9-B862B3B3B2F1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79;p50">
              <a:extLst>
                <a:ext uri="{FF2B5EF4-FFF2-40B4-BE49-F238E27FC236}">
                  <a16:creationId xmlns:a16="http://schemas.microsoft.com/office/drawing/2014/main" id="{BB151ECE-394B-40A0-AA5E-D08D66798D53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80;p50">
              <a:extLst>
                <a:ext uri="{FF2B5EF4-FFF2-40B4-BE49-F238E27FC236}">
                  <a16:creationId xmlns:a16="http://schemas.microsoft.com/office/drawing/2014/main" id="{B3AFAE1A-79A1-4916-9184-57C4EC522EAD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81;p50">
              <a:extLst>
                <a:ext uri="{FF2B5EF4-FFF2-40B4-BE49-F238E27FC236}">
                  <a16:creationId xmlns:a16="http://schemas.microsoft.com/office/drawing/2014/main" id="{F05E05D6-724A-4AE8-AC32-91AB0CA42F7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82;p50">
              <a:extLst>
                <a:ext uri="{FF2B5EF4-FFF2-40B4-BE49-F238E27FC236}">
                  <a16:creationId xmlns:a16="http://schemas.microsoft.com/office/drawing/2014/main" id="{7A98FB9B-3700-4501-8561-5DC6C1736159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83;p50">
              <a:extLst>
                <a:ext uri="{FF2B5EF4-FFF2-40B4-BE49-F238E27FC236}">
                  <a16:creationId xmlns:a16="http://schemas.microsoft.com/office/drawing/2014/main" id="{10215FAE-37D9-4D99-99F3-E13277296DD7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84;p50">
              <a:extLst>
                <a:ext uri="{FF2B5EF4-FFF2-40B4-BE49-F238E27FC236}">
                  <a16:creationId xmlns:a16="http://schemas.microsoft.com/office/drawing/2014/main" id="{304C83E8-EE72-4EDD-B10A-FE5BBEA0AEDD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85;p50">
              <a:extLst>
                <a:ext uri="{FF2B5EF4-FFF2-40B4-BE49-F238E27FC236}">
                  <a16:creationId xmlns:a16="http://schemas.microsoft.com/office/drawing/2014/main" id="{946623BC-665B-4414-AC84-5CC3F1F1605F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86;p50">
              <a:extLst>
                <a:ext uri="{FF2B5EF4-FFF2-40B4-BE49-F238E27FC236}">
                  <a16:creationId xmlns:a16="http://schemas.microsoft.com/office/drawing/2014/main" id="{9B812E51-0D14-4636-B91F-DF136AA2DA18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87;p50">
              <a:extLst>
                <a:ext uri="{FF2B5EF4-FFF2-40B4-BE49-F238E27FC236}">
                  <a16:creationId xmlns:a16="http://schemas.microsoft.com/office/drawing/2014/main" id="{C9CDB9B3-B5D4-4BE7-80E3-22839C33D84E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88;p50">
              <a:extLst>
                <a:ext uri="{FF2B5EF4-FFF2-40B4-BE49-F238E27FC236}">
                  <a16:creationId xmlns:a16="http://schemas.microsoft.com/office/drawing/2014/main" id="{DDE8C38E-464E-457F-A0DB-ACAA6666BB68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89;p50">
              <a:extLst>
                <a:ext uri="{FF2B5EF4-FFF2-40B4-BE49-F238E27FC236}">
                  <a16:creationId xmlns:a16="http://schemas.microsoft.com/office/drawing/2014/main" id="{5A53A68A-F8DA-4596-8F6A-49AC10283F2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90;p50">
              <a:extLst>
                <a:ext uri="{FF2B5EF4-FFF2-40B4-BE49-F238E27FC236}">
                  <a16:creationId xmlns:a16="http://schemas.microsoft.com/office/drawing/2014/main" id="{2EF2AD45-FA9F-4F87-B481-674A712ABE8B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91;p50">
              <a:extLst>
                <a:ext uri="{FF2B5EF4-FFF2-40B4-BE49-F238E27FC236}">
                  <a16:creationId xmlns:a16="http://schemas.microsoft.com/office/drawing/2014/main" id="{E2857741-3F72-4357-9203-A4EEC22200C8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92;p50">
              <a:extLst>
                <a:ext uri="{FF2B5EF4-FFF2-40B4-BE49-F238E27FC236}">
                  <a16:creationId xmlns:a16="http://schemas.microsoft.com/office/drawing/2014/main" id="{BE5D6343-3C8E-4DB4-9037-9FDF7FB88520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93;p50">
              <a:extLst>
                <a:ext uri="{FF2B5EF4-FFF2-40B4-BE49-F238E27FC236}">
                  <a16:creationId xmlns:a16="http://schemas.microsoft.com/office/drawing/2014/main" id="{ADE28108-5670-4D09-B92F-2F4C56719599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94;p50">
              <a:extLst>
                <a:ext uri="{FF2B5EF4-FFF2-40B4-BE49-F238E27FC236}">
                  <a16:creationId xmlns:a16="http://schemas.microsoft.com/office/drawing/2014/main" id="{5719970C-32F2-4484-8EB6-535130F9CCFD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95;p50">
              <a:extLst>
                <a:ext uri="{FF2B5EF4-FFF2-40B4-BE49-F238E27FC236}">
                  <a16:creationId xmlns:a16="http://schemas.microsoft.com/office/drawing/2014/main" id="{F1EA9F84-ACBD-45D9-A994-E028FDCF9620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96;p50">
              <a:extLst>
                <a:ext uri="{FF2B5EF4-FFF2-40B4-BE49-F238E27FC236}">
                  <a16:creationId xmlns:a16="http://schemas.microsoft.com/office/drawing/2014/main" id="{773BEC9B-C163-4C05-AE79-05DB39C540EE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97;p50">
              <a:extLst>
                <a:ext uri="{FF2B5EF4-FFF2-40B4-BE49-F238E27FC236}">
                  <a16:creationId xmlns:a16="http://schemas.microsoft.com/office/drawing/2014/main" id="{C9D18711-CA90-4625-84ED-456E13E9B81D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98;p50">
              <a:extLst>
                <a:ext uri="{FF2B5EF4-FFF2-40B4-BE49-F238E27FC236}">
                  <a16:creationId xmlns:a16="http://schemas.microsoft.com/office/drawing/2014/main" id="{CC9DBBF0-B241-4453-B445-7B34DA39BD02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2199;p50">
              <a:extLst>
                <a:ext uri="{FF2B5EF4-FFF2-40B4-BE49-F238E27FC236}">
                  <a16:creationId xmlns:a16="http://schemas.microsoft.com/office/drawing/2014/main" id="{BE9F3C54-E89B-46FD-895C-0B9773C0A5F7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00;p50">
              <a:extLst>
                <a:ext uri="{FF2B5EF4-FFF2-40B4-BE49-F238E27FC236}">
                  <a16:creationId xmlns:a16="http://schemas.microsoft.com/office/drawing/2014/main" id="{014B18C2-F6B1-4414-BFF9-B6501484346A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01;p50">
              <a:extLst>
                <a:ext uri="{FF2B5EF4-FFF2-40B4-BE49-F238E27FC236}">
                  <a16:creationId xmlns:a16="http://schemas.microsoft.com/office/drawing/2014/main" id="{6F32381D-6B5A-4FCB-8F56-FBB2F1E091A8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02;p50">
              <a:extLst>
                <a:ext uri="{FF2B5EF4-FFF2-40B4-BE49-F238E27FC236}">
                  <a16:creationId xmlns:a16="http://schemas.microsoft.com/office/drawing/2014/main" id="{EC07C1B3-C574-471A-945A-ED25A2935F02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03;p50">
              <a:extLst>
                <a:ext uri="{FF2B5EF4-FFF2-40B4-BE49-F238E27FC236}">
                  <a16:creationId xmlns:a16="http://schemas.microsoft.com/office/drawing/2014/main" id="{9D8BFC5D-22F5-4E70-8A40-107E65F942B4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04;p50">
              <a:extLst>
                <a:ext uri="{FF2B5EF4-FFF2-40B4-BE49-F238E27FC236}">
                  <a16:creationId xmlns:a16="http://schemas.microsoft.com/office/drawing/2014/main" id="{02DF58F2-FBDC-4F35-93FB-CE4812269791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05;p50">
              <a:extLst>
                <a:ext uri="{FF2B5EF4-FFF2-40B4-BE49-F238E27FC236}">
                  <a16:creationId xmlns:a16="http://schemas.microsoft.com/office/drawing/2014/main" id="{F888AFF3-B184-4A35-9D6A-08827FA6F98D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06;p50">
              <a:extLst>
                <a:ext uri="{FF2B5EF4-FFF2-40B4-BE49-F238E27FC236}">
                  <a16:creationId xmlns:a16="http://schemas.microsoft.com/office/drawing/2014/main" id="{71A9D5D1-11BC-41A5-A530-CEDDF2F32F70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07;p50">
              <a:extLst>
                <a:ext uri="{FF2B5EF4-FFF2-40B4-BE49-F238E27FC236}">
                  <a16:creationId xmlns:a16="http://schemas.microsoft.com/office/drawing/2014/main" id="{1A398E32-D24F-4DA1-BA65-14AB02C3F4CC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08;p50">
              <a:extLst>
                <a:ext uri="{FF2B5EF4-FFF2-40B4-BE49-F238E27FC236}">
                  <a16:creationId xmlns:a16="http://schemas.microsoft.com/office/drawing/2014/main" id="{20F32815-3AE1-4B77-936B-B099E9920D16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09;p50">
              <a:extLst>
                <a:ext uri="{FF2B5EF4-FFF2-40B4-BE49-F238E27FC236}">
                  <a16:creationId xmlns:a16="http://schemas.microsoft.com/office/drawing/2014/main" id="{254654D3-7680-403E-ABF8-3121CECCF3C6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6247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0"/>
          <p:cNvSpPr txBox="1">
            <a:spLocks noGrp="1"/>
          </p:cNvSpPr>
          <p:nvPr>
            <p:ph type="title" idx="2"/>
          </p:nvPr>
        </p:nvSpPr>
        <p:spPr>
          <a:xfrm>
            <a:off x="939694" y="5365724"/>
            <a:ext cx="9603971" cy="1683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r>
              <a:rPr lang="en" dirty="0"/>
              <a:t>Whiteboard Background</a:t>
            </a:r>
            <a:endParaRPr dirty="0"/>
          </a:p>
        </p:txBody>
      </p:sp>
      <p:sp>
        <p:nvSpPr>
          <p:cNvPr id="1192" name="Google Shape;1192;p40"/>
          <p:cNvSpPr/>
          <p:nvPr/>
        </p:nvSpPr>
        <p:spPr>
          <a:xfrm>
            <a:off x="8076958" y="3051804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3" name="Google Shape;1193;p40"/>
          <p:cNvSpPr/>
          <p:nvPr/>
        </p:nvSpPr>
        <p:spPr>
          <a:xfrm>
            <a:off x="7376526" y="128701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100" y="0"/>
                  <a:pt x="1" y="80"/>
                  <a:pt x="1" y="199"/>
                </a:cubicBezTo>
                <a:cubicBezTo>
                  <a:pt x="1" y="299"/>
                  <a:pt x="100" y="398"/>
                  <a:pt x="200" y="398"/>
                </a:cubicBezTo>
                <a:cubicBezTo>
                  <a:pt x="319" y="398"/>
                  <a:pt x="399" y="299"/>
                  <a:pt x="399" y="199"/>
                </a:cubicBezTo>
                <a:cubicBezTo>
                  <a:pt x="399" y="80"/>
                  <a:pt x="319" y="0"/>
                  <a:pt x="20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4" name="Google Shape;1194;p40"/>
          <p:cNvSpPr/>
          <p:nvPr/>
        </p:nvSpPr>
        <p:spPr>
          <a:xfrm>
            <a:off x="1865625" y="159019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5" name="Google Shape;1195;p40"/>
          <p:cNvSpPr/>
          <p:nvPr/>
        </p:nvSpPr>
        <p:spPr>
          <a:xfrm>
            <a:off x="16622773" y="227676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6" name="Google Shape;1196;p40"/>
          <p:cNvSpPr/>
          <p:nvPr/>
        </p:nvSpPr>
        <p:spPr>
          <a:xfrm>
            <a:off x="9801544" y="6865258"/>
            <a:ext cx="47000" cy="47092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7" name="Google Shape;1197;p40"/>
          <p:cNvSpPr/>
          <p:nvPr/>
        </p:nvSpPr>
        <p:spPr>
          <a:xfrm>
            <a:off x="9307300" y="9769523"/>
            <a:ext cx="98724" cy="101030"/>
          </a:xfrm>
          <a:custGeom>
            <a:avLst/>
            <a:gdLst/>
            <a:ahLst/>
            <a:cxnLst/>
            <a:rect l="l" t="t" r="r" b="b"/>
            <a:pathLst>
              <a:path w="836" h="856" extrusionOk="0">
                <a:moveTo>
                  <a:pt x="418" y="0"/>
                </a:moveTo>
                <a:cubicBezTo>
                  <a:pt x="199" y="0"/>
                  <a:pt x="0" y="179"/>
                  <a:pt x="0" y="418"/>
                </a:cubicBezTo>
                <a:cubicBezTo>
                  <a:pt x="0" y="657"/>
                  <a:pt x="159" y="855"/>
                  <a:pt x="418" y="855"/>
                </a:cubicBezTo>
                <a:cubicBezTo>
                  <a:pt x="637" y="855"/>
                  <a:pt x="836" y="676"/>
                  <a:pt x="836" y="418"/>
                </a:cubicBezTo>
                <a:cubicBezTo>
                  <a:pt x="836" y="199"/>
                  <a:pt x="637" y="0"/>
                  <a:pt x="418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8" name="Google Shape;1198;p40"/>
          <p:cNvSpPr/>
          <p:nvPr/>
        </p:nvSpPr>
        <p:spPr>
          <a:xfrm>
            <a:off x="10071753" y="4729980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9" name="Google Shape;1199;p40"/>
          <p:cNvSpPr/>
          <p:nvPr/>
        </p:nvSpPr>
        <p:spPr>
          <a:xfrm>
            <a:off x="7777730" y="857003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9994927" y="2080527"/>
            <a:ext cx="6246354" cy="7190910"/>
            <a:chOff x="4997463" y="1040263"/>
            <a:chExt cx="3123177" cy="3595455"/>
          </a:xfrm>
        </p:grpSpPr>
        <p:sp>
          <p:nvSpPr>
            <p:cNvPr id="1201" name="Google Shape;1201;p40"/>
            <p:cNvSpPr/>
            <p:nvPr/>
          </p:nvSpPr>
          <p:spPr>
            <a:xfrm>
              <a:off x="8009046" y="1040263"/>
              <a:ext cx="111593" cy="110353"/>
            </a:xfrm>
            <a:custGeom>
              <a:avLst/>
              <a:gdLst/>
              <a:ahLst/>
              <a:cxnLst/>
              <a:rect l="l" t="t" r="r" b="b"/>
              <a:pathLst>
                <a:path w="1891" h="1870" extrusionOk="0">
                  <a:moveTo>
                    <a:pt x="955" y="0"/>
                  </a:moveTo>
                  <a:cubicBezTo>
                    <a:pt x="418" y="0"/>
                    <a:pt x="0" y="418"/>
                    <a:pt x="0" y="935"/>
                  </a:cubicBezTo>
                  <a:cubicBezTo>
                    <a:pt x="0" y="1452"/>
                    <a:pt x="418" y="1870"/>
                    <a:pt x="955" y="1870"/>
                  </a:cubicBezTo>
                  <a:cubicBezTo>
                    <a:pt x="1472" y="1870"/>
                    <a:pt x="1890" y="1452"/>
                    <a:pt x="1890" y="935"/>
                  </a:cubicBezTo>
                  <a:cubicBezTo>
                    <a:pt x="1890" y="418"/>
                    <a:pt x="1472" y="0"/>
                    <a:pt x="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6930697" y="1093035"/>
              <a:ext cx="491595" cy="831986"/>
            </a:xfrm>
            <a:custGeom>
              <a:avLst/>
              <a:gdLst/>
              <a:ahLst/>
              <a:cxnLst/>
              <a:rect l="l" t="t" r="r" b="b"/>
              <a:pathLst>
                <a:path w="7481" h="12661" extrusionOk="0">
                  <a:moveTo>
                    <a:pt x="2030" y="1"/>
                  </a:moveTo>
                  <a:cubicBezTo>
                    <a:pt x="1434" y="1"/>
                    <a:pt x="984" y="167"/>
                    <a:pt x="816" y="426"/>
                  </a:cubicBezTo>
                  <a:cubicBezTo>
                    <a:pt x="538" y="884"/>
                    <a:pt x="796" y="1182"/>
                    <a:pt x="1154" y="1719"/>
                  </a:cubicBezTo>
                  <a:cubicBezTo>
                    <a:pt x="1413" y="2078"/>
                    <a:pt x="1692" y="2495"/>
                    <a:pt x="1930" y="3112"/>
                  </a:cubicBezTo>
                  <a:cubicBezTo>
                    <a:pt x="2030" y="3371"/>
                    <a:pt x="2109" y="3609"/>
                    <a:pt x="2189" y="3908"/>
                  </a:cubicBezTo>
                  <a:cubicBezTo>
                    <a:pt x="2229" y="4107"/>
                    <a:pt x="2288" y="4306"/>
                    <a:pt x="2308" y="4524"/>
                  </a:cubicBezTo>
                  <a:cubicBezTo>
                    <a:pt x="2348" y="4823"/>
                    <a:pt x="2348" y="5101"/>
                    <a:pt x="2328" y="5380"/>
                  </a:cubicBezTo>
                  <a:cubicBezTo>
                    <a:pt x="2308" y="5618"/>
                    <a:pt x="2288" y="5877"/>
                    <a:pt x="2209" y="6096"/>
                  </a:cubicBezTo>
                  <a:cubicBezTo>
                    <a:pt x="2089" y="6573"/>
                    <a:pt x="1851" y="6991"/>
                    <a:pt x="1612" y="7349"/>
                  </a:cubicBezTo>
                  <a:cubicBezTo>
                    <a:pt x="916" y="8304"/>
                    <a:pt x="1" y="8841"/>
                    <a:pt x="1" y="8841"/>
                  </a:cubicBezTo>
                  <a:lnTo>
                    <a:pt x="3820" y="12660"/>
                  </a:lnTo>
                  <a:cubicBezTo>
                    <a:pt x="4138" y="12462"/>
                    <a:pt x="4496" y="12163"/>
                    <a:pt x="4835" y="11825"/>
                  </a:cubicBezTo>
                  <a:cubicBezTo>
                    <a:pt x="5034" y="11586"/>
                    <a:pt x="5272" y="11367"/>
                    <a:pt x="5471" y="11109"/>
                  </a:cubicBezTo>
                  <a:cubicBezTo>
                    <a:pt x="5889" y="10592"/>
                    <a:pt x="6287" y="9995"/>
                    <a:pt x="6605" y="9338"/>
                  </a:cubicBezTo>
                  <a:cubicBezTo>
                    <a:pt x="7023" y="8503"/>
                    <a:pt x="7301" y="7608"/>
                    <a:pt x="7401" y="6673"/>
                  </a:cubicBezTo>
                  <a:cubicBezTo>
                    <a:pt x="7480" y="5957"/>
                    <a:pt x="7441" y="5201"/>
                    <a:pt x="7182" y="4485"/>
                  </a:cubicBezTo>
                  <a:cubicBezTo>
                    <a:pt x="7102" y="4186"/>
                    <a:pt x="6983" y="3888"/>
                    <a:pt x="6864" y="3589"/>
                  </a:cubicBezTo>
                  <a:cubicBezTo>
                    <a:pt x="6665" y="3192"/>
                    <a:pt x="6466" y="2814"/>
                    <a:pt x="6227" y="2495"/>
                  </a:cubicBezTo>
                  <a:cubicBezTo>
                    <a:pt x="5690" y="1680"/>
                    <a:pt x="5034" y="1103"/>
                    <a:pt x="4377" y="705"/>
                  </a:cubicBezTo>
                  <a:cubicBezTo>
                    <a:pt x="3780" y="347"/>
                    <a:pt x="3144" y="128"/>
                    <a:pt x="2607" y="48"/>
                  </a:cubicBezTo>
                  <a:cubicBezTo>
                    <a:pt x="2403" y="16"/>
                    <a:pt x="2210" y="1"/>
                    <a:pt x="203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036555" y="1494849"/>
              <a:ext cx="328234" cy="330797"/>
            </a:xfrm>
            <a:custGeom>
              <a:avLst/>
              <a:gdLst/>
              <a:ahLst/>
              <a:cxnLst/>
              <a:rect l="l" t="t" r="r" b="b"/>
              <a:pathLst>
                <a:path w="4995" h="5034" extrusionOk="0">
                  <a:moveTo>
                    <a:pt x="598" y="1"/>
                  </a:moveTo>
                  <a:cubicBezTo>
                    <a:pt x="478" y="478"/>
                    <a:pt x="260" y="896"/>
                    <a:pt x="1" y="1254"/>
                  </a:cubicBezTo>
                  <a:cubicBezTo>
                    <a:pt x="856" y="1692"/>
                    <a:pt x="2706" y="2925"/>
                    <a:pt x="3860" y="5034"/>
                  </a:cubicBezTo>
                  <a:cubicBezTo>
                    <a:pt x="4278" y="4516"/>
                    <a:pt x="4676" y="3920"/>
                    <a:pt x="4994" y="3243"/>
                  </a:cubicBezTo>
                  <a:cubicBezTo>
                    <a:pt x="4278" y="2229"/>
                    <a:pt x="2786" y="558"/>
                    <a:pt x="598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075784" y="1336883"/>
              <a:ext cx="346502" cy="194640"/>
            </a:xfrm>
            <a:custGeom>
              <a:avLst/>
              <a:gdLst/>
              <a:ahLst/>
              <a:cxnLst/>
              <a:rect l="l" t="t" r="r" b="b"/>
              <a:pathLst>
                <a:path w="5273" h="2962" extrusionOk="0">
                  <a:moveTo>
                    <a:pt x="1536" y="1"/>
                  </a:moveTo>
                  <a:cubicBezTo>
                    <a:pt x="1036" y="1"/>
                    <a:pt x="519" y="52"/>
                    <a:pt x="1" y="177"/>
                  </a:cubicBezTo>
                  <a:cubicBezTo>
                    <a:pt x="60" y="376"/>
                    <a:pt x="100" y="575"/>
                    <a:pt x="120" y="793"/>
                  </a:cubicBezTo>
                  <a:cubicBezTo>
                    <a:pt x="180" y="1092"/>
                    <a:pt x="180" y="1370"/>
                    <a:pt x="160" y="1649"/>
                  </a:cubicBezTo>
                  <a:cubicBezTo>
                    <a:pt x="250" y="1646"/>
                    <a:pt x="346" y="1644"/>
                    <a:pt x="447" y="1644"/>
                  </a:cubicBezTo>
                  <a:cubicBezTo>
                    <a:pt x="1613" y="1644"/>
                    <a:pt x="3453" y="1882"/>
                    <a:pt x="5193" y="2962"/>
                  </a:cubicBezTo>
                  <a:cubicBezTo>
                    <a:pt x="5272" y="2246"/>
                    <a:pt x="5233" y="1490"/>
                    <a:pt x="5034" y="754"/>
                  </a:cubicBezTo>
                  <a:cubicBezTo>
                    <a:pt x="4239" y="415"/>
                    <a:pt x="2956" y="1"/>
                    <a:pt x="15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10468" y="1136732"/>
              <a:ext cx="333360" cy="159550"/>
            </a:xfrm>
            <a:custGeom>
              <a:avLst/>
              <a:gdLst/>
              <a:ahLst/>
              <a:cxnLst/>
              <a:rect l="l" t="t" r="r" b="b"/>
              <a:pathLst>
                <a:path w="5073" h="2428" extrusionOk="0">
                  <a:moveTo>
                    <a:pt x="3203" y="0"/>
                  </a:moveTo>
                  <a:cubicBezTo>
                    <a:pt x="2367" y="120"/>
                    <a:pt x="1154" y="378"/>
                    <a:pt x="0" y="1035"/>
                  </a:cubicBezTo>
                  <a:cubicBezTo>
                    <a:pt x="259" y="1373"/>
                    <a:pt x="517" y="1810"/>
                    <a:pt x="776" y="2427"/>
                  </a:cubicBezTo>
                  <a:cubicBezTo>
                    <a:pt x="1633" y="2050"/>
                    <a:pt x="2787" y="1746"/>
                    <a:pt x="4095" y="1746"/>
                  </a:cubicBezTo>
                  <a:cubicBezTo>
                    <a:pt x="4305" y="1746"/>
                    <a:pt x="4518" y="1754"/>
                    <a:pt x="4735" y="1771"/>
                  </a:cubicBezTo>
                  <a:cubicBezTo>
                    <a:pt x="4854" y="1810"/>
                    <a:pt x="4973" y="1810"/>
                    <a:pt x="5073" y="1810"/>
                  </a:cubicBezTo>
                  <a:cubicBezTo>
                    <a:pt x="4536" y="1015"/>
                    <a:pt x="3859" y="418"/>
                    <a:pt x="320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5495474" y="1093101"/>
              <a:ext cx="491595" cy="831920"/>
            </a:xfrm>
            <a:custGeom>
              <a:avLst/>
              <a:gdLst/>
              <a:ahLst/>
              <a:cxnLst/>
              <a:rect l="l" t="t" r="r" b="b"/>
              <a:pathLst>
                <a:path w="7481" h="12660" extrusionOk="0">
                  <a:moveTo>
                    <a:pt x="5389" y="1"/>
                  </a:moveTo>
                  <a:cubicBezTo>
                    <a:pt x="4908" y="1"/>
                    <a:pt x="4336" y="106"/>
                    <a:pt x="3740" y="346"/>
                  </a:cubicBezTo>
                  <a:cubicBezTo>
                    <a:pt x="3502" y="425"/>
                    <a:pt x="3283" y="545"/>
                    <a:pt x="3064" y="684"/>
                  </a:cubicBezTo>
                  <a:cubicBezTo>
                    <a:pt x="2408" y="1082"/>
                    <a:pt x="1751" y="1639"/>
                    <a:pt x="1194" y="2474"/>
                  </a:cubicBezTo>
                  <a:cubicBezTo>
                    <a:pt x="975" y="2793"/>
                    <a:pt x="756" y="3171"/>
                    <a:pt x="577" y="3568"/>
                  </a:cubicBezTo>
                  <a:cubicBezTo>
                    <a:pt x="458" y="3867"/>
                    <a:pt x="319" y="4165"/>
                    <a:pt x="259" y="4464"/>
                  </a:cubicBezTo>
                  <a:cubicBezTo>
                    <a:pt x="60" y="5200"/>
                    <a:pt x="0" y="5956"/>
                    <a:pt x="80" y="6672"/>
                  </a:cubicBezTo>
                  <a:cubicBezTo>
                    <a:pt x="180" y="7607"/>
                    <a:pt x="478" y="8502"/>
                    <a:pt x="876" y="9337"/>
                  </a:cubicBezTo>
                  <a:cubicBezTo>
                    <a:pt x="1194" y="9994"/>
                    <a:pt x="1592" y="10591"/>
                    <a:pt x="2010" y="11128"/>
                  </a:cubicBezTo>
                  <a:cubicBezTo>
                    <a:pt x="2567" y="11784"/>
                    <a:pt x="3144" y="12321"/>
                    <a:pt x="3661" y="12659"/>
                  </a:cubicBezTo>
                  <a:lnTo>
                    <a:pt x="7480" y="8840"/>
                  </a:lnTo>
                  <a:cubicBezTo>
                    <a:pt x="7480" y="8840"/>
                    <a:pt x="6863" y="8462"/>
                    <a:pt x="6167" y="7786"/>
                  </a:cubicBezTo>
                  <a:cubicBezTo>
                    <a:pt x="6048" y="7646"/>
                    <a:pt x="5929" y="7487"/>
                    <a:pt x="5829" y="7348"/>
                  </a:cubicBezTo>
                  <a:cubicBezTo>
                    <a:pt x="5570" y="6990"/>
                    <a:pt x="5372" y="6572"/>
                    <a:pt x="5232" y="6095"/>
                  </a:cubicBezTo>
                  <a:cubicBezTo>
                    <a:pt x="5173" y="5876"/>
                    <a:pt x="5133" y="5617"/>
                    <a:pt x="5093" y="5379"/>
                  </a:cubicBezTo>
                  <a:cubicBezTo>
                    <a:pt x="5073" y="5100"/>
                    <a:pt x="5073" y="4822"/>
                    <a:pt x="5133" y="4523"/>
                  </a:cubicBezTo>
                  <a:cubicBezTo>
                    <a:pt x="5173" y="4305"/>
                    <a:pt x="5212" y="4106"/>
                    <a:pt x="5252" y="3907"/>
                  </a:cubicBezTo>
                  <a:cubicBezTo>
                    <a:pt x="5332" y="3608"/>
                    <a:pt x="5411" y="3330"/>
                    <a:pt x="5491" y="3111"/>
                  </a:cubicBezTo>
                  <a:cubicBezTo>
                    <a:pt x="5730" y="2494"/>
                    <a:pt x="6028" y="2077"/>
                    <a:pt x="6267" y="1718"/>
                  </a:cubicBezTo>
                  <a:cubicBezTo>
                    <a:pt x="6645" y="1181"/>
                    <a:pt x="6923" y="843"/>
                    <a:pt x="6625" y="425"/>
                  </a:cubicBezTo>
                  <a:cubicBezTo>
                    <a:pt x="6438" y="161"/>
                    <a:pt x="5983" y="1"/>
                    <a:pt x="538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5554284" y="1494849"/>
              <a:ext cx="329482" cy="330797"/>
            </a:xfrm>
            <a:custGeom>
              <a:avLst/>
              <a:gdLst/>
              <a:ahLst/>
              <a:cxnLst/>
              <a:rect l="l" t="t" r="r" b="b"/>
              <a:pathLst>
                <a:path w="5014" h="5034" extrusionOk="0">
                  <a:moveTo>
                    <a:pt x="4417" y="1"/>
                  </a:moveTo>
                  <a:cubicBezTo>
                    <a:pt x="2229" y="558"/>
                    <a:pt x="737" y="2229"/>
                    <a:pt x="1" y="3243"/>
                  </a:cubicBezTo>
                  <a:cubicBezTo>
                    <a:pt x="339" y="3920"/>
                    <a:pt x="737" y="4516"/>
                    <a:pt x="1154" y="5034"/>
                  </a:cubicBezTo>
                  <a:cubicBezTo>
                    <a:pt x="2288" y="2925"/>
                    <a:pt x="4158" y="1692"/>
                    <a:pt x="5014" y="1254"/>
                  </a:cubicBezTo>
                  <a:cubicBezTo>
                    <a:pt x="4755" y="896"/>
                    <a:pt x="4536" y="478"/>
                    <a:pt x="441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5498102" y="1336883"/>
              <a:ext cx="346436" cy="194640"/>
            </a:xfrm>
            <a:custGeom>
              <a:avLst/>
              <a:gdLst/>
              <a:ahLst/>
              <a:cxnLst/>
              <a:rect l="l" t="t" r="r" b="b"/>
              <a:pathLst>
                <a:path w="5272" h="2962" extrusionOk="0">
                  <a:moveTo>
                    <a:pt x="3736" y="1"/>
                  </a:moveTo>
                  <a:cubicBezTo>
                    <a:pt x="2317" y="1"/>
                    <a:pt x="1033" y="415"/>
                    <a:pt x="239" y="754"/>
                  </a:cubicBezTo>
                  <a:cubicBezTo>
                    <a:pt x="40" y="1490"/>
                    <a:pt x="0" y="2246"/>
                    <a:pt x="60" y="2962"/>
                  </a:cubicBezTo>
                  <a:cubicBezTo>
                    <a:pt x="1799" y="1882"/>
                    <a:pt x="3656" y="1644"/>
                    <a:pt x="4825" y="1644"/>
                  </a:cubicBezTo>
                  <a:cubicBezTo>
                    <a:pt x="4926" y="1644"/>
                    <a:pt x="5022" y="1646"/>
                    <a:pt x="5113" y="1649"/>
                  </a:cubicBezTo>
                  <a:cubicBezTo>
                    <a:pt x="5093" y="1370"/>
                    <a:pt x="5093" y="1092"/>
                    <a:pt x="5133" y="793"/>
                  </a:cubicBezTo>
                  <a:cubicBezTo>
                    <a:pt x="5172" y="575"/>
                    <a:pt x="5212" y="376"/>
                    <a:pt x="5272" y="177"/>
                  </a:cubicBezTo>
                  <a:cubicBezTo>
                    <a:pt x="4753" y="52"/>
                    <a:pt x="4237" y="1"/>
                    <a:pt x="37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5576493" y="1136732"/>
              <a:ext cx="333425" cy="159550"/>
            </a:xfrm>
            <a:custGeom>
              <a:avLst/>
              <a:gdLst/>
              <a:ahLst/>
              <a:cxnLst/>
              <a:rect l="l" t="t" r="r" b="b"/>
              <a:pathLst>
                <a:path w="5074" h="2428" extrusionOk="0">
                  <a:moveTo>
                    <a:pt x="1851" y="0"/>
                  </a:moveTo>
                  <a:cubicBezTo>
                    <a:pt x="1214" y="418"/>
                    <a:pt x="558" y="1015"/>
                    <a:pt x="1" y="1810"/>
                  </a:cubicBezTo>
                  <a:cubicBezTo>
                    <a:pt x="100" y="1810"/>
                    <a:pt x="220" y="1810"/>
                    <a:pt x="339" y="1771"/>
                  </a:cubicBezTo>
                  <a:cubicBezTo>
                    <a:pt x="556" y="1754"/>
                    <a:pt x="769" y="1746"/>
                    <a:pt x="978" y="1746"/>
                  </a:cubicBezTo>
                  <a:cubicBezTo>
                    <a:pt x="2287" y="1746"/>
                    <a:pt x="3440" y="2050"/>
                    <a:pt x="4298" y="2427"/>
                  </a:cubicBezTo>
                  <a:cubicBezTo>
                    <a:pt x="4536" y="1810"/>
                    <a:pt x="4815" y="1373"/>
                    <a:pt x="5073" y="1035"/>
                  </a:cubicBezTo>
                  <a:cubicBezTo>
                    <a:pt x="3920" y="378"/>
                    <a:pt x="2706" y="120"/>
                    <a:pt x="1851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4997463" y="1200733"/>
              <a:ext cx="3091576" cy="3434267"/>
            </a:xfrm>
            <a:custGeom>
              <a:avLst/>
              <a:gdLst/>
              <a:ahLst/>
              <a:cxnLst/>
              <a:rect l="l" t="t" r="r" b="b"/>
              <a:pathLst>
                <a:path w="47047" h="52262" extrusionOk="0">
                  <a:moveTo>
                    <a:pt x="26458" y="1"/>
                  </a:moveTo>
                  <a:lnTo>
                    <a:pt x="26458" y="1"/>
                  </a:lnTo>
                  <a:cubicBezTo>
                    <a:pt x="21385" y="956"/>
                    <a:pt x="20768" y="4238"/>
                    <a:pt x="20768" y="4238"/>
                  </a:cubicBezTo>
                  <a:cubicBezTo>
                    <a:pt x="20311" y="2587"/>
                    <a:pt x="21604" y="1592"/>
                    <a:pt x="21604" y="1592"/>
                  </a:cubicBezTo>
                  <a:lnTo>
                    <a:pt x="21604" y="1592"/>
                  </a:lnTo>
                  <a:cubicBezTo>
                    <a:pt x="21445" y="1652"/>
                    <a:pt x="21286" y="1692"/>
                    <a:pt x="21126" y="1751"/>
                  </a:cubicBezTo>
                  <a:cubicBezTo>
                    <a:pt x="18620" y="2627"/>
                    <a:pt x="18322" y="4676"/>
                    <a:pt x="18322" y="4676"/>
                  </a:cubicBezTo>
                  <a:cubicBezTo>
                    <a:pt x="12035" y="5730"/>
                    <a:pt x="10245" y="11638"/>
                    <a:pt x="10205" y="11817"/>
                  </a:cubicBezTo>
                  <a:cubicBezTo>
                    <a:pt x="10941" y="11121"/>
                    <a:pt x="11996" y="10743"/>
                    <a:pt x="12035" y="10723"/>
                  </a:cubicBezTo>
                  <a:lnTo>
                    <a:pt x="12035" y="10723"/>
                  </a:lnTo>
                  <a:cubicBezTo>
                    <a:pt x="11638" y="11101"/>
                    <a:pt x="11260" y="11578"/>
                    <a:pt x="10941" y="12076"/>
                  </a:cubicBezTo>
                  <a:cubicBezTo>
                    <a:pt x="10563" y="12673"/>
                    <a:pt x="10245" y="13289"/>
                    <a:pt x="9967" y="13926"/>
                  </a:cubicBezTo>
                  <a:cubicBezTo>
                    <a:pt x="9509" y="15060"/>
                    <a:pt x="9151" y="16174"/>
                    <a:pt x="8952" y="16949"/>
                  </a:cubicBezTo>
                  <a:cubicBezTo>
                    <a:pt x="8773" y="17586"/>
                    <a:pt x="8713" y="17984"/>
                    <a:pt x="8713" y="17984"/>
                  </a:cubicBezTo>
                  <a:cubicBezTo>
                    <a:pt x="9151" y="17705"/>
                    <a:pt x="9907" y="17566"/>
                    <a:pt x="9907" y="17566"/>
                  </a:cubicBezTo>
                  <a:lnTo>
                    <a:pt x="9907" y="17566"/>
                  </a:lnTo>
                  <a:cubicBezTo>
                    <a:pt x="8813" y="18680"/>
                    <a:pt x="8713" y="21167"/>
                    <a:pt x="8713" y="21167"/>
                  </a:cubicBezTo>
                  <a:cubicBezTo>
                    <a:pt x="9032" y="20590"/>
                    <a:pt x="9768" y="20331"/>
                    <a:pt x="9768" y="20331"/>
                  </a:cubicBezTo>
                  <a:lnTo>
                    <a:pt x="9768" y="20331"/>
                  </a:lnTo>
                  <a:cubicBezTo>
                    <a:pt x="9668" y="20968"/>
                    <a:pt x="9609" y="21664"/>
                    <a:pt x="9529" y="22440"/>
                  </a:cubicBezTo>
                  <a:cubicBezTo>
                    <a:pt x="9250" y="25344"/>
                    <a:pt x="9250" y="29044"/>
                    <a:pt x="9410" y="32804"/>
                  </a:cubicBezTo>
                  <a:cubicBezTo>
                    <a:pt x="9449" y="33858"/>
                    <a:pt x="9509" y="34873"/>
                    <a:pt x="9549" y="35907"/>
                  </a:cubicBezTo>
                  <a:cubicBezTo>
                    <a:pt x="9728" y="39170"/>
                    <a:pt x="10723" y="41239"/>
                    <a:pt x="6883" y="43864"/>
                  </a:cubicBezTo>
                  <a:cubicBezTo>
                    <a:pt x="6286" y="44302"/>
                    <a:pt x="5570" y="44720"/>
                    <a:pt x="4695" y="45157"/>
                  </a:cubicBezTo>
                  <a:cubicBezTo>
                    <a:pt x="4695" y="45157"/>
                    <a:pt x="3269" y="43660"/>
                    <a:pt x="2614" y="43660"/>
                  </a:cubicBezTo>
                  <a:cubicBezTo>
                    <a:pt x="2496" y="43660"/>
                    <a:pt x="2403" y="43709"/>
                    <a:pt x="2348" y="43825"/>
                  </a:cubicBezTo>
                  <a:cubicBezTo>
                    <a:pt x="1970" y="44541"/>
                    <a:pt x="3044" y="46828"/>
                    <a:pt x="3104" y="46988"/>
                  </a:cubicBezTo>
                  <a:cubicBezTo>
                    <a:pt x="2997" y="46828"/>
                    <a:pt x="1084" y="44449"/>
                    <a:pt x="462" y="44449"/>
                  </a:cubicBezTo>
                  <a:cubicBezTo>
                    <a:pt x="387" y="44449"/>
                    <a:pt x="331" y="44484"/>
                    <a:pt x="299" y="44561"/>
                  </a:cubicBezTo>
                  <a:cubicBezTo>
                    <a:pt x="0" y="45317"/>
                    <a:pt x="2805" y="51941"/>
                    <a:pt x="7221" y="52239"/>
                  </a:cubicBezTo>
                  <a:cubicBezTo>
                    <a:pt x="7382" y="52254"/>
                    <a:pt x="7537" y="52261"/>
                    <a:pt x="7687" y="52261"/>
                  </a:cubicBezTo>
                  <a:cubicBezTo>
                    <a:pt x="8331" y="52261"/>
                    <a:pt x="8880" y="52127"/>
                    <a:pt x="9430" y="51901"/>
                  </a:cubicBezTo>
                  <a:cubicBezTo>
                    <a:pt x="12035" y="50827"/>
                    <a:pt x="14045" y="47743"/>
                    <a:pt x="22638" y="47604"/>
                  </a:cubicBezTo>
                  <a:lnTo>
                    <a:pt x="23832" y="47604"/>
                  </a:lnTo>
                  <a:cubicBezTo>
                    <a:pt x="24250" y="47604"/>
                    <a:pt x="24667" y="47604"/>
                    <a:pt x="25085" y="47624"/>
                  </a:cubicBezTo>
                  <a:cubicBezTo>
                    <a:pt x="31331" y="47883"/>
                    <a:pt x="35012" y="49295"/>
                    <a:pt x="37518" y="50329"/>
                  </a:cubicBezTo>
                  <a:cubicBezTo>
                    <a:pt x="39062" y="50977"/>
                    <a:pt x="40163" y="51486"/>
                    <a:pt x="41156" y="51486"/>
                  </a:cubicBezTo>
                  <a:cubicBezTo>
                    <a:pt x="41353" y="51486"/>
                    <a:pt x="41545" y="51466"/>
                    <a:pt x="41735" y="51424"/>
                  </a:cubicBezTo>
                  <a:cubicBezTo>
                    <a:pt x="42929" y="51165"/>
                    <a:pt x="44083" y="50071"/>
                    <a:pt x="45018" y="48758"/>
                  </a:cubicBezTo>
                  <a:cubicBezTo>
                    <a:pt x="46251" y="47007"/>
                    <a:pt x="47047" y="44899"/>
                    <a:pt x="46927" y="43984"/>
                  </a:cubicBezTo>
                  <a:cubicBezTo>
                    <a:pt x="46869" y="43668"/>
                    <a:pt x="46701" y="43543"/>
                    <a:pt x="46471" y="43543"/>
                  </a:cubicBezTo>
                  <a:cubicBezTo>
                    <a:pt x="45600" y="43543"/>
                    <a:pt x="43844" y="45336"/>
                    <a:pt x="43844" y="45336"/>
                  </a:cubicBezTo>
                  <a:cubicBezTo>
                    <a:pt x="43844" y="45336"/>
                    <a:pt x="44362" y="41672"/>
                    <a:pt x="43815" y="41672"/>
                  </a:cubicBezTo>
                  <a:cubicBezTo>
                    <a:pt x="43805" y="41672"/>
                    <a:pt x="43795" y="41674"/>
                    <a:pt x="43784" y="41676"/>
                  </a:cubicBezTo>
                  <a:cubicBezTo>
                    <a:pt x="43187" y="41835"/>
                    <a:pt x="40920" y="45038"/>
                    <a:pt x="40920" y="45038"/>
                  </a:cubicBezTo>
                  <a:cubicBezTo>
                    <a:pt x="40920" y="45038"/>
                    <a:pt x="40522" y="44740"/>
                    <a:pt x="39965" y="44183"/>
                  </a:cubicBezTo>
                  <a:cubicBezTo>
                    <a:pt x="39070" y="43347"/>
                    <a:pt x="37777" y="41955"/>
                    <a:pt x="36901" y="40304"/>
                  </a:cubicBezTo>
                  <a:cubicBezTo>
                    <a:pt x="36583" y="39687"/>
                    <a:pt x="36523" y="37757"/>
                    <a:pt x="36543" y="36265"/>
                  </a:cubicBezTo>
                  <a:cubicBezTo>
                    <a:pt x="36543" y="35231"/>
                    <a:pt x="36603" y="34415"/>
                    <a:pt x="36603" y="34415"/>
                  </a:cubicBezTo>
                  <a:cubicBezTo>
                    <a:pt x="36583" y="33978"/>
                    <a:pt x="36523" y="33540"/>
                    <a:pt x="36503" y="33102"/>
                  </a:cubicBezTo>
                  <a:cubicBezTo>
                    <a:pt x="36344" y="31193"/>
                    <a:pt x="36185" y="29243"/>
                    <a:pt x="36006" y="27413"/>
                  </a:cubicBezTo>
                  <a:cubicBezTo>
                    <a:pt x="35927" y="26438"/>
                    <a:pt x="35827" y="25483"/>
                    <a:pt x="35728" y="24628"/>
                  </a:cubicBezTo>
                  <a:cubicBezTo>
                    <a:pt x="35409" y="21445"/>
                    <a:pt x="35111" y="18899"/>
                    <a:pt x="34992" y="17964"/>
                  </a:cubicBezTo>
                  <a:cubicBezTo>
                    <a:pt x="34952" y="17705"/>
                    <a:pt x="34932" y="17566"/>
                    <a:pt x="34932" y="17566"/>
                  </a:cubicBezTo>
                  <a:lnTo>
                    <a:pt x="34932" y="17566"/>
                  </a:lnTo>
                  <a:cubicBezTo>
                    <a:pt x="35131" y="17586"/>
                    <a:pt x="35310" y="17666"/>
                    <a:pt x="35449" y="17705"/>
                  </a:cubicBezTo>
                  <a:cubicBezTo>
                    <a:pt x="35847" y="17865"/>
                    <a:pt x="36126" y="18024"/>
                    <a:pt x="36126" y="18024"/>
                  </a:cubicBezTo>
                  <a:cubicBezTo>
                    <a:pt x="36086" y="17825"/>
                    <a:pt x="36026" y="17666"/>
                    <a:pt x="35986" y="17487"/>
                  </a:cubicBezTo>
                  <a:cubicBezTo>
                    <a:pt x="35827" y="17089"/>
                    <a:pt x="35648" y="16691"/>
                    <a:pt x="35489" y="16333"/>
                  </a:cubicBezTo>
                  <a:cubicBezTo>
                    <a:pt x="34753" y="14940"/>
                    <a:pt x="33858" y="14005"/>
                    <a:pt x="33858" y="14005"/>
                  </a:cubicBezTo>
                  <a:cubicBezTo>
                    <a:pt x="34494" y="14005"/>
                    <a:pt x="35389" y="14284"/>
                    <a:pt x="35389" y="14284"/>
                  </a:cubicBezTo>
                  <a:cubicBezTo>
                    <a:pt x="33738" y="7938"/>
                    <a:pt x="30416" y="5591"/>
                    <a:pt x="28069" y="4735"/>
                  </a:cubicBezTo>
                  <a:cubicBezTo>
                    <a:pt x="26787" y="4268"/>
                    <a:pt x="25837" y="4237"/>
                    <a:pt x="25613" y="4237"/>
                  </a:cubicBezTo>
                  <a:cubicBezTo>
                    <a:pt x="25580" y="4237"/>
                    <a:pt x="25562" y="4238"/>
                    <a:pt x="25562" y="4238"/>
                  </a:cubicBezTo>
                  <a:cubicBezTo>
                    <a:pt x="25463" y="3363"/>
                    <a:pt x="26179" y="2309"/>
                    <a:pt x="26179" y="2308"/>
                  </a:cubicBezTo>
                  <a:lnTo>
                    <a:pt x="26179" y="2308"/>
                  </a:lnTo>
                  <a:cubicBezTo>
                    <a:pt x="24210" y="2627"/>
                    <a:pt x="23792" y="4039"/>
                    <a:pt x="23752" y="4218"/>
                  </a:cubicBezTo>
                  <a:cubicBezTo>
                    <a:pt x="23752" y="4059"/>
                    <a:pt x="23772" y="3940"/>
                    <a:pt x="23792" y="3781"/>
                  </a:cubicBezTo>
                  <a:cubicBezTo>
                    <a:pt x="24170" y="1274"/>
                    <a:pt x="26299" y="80"/>
                    <a:pt x="26458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5636617" y="4222843"/>
              <a:ext cx="70707" cy="81155"/>
            </a:xfrm>
            <a:custGeom>
              <a:avLst/>
              <a:gdLst/>
              <a:ahLst/>
              <a:cxnLst/>
              <a:rect l="l" t="t" r="r" b="b"/>
              <a:pathLst>
                <a:path w="1076" h="1235" extrusionOk="0">
                  <a:moveTo>
                    <a:pt x="41" y="1"/>
                  </a:moveTo>
                  <a:cubicBezTo>
                    <a:pt x="1" y="220"/>
                    <a:pt x="1" y="439"/>
                    <a:pt x="41" y="637"/>
                  </a:cubicBezTo>
                  <a:cubicBezTo>
                    <a:pt x="41" y="757"/>
                    <a:pt x="100" y="856"/>
                    <a:pt x="140" y="996"/>
                  </a:cubicBezTo>
                  <a:cubicBezTo>
                    <a:pt x="200" y="1095"/>
                    <a:pt x="319" y="1234"/>
                    <a:pt x="518" y="1234"/>
                  </a:cubicBezTo>
                  <a:cubicBezTo>
                    <a:pt x="618" y="1234"/>
                    <a:pt x="697" y="1194"/>
                    <a:pt x="737" y="1135"/>
                  </a:cubicBezTo>
                  <a:cubicBezTo>
                    <a:pt x="797" y="1095"/>
                    <a:pt x="836" y="1035"/>
                    <a:pt x="876" y="996"/>
                  </a:cubicBezTo>
                  <a:cubicBezTo>
                    <a:pt x="916" y="896"/>
                    <a:pt x="976" y="797"/>
                    <a:pt x="996" y="657"/>
                  </a:cubicBezTo>
                  <a:cubicBezTo>
                    <a:pt x="1035" y="439"/>
                    <a:pt x="1075" y="220"/>
                    <a:pt x="1035" y="1"/>
                  </a:cubicBezTo>
                  <a:lnTo>
                    <a:pt x="1035" y="1"/>
                  </a:lnTo>
                  <a:lnTo>
                    <a:pt x="777" y="598"/>
                  </a:lnTo>
                  <a:cubicBezTo>
                    <a:pt x="717" y="697"/>
                    <a:pt x="677" y="797"/>
                    <a:pt x="618" y="856"/>
                  </a:cubicBezTo>
                  <a:cubicBezTo>
                    <a:pt x="578" y="936"/>
                    <a:pt x="498" y="996"/>
                    <a:pt x="478" y="996"/>
                  </a:cubicBezTo>
                  <a:cubicBezTo>
                    <a:pt x="439" y="996"/>
                    <a:pt x="399" y="956"/>
                    <a:pt x="339" y="896"/>
                  </a:cubicBezTo>
                  <a:cubicBezTo>
                    <a:pt x="299" y="816"/>
                    <a:pt x="240" y="717"/>
                    <a:pt x="220" y="618"/>
                  </a:cubicBezTo>
                  <a:cubicBezTo>
                    <a:pt x="140" y="419"/>
                    <a:pt x="100" y="220"/>
                    <a:pt x="41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5739912" y="3871232"/>
              <a:ext cx="71955" cy="81155"/>
            </a:xfrm>
            <a:custGeom>
              <a:avLst/>
              <a:gdLst/>
              <a:ahLst/>
              <a:cxnLst/>
              <a:rect l="l" t="t" r="r" b="b"/>
              <a:pathLst>
                <a:path w="1095" h="1235" extrusionOk="0">
                  <a:moveTo>
                    <a:pt x="60" y="1"/>
                  </a:moveTo>
                  <a:cubicBezTo>
                    <a:pt x="0" y="220"/>
                    <a:pt x="0" y="438"/>
                    <a:pt x="60" y="637"/>
                  </a:cubicBezTo>
                  <a:cubicBezTo>
                    <a:pt x="60" y="777"/>
                    <a:pt x="120" y="876"/>
                    <a:pt x="160" y="995"/>
                  </a:cubicBezTo>
                  <a:cubicBezTo>
                    <a:pt x="219" y="1095"/>
                    <a:pt x="339" y="1234"/>
                    <a:pt x="538" y="1234"/>
                  </a:cubicBezTo>
                  <a:cubicBezTo>
                    <a:pt x="637" y="1234"/>
                    <a:pt x="717" y="1194"/>
                    <a:pt x="756" y="1135"/>
                  </a:cubicBezTo>
                  <a:cubicBezTo>
                    <a:pt x="816" y="1095"/>
                    <a:pt x="856" y="1035"/>
                    <a:pt x="896" y="995"/>
                  </a:cubicBezTo>
                  <a:cubicBezTo>
                    <a:pt x="935" y="896"/>
                    <a:pt x="995" y="796"/>
                    <a:pt x="1015" y="677"/>
                  </a:cubicBezTo>
                  <a:cubicBezTo>
                    <a:pt x="1055" y="438"/>
                    <a:pt x="1095" y="220"/>
                    <a:pt x="1055" y="1"/>
                  </a:cubicBezTo>
                  <a:lnTo>
                    <a:pt x="1055" y="1"/>
                  </a:lnTo>
                  <a:lnTo>
                    <a:pt x="796" y="598"/>
                  </a:lnTo>
                  <a:cubicBezTo>
                    <a:pt x="736" y="697"/>
                    <a:pt x="697" y="796"/>
                    <a:pt x="637" y="876"/>
                  </a:cubicBezTo>
                  <a:cubicBezTo>
                    <a:pt x="577" y="936"/>
                    <a:pt x="518" y="995"/>
                    <a:pt x="498" y="995"/>
                  </a:cubicBezTo>
                  <a:cubicBezTo>
                    <a:pt x="458" y="995"/>
                    <a:pt x="418" y="975"/>
                    <a:pt x="358" y="896"/>
                  </a:cubicBezTo>
                  <a:cubicBezTo>
                    <a:pt x="319" y="816"/>
                    <a:pt x="259" y="717"/>
                    <a:pt x="239" y="617"/>
                  </a:cubicBezTo>
                  <a:cubicBezTo>
                    <a:pt x="160" y="418"/>
                    <a:pt x="120" y="220"/>
                    <a:pt x="6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6626134" y="1625611"/>
              <a:ext cx="71955" cy="82403"/>
            </a:xfrm>
            <a:custGeom>
              <a:avLst/>
              <a:gdLst/>
              <a:ahLst/>
              <a:cxnLst/>
              <a:rect l="l" t="t" r="r" b="b"/>
              <a:pathLst>
                <a:path w="1095" h="1254" extrusionOk="0">
                  <a:moveTo>
                    <a:pt x="80" y="0"/>
                  </a:moveTo>
                  <a:cubicBezTo>
                    <a:pt x="1" y="239"/>
                    <a:pt x="1" y="458"/>
                    <a:pt x="80" y="656"/>
                  </a:cubicBezTo>
                  <a:cubicBezTo>
                    <a:pt x="80" y="776"/>
                    <a:pt x="140" y="875"/>
                    <a:pt x="180" y="995"/>
                  </a:cubicBezTo>
                  <a:cubicBezTo>
                    <a:pt x="239" y="1094"/>
                    <a:pt x="359" y="1253"/>
                    <a:pt x="558" y="1253"/>
                  </a:cubicBezTo>
                  <a:cubicBezTo>
                    <a:pt x="657" y="1253"/>
                    <a:pt x="737" y="1194"/>
                    <a:pt x="776" y="1154"/>
                  </a:cubicBezTo>
                  <a:cubicBezTo>
                    <a:pt x="836" y="1094"/>
                    <a:pt x="876" y="1054"/>
                    <a:pt x="896" y="995"/>
                  </a:cubicBezTo>
                  <a:cubicBezTo>
                    <a:pt x="956" y="895"/>
                    <a:pt x="995" y="796"/>
                    <a:pt x="1035" y="676"/>
                  </a:cubicBezTo>
                  <a:cubicBezTo>
                    <a:pt x="1075" y="458"/>
                    <a:pt x="1095" y="239"/>
                    <a:pt x="1075" y="0"/>
                  </a:cubicBezTo>
                  <a:lnTo>
                    <a:pt x="1075" y="0"/>
                  </a:lnTo>
                  <a:lnTo>
                    <a:pt x="796" y="597"/>
                  </a:lnTo>
                  <a:cubicBezTo>
                    <a:pt x="757" y="696"/>
                    <a:pt x="697" y="796"/>
                    <a:pt x="657" y="875"/>
                  </a:cubicBezTo>
                  <a:cubicBezTo>
                    <a:pt x="597" y="955"/>
                    <a:pt x="538" y="995"/>
                    <a:pt x="498" y="995"/>
                  </a:cubicBezTo>
                  <a:cubicBezTo>
                    <a:pt x="478" y="995"/>
                    <a:pt x="438" y="975"/>
                    <a:pt x="379" y="895"/>
                  </a:cubicBezTo>
                  <a:cubicBezTo>
                    <a:pt x="339" y="836"/>
                    <a:pt x="279" y="736"/>
                    <a:pt x="259" y="637"/>
                  </a:cubicBezTo>
                  <a:cubicBezTo>
                    <a:pt x="180" y="438"/>
                    <a:pt x="140" y="239"/>
                    <a:pt x="8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6364743" y="1779831"/>
              <a:ext cx="70641" cy="81089"/>
            </a:xfrm>
            <a:custGeom>
              <a:avLst/>
              <a:gdLst/>
              <a:ahLst/>
              <a:cxnLst/>
              <a:rect l="l" t="t" r="r" b="b"/>
              <a:pathLst>
                <a:path w="1075" h="1234" extrusionOk="0">
                  <a:moveTo>
                    <a:pt x="60" y="0"/>
                  </a:moveTo>
                  <a:cubicBezTo>
                    <a:pt x="0" y="199"/>
                    <a:pt x="0" y="438"/>
                    <a:pt x="60" y="637"/>
                  </a:cubicBezTo>
                  <a:cubicBezTo>
                    <a:pt x="60" y="776"/>
                    <a:pt x="100" y="876"/>
                    <a:pt x="159" y="995"/>
                  </a:cubicBezTo>
                  <a:cubicBezTo>
                    <a:pt x="199" y="1094"/>
                    <a:pt x="338" y="1234"/>
                    <a:pt x="537" y="1234"/>
                  </a:cubicBezTo>
                  <a:cubicBezTo>
                    <a:pt x="637" y="1234"/>
                    <a:pt x="696" y="1194"/>
                    <a:pt x="756" y="1134"/>
                  </a:cubicBezTo>
                  <a:cubicBezTo>
                    <a:pt x="796" y="1094"/>
                    <a:pt x="856" y="1035"/>
                    <a:pt x="875" y="995"/>
                  </a:cubicBezTo>
                  <a:cubicBezTo>
                    <a:pt x="935" y="896"/>
                    <a:pt x="975" y="796"/>
                    <a:pt x="995" y="677"/>
                  </a:cubicBezTo>
                  <a:cubicBezTo>
                    <a:pt x="1054" y="438"/>
                    <a:pt x="1074" y="219"/>
                    <a:pt x="1054" y="0"/>
                  </a:cubicBezTo>
                  <a:lnTo>
                    <a:pt x="1054" y="0"/>
                  </a:lnTo>
                  <a:lnTo>
                    <a:pt x="776" y="597"/>
                  </a:lnTo>
                  <a:cubicBezTo>
                    <a:pt x="736" y="697"/>
                    <a:pt x="676" y="796"/>
                    <a:pt x="637" y="876"/>
                  </a:cubicBezTo>
                  <a:cubicBezTo>
                    <a:pt x="577" y="935"/>
                    <a:pt x="497" y="995"/>
                    <a:pt x="478" y="995"/>
                  </a:cubicBezTo>
                  <a:cubicBezTo>
                    <a:pt x="458" y="995"/>
                    <a:pt x="398" y="975"/>
                    <a:pt x="358" y="896"/>
                  </a:cubicBezTo>
                  <a:cubicBezTo>
                    <a:pt x="299" y="816"/>
                    <a:pt x="259" y="717"/>
                    <a:pt x="239" y="617"/>
                  </a:cubicBezTo>
                  <a:cubicBezTo>
                    <a:pt x="159" y="418"/>
                    <a:pt x="100" y="219"/>
                    <a:pt x="6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5938618" y="2889598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15" y="219"/>
                    <a:pt x="875" y="438"/>
                    <a:pt x="856" y="637"/>
                  </a:cubicBezTo>
                  <a:cubicBezTo>
                    <a:pt x="796" y="736"/>
                    <a:pt x="776" y="836"/>
                    <a:pt x="716" y="915"/>
                  </a:cubicBezTo>
                  <a:cubicBezTo>
                    <a:pt x="676" y="975"/>
                    <a:pt x="61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0" y="1018"/>
                    <a:pt x="493" y="949"/>
                    <a:pt x="458" y="895"/>
                  </a:cubicBezTo>
                  <a:cubicBezTo>
                    <a:pt x="398" y="816"/>
                    <a:pt x="358" y="716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58"/>
                    <a:pt x="80" y="677"/>
                  </a:cubicBezTo>
                  <a:cubicBezTo>
                    <a:pt x="100" y="796"/>
                    <a:pt x="159" y="915"/>
                    <a:pt x="199" y="1015"/>
                  </a:cubicBezTo>
                  <a:cubicBezTo>
                    <a:pt x="219" y="1055"/>
                    <a:pt x="279" y="1114"/>
                    <a:pt x="318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36" y="1254"/>
                    <a:pt x="875" y="1114"/>
                    <a:pt x="915" y="1015"/>
                  </a:cubicBezTo>
                  <a:cubicBezTo>
                    <a:pt x="975" y="895"/>
                    <a:pt x="995" y="796"/>
                    <a:pt x="1015" y="657"/>
                  </a:cubicBezTo>
                  <a:cubicBezTo>
                    <a:pt x="1074" y="438"/>
                    <a:pt x="1054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101936" y="2723550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36" y="240"/>
                    <a:pt x="896" y="439"/>
                    <a:pt x="856" y="657"/>
                  </a:cubicBezTo>
                  <a:cubicBezTo>
                    <a:pt x="796" y="757"/>
                    <a:pt x="776" y="856"/>
                    <a:pt x="717" y="936"/>
                  </a:cubicBezTo>
                  <a:cubicBezTo>
                    <a:pt x="677" y="996"/>
                    <a:pt x="617" y="1015"/>
                    <a:pt x="597" y="1015"/>
                  </a:cubicBezTo>
                  <a:cubicBezTo>
                    <a:pt x="594" y="1023"/>
                    <a:pt x="588" y="1026"/>
                    <a:pt x="581" y="1026"/>
                  </a:cubicBezTo>
                  <a:cubicBezTo>
                    <a:pt x="550" y="1026"/>
                    <a:pt x="491" y="961"/>
                    <a:pt x="458" y="896"/>
                  </a:cubicBezTo>
                  <a:cubicBezTo>
                    <a:pt x="398" y="817"/>
                    <a:pt x="359" y="717"/>
                    <a:pt x="299" y="618"/>
                  </a:cubicBezTo>
                  <a:lnTo>
                    <a:pt x="21" y="21"/>
                  </a:lnTo>
                  <a:lnTo>
                    <a:pt x="21" y="2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15"/>
                  </a:cubicBezTo>
                  <a:cubicBezTo>
                    <a:pt x="219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15"/>
                    <a:pt x="916" y="1015"/>
                  </a:cubicBezTo>
                  <a:cubicBezTo>
                    <a:pt x="975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6977745" y="4161405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56" y="220"/>
                    <a:pt x="896" y="458"/>
                    <a:pt x="856" y="657"/>
                  </a:cubicBezTo>
                  <a:cubicBezTo>
                    <a:pt x="797" y="757"/>
                    <a:pt x="777" y="856"/>
                    <a:pt x="717" y="936"/>
                  </a:cubicBezTo>
                  <a:cubicBezTo>
                    <a:pt x="677" y="996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4" y="967"/>
                    <a:pt x="458" y="896"/>
                  </a:cubicBezTo>
                  <a:cubicBezTo>
                    <a:pt x="399" y="817"/>
                    <a:pt x="359" y="71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35"/>
                  </a:cubicBezTo>
                  <a:cubicBezTo>
                    <a:pt x="220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35"/>
                    <a:pt x="916" y="1035"/>
                  </a:cubicBezTo>
                  <a:cubicBezTo>
                    <a:pt x="976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7386917" y="4222843"/>
              <a:ext cx="69327" cy="82469"/>
            </a:xfrm>
            <a:custGeom>
              <a:avLst/>
              <a:gdLst/>
              <a:ahLst/>
              <a:cxnLst/>
              <a:rect l="l" t="t" r="r" b="b"/>
              <a:pathLst>
                <a:path w="1055" h="1255" extrusionOk="0">
                  <a:moveTo>
                    <a:pt x="995" y="1"/>
                  </a:moveTo>
                  <a:cubicBezTo>
                    <a:pt x="935" y="220"/>
                    <a:pt x="895" y="439"/>
                    <a:pt x="836" y="637"/>
                  </a:cubicBezTo>
                  <a:cubicBezTo>
                    <a:pt x="796" y="737"/>
                    <a:pt x="756" y="836"/>
                    <a:pt x="716" y="916"/>
                  </a:cubicBezTo>
                  <a:cubicBezTo>
                    <a:pt x="657" y="996"/>
                    <a:pt x="617" y="1015"/>
                    <a:pt x="597" y="1015"/>
                  </a:cubicBezTo>
                  <a:cubicBezTo>
                    <a:pt x="593" y="1018"/>
                    <a:pt x="588" y="1019"/>
                    <a:pt x="584" y="1019"/>
                  </a:cubicBezTo>
                  <a:cubicBezTo>
                    <a:pt x="544" y="1019"/>
                    <a:pt x="491" y="949"/>
                    <a:pt x="438" y="896"/>
                  </a:cubicBezTo>
                  <a:cubicBezTo>
                    <a:pt x="398" y="816"/>
                    <a:pt x="338" y="717"/>
                    <a:pt x="299" y="618"/>
                  </a:cubicBezTo>
                  <a:lnTo>
                    <a:pt x="20" y="21"/>
                  </a:lnTo>
                  <a:lnTo>
                    <a:pt x="20" y="21"/>
                  </a:lnTo>
                  <a:cubicBezTo>
                    <a:pt x="0" y="240"/>
                    <a:pt x="20" y="458"/>
                    <a:pt x="60" y="697"/>
                  </a:cubicBezTo>
                  <a:cubicBezTo>
                    <a:pt x="100" y="797"/>
                    <a:pt x="139" y="916"/>
                    <a:pt x="199" y="1015"/>
                  </a:cubicBezTo>
                  <a:cubicBezTo>
                    <a:pt x="219" y="1055"/>
                    <a:pt x="259" y="1115"/>
                    <a:pt x="318" y="1155"/>
                  </a:cubicBezTo>
                  <a:cubicBezTo>
                    <a:pt x="358" y="1214"/>
                    <a:pt x="438" y="1254"/>
                    <a:pt x="537" y="1254"/>
                  </a:cubicBezTo>
                  <a:cubicBezTo>
                    <a:pt x="736" y="1254"/>
                    <a:pt x="856" y="1115"/>
                    <a:pt x="915" y="1015"/>
                  </a:cubicBezTo>
                  <a:cubicBezTo>
                    <a:pt x="955" y="896"/>
                    <a:pt x="995" y="797"/>
                    <a:pt x="1015" y="657"/>
                  </a:cubicBezTo>
                  <a:cubicBezTo>
                    <a:pt x="1055" y="439"/>
                    <a:pt x="103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7214365" y="3909146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55" y="200"/>
                    <a:pt x="876" y="418"/>
                    <a:pt x="856" y="637"/>
                  </a:cubicBezTo>
                  <a:cubicBezTo>
                    <a:pt x="796" y="737"/>
                    <a:pt x="776" y="836"/>
                    <a:pt x="736" y="916"/>
                  </a:cubicBezTo>
                  <a:cubicBezTo>
                    <a:pt x="677" y="975"/>
                    <a:pt x="63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1" y="1018"/>
                    <a:pt x="493" y="947"/>
                    <a:pt x="458" y="87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40" y="21"/>
                  </a:lnTo>
                  <a:lnTo>
                    <a:pt x="40" y="21"/>
                  </a:lnTo>
                  <a:cubicBezTo>
                    <a:pt x="0" y="239"/>
                    <a:pt x="40" y="458"/>
                    <a:pt x="80" y="677"/>
                  </a:cubicBezTo>
                  <a:cubicBezTo>
                    <a:pt x="100" y="796"/>
                    <a:pt x="160" y="916"/>
                    <a:pt x="199" y="1015"/>
                  </a:cubicBezTo>
                  <a:cubicBezTo>
                    <a:pt x="239" y="1055"/>
                    <a:pt x="279" y="1115"/>
                    <a:pt x="339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6" y="1115"/>
                    <a:pt x="935" y="1015"/>
                  </a:cubicBezTo>
                  <a:cubicBezTo>
                    <a:pt x="975" y="87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6015695" y="4175795"/>
              <a:ext cx="69392" cy="83718"/>
            </a:xfrm>
            <a:custGeom>
              <a:avLst/>
              <a:gdLst/>
              <a:ahLst/>
              <a:cxnLst/>
              <a:rect l="l" t="t" r="r" b="b"/>
              <a:pathLst>
                <a:path w="1056" h="1274" extrusionOk="0">
                  <a:moveTo>
                    <a:pt x="995" y="1"/>
                  </a:moveTo>
                  <a:cubicBezTo>
                    <a:pt x="916" y="220"/>
                    <a:pt x="876" y="438"/>
                    <a:pt x="836" y="657"/>
                  </a:cubicBezTo>
                  <a:cubicBezTo>
                    <a:pt x="796" y="757"/>
                    <a:pt x="777" y="856"/>
                    <a:pt x="717" y="936"/>
                  </a:cubicBezTo>
                  <a:cubicBezTo>
                    <a:pt x="677" y="995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2" y="969"/>
                    <a:pt x="438" y="916"/>
                  </a:cubicBezTo>
                  <a:cubicBezTo>
                    <a:pt x="399" y="836"/>
                    <a:pt x="339" y="73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59"/>
                    <a:pt x="21" y="478"/>
                    <a:pt x="80" y="717"/>
                  </a:cubicBezTo>
                  <a:cubicBezTo>
                    <a:pt x="100" y="816"/>
                    <a:pt x="140" y="936"/>
                    <a:pt x="200" y="1035"/>
                  </a:cubicBezTo>
                  <a:cubicBezTo>
                    <a:pt x="220" y="1075"/>
                    <a:pt x="279" y="1135"/>
                    <a:pt x="319" y="1174"/>
                  </a:cubicBezTo>
                  <a:cubicBezTo>
                    <a:pt x="379" y="1234"/>
                    <a:pt x="438" y="1274"/>
                    <a:pt x="538" y="1274"/>
                  </a:cubicBezTo>
                  <a:cubicBezTo>
                    <a:pt x="737" y="1274"/>
                    <a:pt x="876" y="1135"/>
                    <a:pt x="916" y="1035"/>
                  </a:cubicBezTo>
                  <a:cubicBezTo>
                    <a:pt x="976" y="916"/>
                    <a:pt x="995" y="816"/>
                    <a:pt x="1015" y="677"/>
                  </a:cubicBezTo>
                  <a:cubicBezTo>
                    <a:pt x="1055" y="458"/>
                    <a:pt x="1035" y="23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5711132" y="2497444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36" y="219"/>
                    <a:pt x="876" y="438"/>
                    <a:pt x="856" y="637"/>
                  </a:cubicBezTo>
                  <a:cubicBezTo>
                    <a:pt x="796" y="737"/>
                    <a:pt x="777" y="836"/>
                    <a:pt x="737" y="916"/>
                  </a:cubicBezTo>
                  <a:cubicBezTo>
                    <a:pt x="677" y="975"/>
                    <a:pt x="637" y="1015"/>
                    <a:pt x="598" y="1015"/>
                  </a:cubicBezTo>
                  <a:cubicBezTo>
                    <a:pt x="595" y="1017"/>
                    <a:pt x="593" y="1018"/>
                    <a:pt x="589" y="1018"/>
                  </a:cubicBezTo>
                  <a:cubicBezTo>
                    <a:pt x="561" y="1018"/>
                    <a:pt x="494" y="949"/>
                    <a:pt x="458" y="896"/>
                  </a:cubicBezTo>
                  <a:cubicBezTo>
                    <a:pt x="399" y="816"/>
                    <a:pt x="359" y="717"/>
                    <a:pt x="299" y="617"/>
                  </a:cubicBezTo>
                  <a:lnTo>
                    <a:pt x="41" y="20"/>
                  </a:lnTo>
                  <a:lnTo>
                    <a:pt x="41" y="20"/>
                  </a:lnTo>
                  <a:cubicBezTo>
                    <a:pt x="1" y="239"/>
                    <a:pt x="41" y="458"/>
                    <a:pt x="80" y="677"/>
                  </a:cubicBezTo>
                  <a:cubicBezTo>
                    <a:pt x="100" y="796"/>
                    <a:pt x="160" y="916"/>
                    <a:pt x="200" y="1015"/>
                  </a:cubicBezTo>
                  <a:cubicBezTo>
                    <a:pt x="240" y="1055"/>
                    <a:pt x="279" y="1114"/>
                    <a:pt x="339" y="1154"/>
                  </a:cubicBezTo>
                  <a:cubicBezTo>
                    <a:pt x="379" y="1214"/>
                    <a:pt x="458" y="1254"/>
                    <a:pt x="558" y="1254"/>
                  </a:cubicBezTo>
                  <a:cubicBezTo>
                    <a:pt x="757" y="1254"/>
                    <a:pt x="876" y="1114"/>
                    <a:pt x="936" y="1015"/>
                  </a:cubicBezTo>
                  <a:cubicBezTo>
                    <a:pt x="976" y="89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6023580" y="1740602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35" y="219"/>
                    <a:pt x="895" y="438"/>
                    <a:pt x="856" y="637"/>
                  </a:cubicBezTo>
                  <a:cubicBezTo>
                    <a:pt x="796" y="737"/>
                    <a:pt x="776" y="836"/>
                    <a:pt x="716" y="916"/>
                  </a:cubicBezTo>
                  <a:cubicBezTo>
                    <a:pt x="676" y="995"/>
                    <a:pt x="617" y="1015"/>
                    <a:pt x="597" y="1015"/>
                  </a:cubicBezTo>
                  <a:cubicBezTo>
                    <a:pt x="594" y="1018"/>
                    <a:pt x="591" y="1019"/>
                    <a:pt x="586" y="1019"/>
                  </a:cubicBezTo>
                  <a:cubicBezTo>
                    <a:pt x="557" y="1019"/>
                    <a:pt x="492" y="965"/>
                    <a:pt x="458" y="89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78"/>
                    <a:pt x="80" y="697"/>
                  </a:cubicBezTo>
                  <a:cubicBezTo>
                    <a:pt x="100" y="796"/>
                    <a:pt x="159" y="916"/>
                    <a:pt x="199" y="1015"/>
                  </a:cubicBezTo>
                  <a:cubicBezTo>
                    <a:pt x="219" y="1075"/>
                    <a:pt x="279" y="1115"/>
                    <a:pt x="318" y="117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5" y="1115"/>
                    <a:pt x="915" y="1015"/>
                  </a:cubicBezTo>
                  <a:cubicBezTo>
                    <a:pt x="975" y="896"/>
                    <a:pt x="995" y="796"/>
                    <a:pt x="1015" y="677"/>
                  </a:cubicBezTo>
                  <a:cubicBezTo>
                    <a:pt x="1074" y="438"/>
                    <a:pt x="1054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997463" y="1315791"/>
              <a:ext cx="1389622" cy="3319927"/>
            </a:xfrm>
            <a:custGeom>
              <a:avLst/>
              <a:gdLst/>
              <a:ahLst/>
              <a:cxnLst/>
              <a:rect l="l" t="t" r="r" b="b"/>
              <a:pathLst>
                <a:path w="21147" h="50522" extrusionOk="0">
                  <a:moveTo>
                    <a:pt x="21146" y="0"/>
                  </a:moveTo>
                  <a:cubicBezTo>
                    <a:pt x="18620" y="876"/>
                    <a:pt x="18322" y="2925"/>
                    <a:pt x="18322" y="2925"/>
                  </a:cubicBezTo>
                  <a:cubicBezTo>
                    <a:pt x="12035" y="3979"/>
                    <a:pt x="10245" y="9887"/>
                    <a:pt x="10205" y="10066"/>
                  </a:cubicBezTo>
                  <a:cubicBezTo>
                    <a:pt x="10941" y="9370"/>
                    <a:pt x="11996" y="8992"/>
                    <a:pt x="12035" y="8972"/>
                  </a:cubicBezTo>
                  <a:lnTo>
                    <a:pt x="12035" y="8972"/>
                  </a:lnTo>
                  <a:cubicBezTo>
                    <a:pt x="11638" y="9350"/>
                    <a:pt x="11260" y="9827"/>
                    <a:pt x="10941" y="10325"/>
                  </a:cubicBezTo>
                  <a:cubicBezTo>
                    <a:pt x="10563" y="10922"/>
                    <a:pt x="10245" y="11538"/>
                    <a:pt x="9967" y="12175"/>
                  </a:cubicBezTo>
                  <a:cubicBezTo>
                    <a:pt x="9509" y="13309"/>
                    <a:pt x="9151" y="14423"/>
                    <a:pt x="8952" y="15198"/>
                  </a:cubicBezTo>
                  <a:cubicBezTo>
                    <a:pt x="8773" y="15835"/>
                    <a:pt x="8713" y="16233"/>
                    <a:pt x="8713" y="16233"/>
                  </a:cubicBezTo>
                  <a:cubicBezTo>
                    <a:pt x="9151" y="15954"/>
                    <a:pt x="9907" y="15815"/>
                    <a:pt x="9907" y="15815"/>
                  </a:cubicBezTo>
                  <a:lnTo>
                    <a:pt x="9907" y="15815"/>
                  </a:lnTo>
                  <a:cubicBezTo>
                    <a:pt x="8813" y="16929"/>
                    <a:pt x="8713" y="19416"/>
                    <a:pt x="8713" y="19416"/>
                  </a:cubicBezTo>
                  <a:cubicBezTo>
                    <a:pt x="9032" y="18839"/>
                    <a:pt x="9768" y="18580"/>
                    <a:pt x="9768" y="18580"/>
                  </a:cubicBezTo>
                  <a:lnTo>
                    <a:pt x="9768" y="18580"/>
                  </a:lnTo>
                  <a:cubicBezTo>
                    <a:pt x="9668" y="19217"/>
                    <a:pt x="9609" y="19913"/>
                    <a:pt x="9529" y="20689"/>
                  </a:cubicBezTo>
                  <a:cubicBezTo>
                    <a:pt x="9250" y="23593"/>
                    <a:pt x="9250" y="27293"/>
                    <a:pt x="9410" y="31053"/>
                  </a:cubicBezTo>
                  <a:cubicBezTo>
                    <a:pt x="9449" y="32107"/>
                    <a:pt x="9509" y="33122"/>
                    <a:pt x="9549" y="34156"/>
                  </a:cubicBezTo>
                  <a:cubicBezTo>
                    <a:pt x="9728" y="37419"/>
                    <a:pt x="10723" y="39488"/>
                    <a:pt x="6883" y="42113"/>
                  </a:cubicBezTo>
                  <a:cubicBezTo>
                    <a:pt x="6286" y="42551"/>
                    <a:pt x="5570" y="42969"/>
                    <a:pt x="4695" y="43406"/>
                  </a:cubicBezTo>
                  <a:cubicBezTo>
                    <a:pt x="4695" y="43406"/>
                    <a:pt x="3269" y="41909"/>
                    <a:pt x="2614" y="41909"/>
                  </a:cubicBezTo>
                  <a:cubicBezTo>
                    <a:pt x="2496" y="41909"/>
                    <a:pt x="2403" y="41958"/>
                    <a:pt x="2348" y="42074"/>
                  </a:cubicBezTo>
                  <a:cubicBezTo>
                    <a:pt x="1970" y="42790"/>
                    <a:pt x="3044" y="45077"/>
                    <a:pt x="3104" y="45237"/>
                  </a:cubicBezTo>
                  <a:cubicBezTo>
                    <a:pt x="2997" y="45077"/>
                    <a:pt x="1084" y="42698"/>
                    <a:pt x="462" y="42698"/>
                  </a:cubicBezTo>
                  <a:cubicBezTo>
                    <a:pt x="387" y="42698"/>
                    <a:pt x="331" y="42733"/>
                    <a:pt x="299" y="42810"/>
                  </a:cubicBezTo>
                  <a:cubicBezTo>
                    <a:pt x="0" y="43566"/>
                    <a:pt x="2805" y="50210"/>
                    <a:pt x="7221" y="50508"/>
                  </a:cubicBezTo>
                  <a:cubicBezTo>
                    <a:pt x="7353" y="50517"/>
                    <a:pt x="7480" y="50522"/>
                    <a:pt x="7603" y="50522"/>
                  </a:cubicBezTo>
                  <a:cubicBezTo>
                    <a:pt x="8285" y="50522"/>
                    <a:pt x="8857" y="50386"/>
                    <a:pt x="9430" y="50150"/>
                  </a:cubicBezTo>
                  <a:cubicBezTo>
                    <a:pt x="9410" y="48459"/>
                    <a:pt x="8654" y="46748"/>
                    <a:pt x="7241" y="45774"/>
                  </a:cubicBezTo>
                  <a:cubicBezTo>
                    <a:pt x="6943" y="45575"/>
                    <a:pt x="6565" y="45356"/>
                    <a:pt x="6485" y="44998"/>
                  </a:cubicBezTo>
                  <a:cubicBezTo>
                    <a:pt x="6386" y="44660"/>
                    <a:pt x="6625" y="44282"/>
                    <a:pt x="6843" y="44003"/>
                  </a:cubicBezTo>
                  <a:cubicBezTo>
                    <a:pt x="8276" y="42213"/>
                    <a:pt x="10723" y="41298"/>
                    <a:pt x="11817" y="39289"/>
                  </a:cubicBezTo>
                  <a:cubicBezTo>
                    <a:pt x="12990" y="37120"/>
                    <a:pt x="12234" y="34494"/>
                    <a:pt x="11717" y="32068"/>
                  </a:cubicBezTo>
                  <a:cubicBezTo>
                    <a:pt x="10643" y="27074"/>
                    <a:pt x="10762" y="21823"/>
                    <a:pt x="12055" y="16889"/>
                  </a:cubicBezTo>
                  <a:lnTo>
                    <a:pt x="12055" y="16889"/>
                  </a:lnTo>
                  <a:cubicBezTo>
                    <a:pt x="11459" y="16989"/>
                    <a:pt x="10902" y="17049"/>
                    <a:pt x="10325" y="17148"/>
                  </a:cubicBezTo>
                  <a:cubicBezTo>
                    <a:pt x="11041" y="16193"/>
                    <a:pt x="11657" y="15119"/>
                    <a:pt x="12155" y="14005"/>
                  </a:cubicBezTo>
                  <a:cubicBezTo>
                    <a:pt x="12102" y="14002"/>
                    <a:pt x="12049" y="14001"/>
                    <a:pt x="11996" y="14001"/>
                  </a:cubicBezTo>
                  <a:cubicBezTo>
                    <a:pt x="11212" y="14001"/>
                    <a:pt x="10420" y="14274"/>
                    <a:pt x="9768" y="14721"/>
                  </a:cubicBezTo>
                  <a:cubicBezTo>
                    <a:pt x="11120" y="12155"/>
                    <a:pt x="12632" y="9728"/>
                    <a:pt x="14303" y="7381"/>
                  </a:cubicBezTo>
                  <a:lnTo>
                    <a:pt x="14303" y="7381"/>
                  </a:lnTo>
                  <a:cubicBezTo>
                    <a:pt x="13976" y="7531"/>
                    <a:pt x="13630" y="7615"/>
                    <a:pt x="13285" y="7615"/>
                  </a:cubicBezTo>
                  <a:cubicBezTo>
                    <a:pt x="13126" y="7615"/>
                    <a:pt x="12968" y="7597"/>
                    <a:pt x="12811" y="7560"/>
                  </a:cubicBezTo>
                  <a:cubicBezTo>
                    <a:pt x="14224" y="5292"/>
                    <a:pt x="16770" y="3760"/>
                    <a:pt x="19495" y="3521"/>
                  </a:cubicBezTo>
                  <a:cubicBezTo>
                    <a:pt x="19575" y="1990"/>
                    <a:pt x="20251" y="916"/>
                    <a:pt x="2114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6486305" y="4311682"/>
              <a:ext cx="1469332" cy="270933"/>
            </a:xfrm>
            <a:custGeom>
              <a:avLst/>
              <a:gdLst/>
              <a:ahLst/>
              <a:cxnLst/>
              <a:rect l="l" t="t" r="r" b="b"/>
              <a:pathLst>
                <a:path w="22360" h="4123" extrusionOk="0">
                  <a:moveTo>
                    <a:pt x="4971" y="0"/>
                  </a:moveTo>
                  <a:cubicBezTo>
                    <a:pt x="3457" y="0"/>
                    <a:pt x="1801" y="75"/>
                    <a:pt x="0" y="240"/>
                  </a:cubicBezTo>
                  <a:lnTo>
                    <a:pt x="1194" y="240"/>
                  </a:lnTo>
                  <a:cubicBezTo>
                    <a:pt x="1611" y="240"/>
                    <a:pt x="2029" y="240"/>
                    <a:pt x="2467" y="260"/>
                  </a:cubicBezTo>
                  <a:cubicBezTo>
                    <a:pt x="8693" y="499"/>
                    <a:pt x="12373" y="1911"/>
                    <a:pt x="14900" y="2966"/>
                  </a:cubicBezTo>
                  <a:cubicBezTo>
                    <a:pt x="16428" y="3613"/>
                    <a:pt x="17526" y="4122"/>
                    <a:pt x="18518" y="4122"/>
                  </a:cubicBezTo>
                  <a:cubicBezTo>
                    <a:pt x="18714" y="4122"/>
                    <a:pt x="18907" y="4102"/>
                    <a:pt x="19097" y="4060"/>
                  </a:cubicBezTo>
                  <a:cubicBezTo>
                    <a:pt x="20291" y="3821"/>
                    <a:pt x="21425" y="2727"/>
                    <a:pt x="22360" y="1414"/>
                  </a:cubicBezTo>
                  <a:lnTo>
                    <a:pt x="22360" y="1414"/>
                  </a:lnTo>
                  <a:cubicBezTo>
                    <a:pt x="21341" y="2510"/>
                    <a:pt x="20285" y="2906"/>
                    <a:pt x="19197" y="2906"/>
                  </a:cubicBezTo>
                  <a:cubicBezTo>
                    <a:pt x="17757" y="2906"/>
                    <a:pt x="16262" y="2213"/>
                    <a:pt x="14721" y="1533"/>
                  </a:cubicBezTo>
                  <a:cubicBezTo>
                    <a:pt x="12697" y="656"/>
                    <a:pt x="9461" y="0"/>
                    <a:pt x="4971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7621762" y="4259443"/>
              <a:ext cx="287821" cy="252205"/>
            </a:xfrm>
            <a:custGeom>
              <a:avLst/>
              <a:gdLst/>
              <a:ahLst/>
              <a:cxnLst/>
              <a:rect l="l" t="t" r="r" b="b"/>
              <a:pathLst>
                <a:path w="4380" h="3838" extrusionOk="0">
                  <a:moveTo>
                    <a:pt x="3548" y="1"/>
                  </a:moveTo>
                  <a:cubicBezTo>
                    <a:pt x="2375" y="1"/>
                    <a:pt x="82" y="1676"/>
                    <a:pt x="27" y="2965"/>
                  </a:cubicBezTo>
                  <a:cubicBezTo>
                    <a:pt x="1" y="3575"/>
                    <a:pt x="371" y="3838"/>
                    <a:pt x="900" y="3838"/>
                  </a:cubicBezTo>
                  <a:cubicBezTo>
                    <a:pt x="1994" y="3838"/>
                    <a:pt x="3769" y="2716"/>
                    <a:pt x="4145" y="1214"/>
                  </a:cubicBezTo>
                  <a:cubicBezTo>
                    <a:pt x="4380" y="342"/>
                    <a:pt x="4078" y="1"/>
                    <a:pt x="354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6273210" y="3977155"/>
              <a:ext cx="104680" cy="104614"/>
            </a:xfrm>
            <a:custGeom>
              <a:avLst/>
              <a:gdLst/>
              <a:ahLst/>
              <a:cxnLst/>
              <a:rect l="l" t="t" r="r" b="b"/>
              <a:pathLst>
                <a:path w="1593" h="1592" extrusionOk="0">
                  <a:moveTo>
                    <a:pt x="796" y="0"/>
                  </a:moveTo>
                  <a:cubicBezTo>
                    <a:pt x="359" y="0"/>
                    <a:pt x="1" y="358"/>
                    <a:pt x="1" y="796"/>
                  </a:cubicBezTo>
                  <a:cubicBezTo>
                    <a:pt x="1" y="1233"/>
                    <a:pt x="359" y="1591"/>
                    <a:pt x="796" y="1591"/>
                  </a:cubicBezTo>
                  <a:cubicBezTo>
                    <a:pt x="1234" y="1591"/>
                    <a:pt x="1592" y="1233"/>
                    <a:pt x="1592" y="796"/>
                  </a:cubicBezTo>
                  <a:cubicBezTo>
                    <a:pt x="1592" y="358"/>
                    <a:pt x="1234" y="0"/>
                    <a:pt x="7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6466658" y="4094775"/>
              <a:ext cx="55001" cy="56250"/>
            </a:xfrm>
            <a:custGeom>
              <a:avLst/>
              <a:gdLst/>
              <a:ahLst/>
              <a:cxnLst/>
              <a:rect l="l" t="t" r="r" b="b"/>
              <a:pathLst>
                <a:path w="837" h="856" extrusionOk="0">
                  <a:moveTo>
                    <a:pt x="419" y="0"/>
                  </a:moveTo>
                  <a:cubicBezTo>
                    <a:pt x="180" y="0"/>
                    <a:pt x="1" y="199"/>
                    <a:pt x="1" y="418"/>
                  </a:cubicBezTo>
                  <a:cubicBezTo>
                    <a:pt x="1" y="657"/>
                    <a:pt x="180" y="856"/>
                    <a:pt x="419" y="856"/>
                  </a:cubicBezTo>
                  <a:cubicBezTo>
                    <a:pt x="657" y="856"/>
                    <a:pt x="836" y="657"/>
                    <a:pt x="836" y="418"/>
                  </a:cubicBezTo>
                  <a:cubicBezTo>
                    <a:pt x="836" y="199"/>
                    <a:pt x="657" y="0"/>
                    <a:pt x="419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6309810" y="3765374"/>
              <a:ext cx="124262" cy="124262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936" y="0"/>
                  </a:moveTo>
                  <a:cubicBezTo>
                    <a:pt x="418" y="0"/>
                    <a:pt x="1" y="418"/>
                    <a:pt x="1" y="935"/>
                  </a:cubicBezTo>
                  <a:cubicBezTo>
                    <a:pt x="1" y="1453"/>
                    <a:pt x="418" y="1890"/>
                    <a:pt x="936" y="1890"/>
                  </a:cubicBezTo>
                  <a:cubicBezTo>
                    <a:pt x="1473" y="1890"/>
                    <a:pt x="1890" y="1453"/>
                    <a:pt x="1890" y="935"/>
                  </a:cubicBezTo>
                  <a:cubicBezTo>
                    <a:pt x="1890" y="418"/>
                    <a:pt x="1473" y="0"/>
                    <a:pt x="93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160781" y="3558849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59" y="0"/>
                    <a:pt x="1" y="259"/>
                    <a:pt x="1" y="597"/>
                  </a:cubicBezTo>
                  <a:cubicBezTo>
                    <a:pt x="1" y="935"/>
                    <a:pt x="259" y="1194"/>
                    <a:pt x="598" y="1194"/>
                  </a:cubicBezTo>
                  <a:cubicBezTo>
                    <a:pt x="936" y="1194"/>
                    <a:pt x="1194" y="93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464621" y="3328800"/>
              <a:ext cx="924969" cy="598312"/>
            </a:xfrm>
            <a:custGeom>
              <a:avLst/>
              <a:gdLst/>
              <a:ahLst/>
              <a:cxnLst/>
              <a:rect l="l" t="t" r="r" b="b"/>
              <a:pathLst>
                <a:path w="14076" h="9105" extrusionOk="0">
                  <a:moveTo>
                    <a:pt x="14076" y="0"/>
                  </a:moveTo>
                  <a:cubicBezTo>
                    <a:pt x="14075" y="0"/>
                    <a:pt x="4905" y="3899"/>
                    <a:pt x="2300" y="4496"/>
                  </a:cubicBezTo>
                  <a:cubicBezTo>
                    <a:pt x="1" y="5001"/>
                    <a:pt x="141" y="9104"/>
                    <a:pt x="4830" y="9104"/>
                  </a:cubicBezTo>
                  <a:cubicBezTo>
                    <a:pt x="5497" y="9104"/>
                    <a:pt x="6256" y="9021"/>
                    <a:pt x="7114" y="8833"/>
                  </a:cubicBezTo>
                  <a:cubicBezTo>
                    <a:pt x="13996" y="7301"/>
                    <a:pt x="14076" y="1"/>
                    <a:pt x="1407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6005247" y="2875930"/>
              <a:ext cx="1111198" cy="1310570"/>
            </a:xfrm>
            <a:custGeom>
              <a:avLst/>
              <a:gdLst/>
              <a:ahLst/>
              <a:cxnLst/>
              <a:rect l="l" t="t" r="r" b="b"/>
              <a:pathLst>
                <a:path w="16910" h="19944" extrusionOk="0">
                  <a:moveTo>
                    <a:pt x="8909" y="1"/>
                  </a:moveTo>
                  <a:cubicBezTo>
                    <a:pt x="8450" y="1"/>
                    <a:pt x="7961" y="12"/>
                    <a:pt x="7441" y="29"/>
                  </a:cubicBezTo>
                  <a:cubicBezTo>
                    <a:pt x="5511" y="69"/>
                    <a:pt x="4059" y="427"/>
                    <a:pt x="2965" y="1064"/>
                  </a:cubicBezTo>
                  <a:cubicBezTo>
                    <a:pt x="538" y="2516"/>
                    <a:pt x="1" y="5520"/>
                    <a:pt x="259" y="10493"/>
                  </a:cubicBezTo>
                  <a:cubicBezTo>
                    <a:pt x="587" y="16763"/>
                    <a:pt x="2355" y="19943"/>
                    <a:pt x="7464" y="19943"/>
                  </a:cubicBezTo>
                  <a:cubicBezTo>
                    <a:pt x="8239" y="19943"/>
                    <a:pt x="9091" y="19870"/>
                    <a:pt x="10027" y="19723"/>
                  </a:cubicBezTo>
                  <a:cubicBezTo>
                    <a:pt x="12274" y="19365"/>
                    <a:pt x="13786" y="18649"/>
                    <a:pt x="14761" y="17634"/>
                  </a:cubicBezTo>
                  <a:cubicBezTo>
                    <a:pt x="16909" y="15386"/>
                    <a:pt x="16571" y="11686"/>
                    <a:pt x="15994" y="7131"/>
                  </a:cubicBezTo>
                  <a:cubicBezTo>
                    <a:pt x="15251" y="1114"/>
                    <a:pt x="13617" y="1"/>
                    <a:pt x="890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6347722" y="3947044"/>
              <a:ext cx="104680" cy="104680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96" y="1"/>
                  </a:moveTo>
                  <a:cubicBezTo>
                    <a:pt x="359" y="1"/>
                    <a:pt x="1" y="359"/>
                    <a:pt x="1" y="796"/>
                  </a:cubicBezTo>
                  <a:cubicBezTo>
                    <a:pt x="1" y="1234"/>
                    <a:pt x="359" y="1592"/>
                    <a:pt x="796" y="1592"/>
                  </a:cubicBezTo>
                  <a:cubicBezTo>
                    <a:pt x="1234" y="1592"/>
                    <a:pt x="1592" y="1234"/>
                    <a:pt x="1592" y="796"/>
                  </a:cubicBezTo>
                  <a:cubicBezTo>
                    <a:pt x="1592" y="359"/>
                    <a:pt x="1234" y="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6552934" y="3988917"/>
              <a:ext cx="56316" cy="54936"/>
            </a:xfrm>
            <a:custGeom>
              <a:avLst/>
              <a:gdLst/>
              <a:ahLst/>
              <a:cxnLst/>
              <a:rect l="l" t="t" r="r" b="b"/>
              <a:pathLst>
                <a:path w="857" h="836" extrusionOk="0">
                  <a:moveTo>
                    <a:pt x="418" y="0"/>
                  </a:moveTo>
                  <a:cubicBezTo>
                    <a:pt x="200" y="0"/>
                    <a:pt x="1" y="199"/>
                    <a:pt x="1" y="418"/>
                  </a:cubicBezTo>
                  <a:cubicBezTo>
                    <a:pt x="1" y="637"/>
                    <a:pt x="180" y="836"/>
                    <a:pt x="418" y="836"/>
                  </a:cubicBezTo>
                  <a:cubicBezTo>
                    <a:pt x="657" y="836"/>
                    <a:pt x="856" y="637"/>
                    <a:pt x="856" y="418"/>
                  </a:cubicBezTo>
                  <a:cubicBezTo>
                    <a:pt x="856" y="199"/>
                    <a:pt x="657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6247057" y="3452991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79" y="0"/>
                    <a:pt x="1" y="259"/>
                    <a:pt x="1" y="597"/>
                  </a:cubicBezTo>
                  <a:cubicBezTo>
                    <a:pt x="1" y="915"/>
                    <a:pt x="279" y="1194"/>
                    <a:pt x="598" y="1194"/>
                  </a:cubicBezTo>
                  <a:cubicBezTo>
                    <a:pt x="936" y="1194"/>
                    <a:pt x="1194" y="91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5768693" y="1900079"/>
              <a:ext cx="1362154" cy="896516"/>
            </a:xfrm>
            <a:custGeom>
              <a:avLst/>
              <a:gdLst/>
              <a:ahLst/>
              <a:cxnLst/>
              <a:rect l="l" t="t" r="r" b="b"/>
              <a:pathLst>
                <a:path w="20729" h="13643" extrusionOk="0">
                  <a:moveTo>
                    <a:pt x="17327" y="1"/>
                  </a:moveTo>
                  <a:cubicBezTo>
                    <a:pt x="15097" y="994"/>
                    <a:pt x="12585" y="1295"/>
                    <a:pt x="10357" y="1295"/>
                  </a:cubicBezTo>
                  <a:cubicBezTo>
                    <a:pt x="6919" y="1295"/>
                    <a:pt x="4158" y="577"/>
                    <a:pt x="4158" y="577"/>
                  </a:cubicBezTo>
                  <a:cubicBezTo>
                    <a:pt x="2029" y="1751"/>
                    <a:pt x="0" y="8216"/>
                    <a:pt x="3780" y="11638"/>
                  </a:cubicBezTo>
                  <a:cubicBezTo>
                    <a:pt x="5255" y="12976"/>
                    <a:pt x="7780" y="13643"/>
                    <a:pt x="10392" y="13643"/>
                  </a:cubicBezTo>
                  <a:cubicBezTo>
                    <a:pt x="13100" y="13643"/>
                    <a:pt x="15902" y="12926"/>
                    <a:pt x="17724" y="11498"/>
                  </a:cubicBezTo>
                  <a:cubicBezTo>
                    <a:pt x="18679" y="10743"/>
                    <a:pt x="19336" y="9808"/>
                    <a:pt x="19614" y="8654"/>
                  </a:cubicBezTo>
                  <a:cubicBezTo>
                    <a:pt x="20728" y="3860"/>
                    <a:pt x="18083" y="756"/>
                    <a:pt x="17446" y="140"/>
                  </a:cubicBezTo>
                  <a:lnTo>
                    <a:pt x="17327" y="1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608764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188" y="0"/>
                  </a:moveTo>
                  <a:cubicBezTo>
                    <a:pt x="0" y="0"/>
                    <a:pt x="40" y="4178"/>
                    <a:pt x="40" y="4178"/>
                  </a:cubicBezTo>
                  <a:cubicBezTo>
                    <a:pt x="40" y="4178"/>
                    <a:pt x="398" y="976"/>
                    <a:pt x="1193" y="976"/>
                  </a:cubicBezTo>
                  <a:cubicBezTo>
                    <a:pt x="1929" y="996"/>
                    <a:pt x="2307" y="4178"/>
                    <a:pt x="2307" y="4178"/>
                  </a:cubicBezTo>
                  <a:cubicBezTo>
                    <a:pt x="2307" y="4178"/>
                    <a:pt x="2467" y="41"/>
                    <a:pt x="1213" y="1"/>
                  </a:cubicBezTo>
                  <a:cubicBezTo>
                    <a:pt x="1205" y="1"/>
                    <a:pt x="1196" y="0"/>
                    <a:pt x="118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669808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207" y="0"/>
                  </a:moveTo>
                  <a:cubicBezTo>
                    <a:pt x="1" y="0"/>
                    <a:pt x="59" y="4178"/>
                    <a:pt x="59" y="4178"/>
                  </a:cubicBezTo>
                  <a:cubicBezTo>
                    <a:pt x="59" y="4178"/>
                    <a:pt x="398" y="976"/>
                    <a:pt x="1193" y="976"/>
                  </a:cubicBezTo>
                  <a:cubicBezTo>
                    <a:pt x="1949" y="996"/>
                    <a:pt x="2327" y="4178"/>
                    <a:pt x="2327" y="4178"/>
                  </a:cubicBezTo>
                  <a:cubicBezTo>
                    <a:pt x="2327" y="4178"/>
                    <a:pt x="2466" y="41"/>
                    <a:pt x="1233" y="1"/>
                  </a:cubicBezTo>
                  <a:cubicBezTo>
                    <a:pt x="1224" y="1"/>
                    <a:pt x="1216" y="0"/>
                    <a:pt x="1207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6309810" y="2183747"/>
              <a:ext cx="290252" cy="159550"/>
            </a:xfrm>
            <a:custGeom>
              <a:avLst/>
              <a:gdLst/>
              <a:ahLst/>
              <a:cxnLst/>
              <a:rect l="l" t="t" r="r" b="b"/>
              <a:pathLst>
                <a:path w="4417" h="2428" fill="none" extrusionOk="0">
                  <a:moveTo>
                    <a:pt x="40" y="0"/>
                  </a:moveTo>
                  <a:cubicBezTo>
                    <a:pt x="40" y="0"/>
                    <a:pt x="1" y="2427"/>
                    <a:pt x="2209" y="2427"/>
                  </a:cubicBezTo>
                  <a:cubicBezTo>
                    <a:pt x="4417" y="2427"/>
                    <a:pt x="4377" y="0"/>
                    <a:pt x="4377" y="0"/>
                  </a:cubicBezTo>
                </a:path>
              </a:pathLst>
            </a:custGeom>
            <a:noFill/>
            <a:ln w="10450" cap="rnd" cmpd="sng">
              <a:solidFill>
                <a:srgbClr val="1E2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899389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7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7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7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6865382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5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5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5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6032713" y="1982085"/>
              <a:ext cx="218363" cy="92195"/>
            </a:xfrm>
            <a:custGeom>
              <a:avLst/>
              <a:gdLst/>
              <a:ahLst/>
              <a:cxnLst/>
              <a:rect l="l" t="t" r="r" b="b"/>
              <a:pathLst>
                <a:path w="3323" h="1403" extrusionOk="0">
                  <a:moveTo>
                    <a:pt x="2484" y="0"/>
                  </a:moveTo>
                  <a:cubicBezTo>
                    <a:pt x="1938" y="0"/>
                    <a:pt x="1130" y="60"/>
                    <a:pt x="378" y="344"/>
                  </a:cubicBezTo>
                  <a:cubicBezTo>
                    <a:pt x="160" y="423"/>
                    <a:pt x="0" y="642"/>
                    <a:pt x="0" y="881"/>
                  </a:cubicBezTo>
                  <a:lnTo>
                    <a:pt x="0" y="901"/>
                  </a:lnTo>
                  <a:cubicBezTo>
                    <a:pt x="37" y="1194"/>
                    <a:pt x="310" y="1403"/>
                    <a:pt x="602" y="1403"/>
                  </a:cubicBezTo>
                  <a:cubicBezTo>
                    <a:pt x="627" y="1403"/>
                    <a:pt x="652" y="1401"/>
                    <a:pt x="677" y="1398"/>
                  </a:cubicBezTo>
                  <a:cubicBezTo>
                    <a:pt x="1082" y="1325"/>
                    <a:pt x="1776" y="1217"/>
                    <a:pt x="2554" y="1217"/>
                  </a:cubicBezTo>
                  <a:cubicBezTo>
                    <a:pt x="2618" y="1217"/>
                    <a:pt x="2681" y="1218"/>
                    <a:pt x="2746" y="1219"/>
                  </a:cubicBezTo>
                  <a:cubicBezTo>
                    <a:pt x="3044" y="1219"/>
                    <a:pt x="3322" y="1000"/>
                    <a:pt x="3322" y="702"/>
                  </a:cubicBezTo>
                  <a:cubicBezTo>
                    <a:pt x="3322" y="622"/>
                    <a:pt x="3322" y="523"/>
                    <a:pt x="3283" y="443"/>
                  </a:cubicBezTo>
                  <a:cubicBezTo>
                    <a:pt x="3243" y="205"/>
                    <a:pt x="3024" y="6"/>
                    <a:pt x="2765" y="6"/>
                  </a:cubicBezTo>
                  <a:cubicBezTo>
                    <a:pt x="2683" y="3"/>
                    <a:pt x="2588" y="0"/>
                    <a:pt x="248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677125" y="1999892"/>
              <a:ext cx="217048" cy="92720"/>
            </a:xfrm>
            <a:custGeom>
              <a:avLst/>
              <a:gdLst/>
              <a:ahLst/>
              <a:cxnLst/>
              <a:rect l="l" t="t" r="r" b="b"/>
              <a:pathLst>
                <a:path w="3303" h="1411" extrusionOk="0">
                  <a:moveTo>
                    <a:pt x="912" y="1"/>
                  </a:moveTo>
                  <a:cubicBezTo>
                    <a:pt x="779" y="1"/>
                    <a:pt x="659" y="5"/>
                    <a:pt x="557" y="13"/>
                  </a:cubicBezTo>
                  <a:cubicBezTo>
                    <a:pt x="299" y="13"/>
                    <a:pt x="80" y="212"/>
                    <a:pt x="20" y="451"/>
                  </a:cubicBezTo>
                  <a:cubicBezTo>
                    <a:pt x="0" y="530"/>
                    <a:pt x="0" y="630"/>
                    <a:pt x="0" y="709"/>
                  </a:cubicBezTo>
                  <a:cubicBezTo>
                    <a:pt x="0" y="1008"/>
                    <a:pt x="279" y="1227"/>
                    <a:pt x="577" y="1227"/>
                  </a:cubicBezTo>
                  <a:cubicBezTo>
                    <a:pt x="640" y="1225"/>
                    <a:pt x="703" y="1224"/>
                    <a:pt x="765" y="1224"/>
                  </a:cubicBezTo>
                  <a:cubicBezTo>
                    <a:pt x="1530" y="1224"/>
                    <a:pt x="2241" y="1332"/>
                    <a:pt x="2646" y="1406"/>
                  </a:cubicBezTo>
                  <a:cubicBezTo>
                    <a:pt x="2671" y="1409"/>
                    <a:pt x="2696" y="1410"/>
                    <a:pt x="2721" y="1410"/>
                  </a:cubicBezTo>
                  <a:cubicBezTo>
                    <a:pt x="3013" y="1410"/>
                    <a:pt x="3284" y="1202"/>
                    <a:pt x="3303" y="908"/>
                  </a:cubicBezTo>
                  <a:lnTo>
                    <a:pt x="3303" y="869"/>
                  </a:lnTo>
                  <a:cubicBezTo>
                    <a:pt x="3303" y="650"/>
                    <a:pt x="3163" y="431"/>
                    <a:pt x="2945" y="351"/>
                  </a:cubicBezTo>
                  <a:cubicBezTo>
                    <a:pt x="2226" y="80"/>
                    <a:pt x="1455" y="1"/>
                    <a:pt x="912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216012" y="4297358"/>
              <a:ext cx="287755" cy="252205"/>
            </a:xfrm>
            <a:custGeom>
              <a:avLst/>
              <a:gdLst/>
              <a:ahLst/>
              <a:cxnLst/>
              <a:rect l="l" t="t" r="r" b="b"/>
              <a:pathLst>
                <a:path w="4379" h="3838" extrusionOk="0">
                  <a:moveTo>
                    <a:pt x="835" y="1"/>
                  </a:moveTo>
                  <a:cubicBezTo>
                    <a:pt x="304" y="1"/>
                    <a:pt x="0" y="342"/>
                    <a:pt x="235" y="1214"/>
                  </a:cubicBezTo>
                  <a:cubicBezTo>
                    <a:pt x="625" y="2694"/>
                    <a:pt x="2408" y="3838"/>
                    <a:pt x="3497" y="3838"/>
                  </a:cubicBezTo>
                  <a:cubicBezTo>
                    <a:pt x="4017" y="3838"/>
                    <a:pt x="4379" y="3576"/>
                    <a:pt x="4353" y="2965"/>
                  </a:cubicBezTo>
                  <a:cubicBezTo>
                    <a:pt x="4312" y="1676"/>
                    <a:pt x="2014" y="1"/>
                    <a:pt x="8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142514" y="3318352"/>
              <a:ext cx="643194" cy="377847"/>
            </a:xfrm>
            <a:custGeom>
              <a:avLst/>
              <a:gdLst/>
              <a:ahLst/>
              <a:cxnLst/>
              <a:rect l="l" t="t" r="r" b="b"/>
              <a:pathLst>
                <a:path w="9788" h="5750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3740" y="5670"/>
                    <a:pt x="4238" y="5749"/>
                    <a:pt x="4814" y="5749"/>
                  </a:cubicBezTo>
                  <a:cubicBezTo>
                    <a:pt x="9489" y="5749"/>
                    <a:pt x="9788" y="0"/>
                    <a:pt x="9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142514" y="3317038"/>
              <a:ext cx="218363" cy="363456"/>
            </a:xfrm>
            <a:custGeom>
              <a:avLst/>
              <a:gdLst/>
              <a:ahLst/>
              <a:cxnLst/>
              <a:rect l="l" t="t" r="r" b="b"/>
              <a:pathLst>
                <a:path w="3323" h="5531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2944" y="4297"/>
                    <a:pt x="2726" y="3004"/>
                    <a:pt x="2487" y="1751"/>
                  </a:cubicBezTo>
                  <a:cubicBezTo>
                    <a:pt x="2427" y="1174"/>
                    <a:pt x="2328" y="577"/>
                    <a:pt x="2248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142514" y="3229447"/>
              <a:ext cx="642603" cy="197597"/>
            </a:xfrm>
            <a:custGeom>
              <a:avLst/>
              <a:gdLst/>
              <a:ahLst/>
              <a:cxnLst/>
              <a:rect l="l" t="t" r="r" b="b"/>
              <a:pathLst>
                <a:path w="9779" h="3007" extrusionOk="0">
                  <a:moveTo>
                    <a:pt x="5186" y="1"/>
                  </a:moveTo>
                  <a:cubicBezTo>
                    <a:pt x="2648" y="1"/>
                    <a:pt x="0" y="494"/>
                    <a:pt x="0" y="1353"/>
                  </a:cubicBezTo>
                  <a:cubicBezTo>
                    <a:pt x="0" y="2508"/>
                    <a:pt x="2181" y="3007"/>
                    <a:pt x="4481" y="3007"/>
                  </a:cubicBezTo>
                  <a:cubicBezTo>
                    <a:pt x="7054" y="3007"/>
                    <a:pt x="9778" y="2382"/>
                    <a:pt x="9768" y="1353"/>
                  </a:cubicBezTo>
                  <a:cubicBezTo>
                    <a:pt x="9768" y="419"/>
                    <a:pt x="7523" y="1"/>
                    <a:pt x="5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173857" y="3251920"/>
              <a:ext cx="579190" cy="133791"/>
            </a:xfrm>
            <a:custGeom>
              <a:avLst/>
              <a:gdLst/>
              <a:ahLst/>
              <a:cxnLst/>
              <a:rect l="l" t="t" r="r" b="b"/>
              <a:pathLst>
                <a:path w="8814" h="2036" extrusionOk="0">
                  <a:moveTo>
                    <a:pt x="4684" y="0"/>
                  </a:moveTo>
                  <a:cubicBezTo>
                    <a:pt x="2397" y="0"/>
                    <a:pt x="11" y="332"/>
                    <a:pt x="1" y="912"/>
                  </a:cubicBezTo>
                  <a:cubicBezTo>
                    <a:pt x="1" y="1130"/>
                    <a:pt x="140" y="1310"/>
                    <a:pt x="399" y="1469"/>
                  </a:cubicBezTo>
                  <a:cubicBezTo>
                    <a:pt x="1085" y="1858"/>
                    <a:pt x="2541" y="2036"/>
                    <a:pt x="4052" y="2036"/>
                  </a:cubicBezTo>
                  <a:cubicBezTo>
                    <a:pt x="5780" y="2036"/>
                    <a:pt x="7579" y="1803"/>
                    <a:pt x="8376" y="1389"/>
                  </a:cubicBezTo>
                  <a:cubicBezTo>
                    <a:pt x="8654" y="1250"/>
                    <a:pt x="8813" y="1091"/>
                    <a:pt x="8813" y="912"/>
                  </a:cubicBezTo>
                  <a:cubicBezTo>
                    <a:pt x="8813" y="282"/>
                    <a:pt x="6791" y="0"/>
                    <a:pt x="4684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200009" y="3302516"/>
              <a:ext cx="524254" cy="83192"/>
            </a:xfrm>
            <a:custGeom>
              <a:avLst/>
              <a:gdLst/>
              <a:ahLst/>
              <a:cxnLst/>
              <a:rect l="l" t="t" r="r" b="b"/>
              <a:pathLst>
                <a:path w="7978" h="1266" extrusionOk="0">
                  <a:moveTo>
                    <a:pt x="4280" y="0"/>
                  </a:moveTo>
                  <a:cubicBezTo>
                    <a:pt x="2565" y="0"/>
                    <a:pt x="789" y="247"/>
                    <a:pt x="1" y="699"/>
                  </a:cubicBezTo>
                  <a:cubicBezTo>
                    <a:pt x="687" y="1088"/>
                    <a:pt x="2143" y="1266"/>
                    <a:pt x="3654" y="1266"/>
                  </a:cubicBezTo>
                  <a:cubicBezTo>
                    <a:pt x="5382" y="1266"/>
                    <a:pt x="7181" y="1033"/>
                    <a:pt x="7978" y="619"/>
                  </a:cubicBezTo>
                  <a:cubicBezTo>
                    <a:pt x="7293" y="197"/>
                    <a:pt x="5811" y="0"/>
                    <a:pt x="4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617001" y="3389713"/>
              <a:ext cx="246488" cy="246750"/>
            </a:xfrm>
            <a:custGeom>
              <a:avLst/>
              <a:gdLst/>
              <a:ahLst/>
              <a:cxnLst/>
              <a:rect l="l" t="t" r="r" b="b"/>
              <a:pathLst>
                <a:path w="3751" h="3755" extrusionOk="0">
                  <a:moveTo>
                    <a:pt x="2642" y="1"/>
                  </a:moveTo>
                  <a:cubicBezTo>
                    <a:pt x="2235" y="1"/>
                    <a:pt x="1850" y="108"/>
                    <a:pt x="1850" y="108"/>
                  </a:cubicBezTo>
                  <a:lnTo>
                    <a:pt x="1691" y="1202"/>
                  </a:lnTo>
                  <a:cubicBezTo>
                    <a:pt x="1788" y="1185"/>
                    <a:pt x="1874" y="1177"/>
                    <a:pt x="1950" y="1177"/>
                  </a:cubicBezTo>
                  <a:cubicBezTo>
                    <a:pt x="2840" y="1177"/>
                    <a:pt x="2342" y="2279"/>
                    <a:pt x="1811" y="2554"/>
                  </a:cubicBezTo>
                  <a:cubicBezTo>
                    <a:pt x="1609" y="2652"/>
                    <a:pt x="1417" y="2684"/>
                    <a:pt x="1252" y="2684"/>
                  </a:cubicBezTo>
                  <a:cubicBezTo>
                    <a:pt x="947" y="2684"/>
                    <a:pt x="736" y="2574"/>
                    <a:pt x="736" y="2574"/>
                  </a:cubicBezTo>
                  <a:lnTo>
                    <a:pt x="0" y="3549"/>
                  </a:lnTo>
                  <a:cubicBezTo>
                    <a:pt x="457" y="3692"/>
                    <a:pt x="860" y="3755"/>
                    <a:pt x="1216" y="3755"/>
                  </a:cubicBezTo>
                  <a:cubicBezTo>
                    <a:pt x="3297" y="3755"/>
                    <a:pt x="3751" y="1601"/>
                    <a:pt x="3581" y="565"/>
                  </a:cubicBezTo>
                  <a:cubicBezTo>
                    <a:pt x="3501" y="113"/>
                    <a:pt x="3059" y="1"/>
                    <a:pt x="2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305867" y="2978503"/>
              <a:ext cx="166121" cy="377781"/>
            </a:xfrm>
            <a:custGeom>
              <a:avLst/>
              <a:gdLst/>
              <a:ahLst/>
              <a:cxnLst/>
              <a:rect l="l" t="t" r="r" b="b"/>
              <a:pathLst>
                <a:path w="2528" h="5749" extrusionOk="0">
                  <a:moveTo>
                    <a:pt x="1254" y="0"/>
                  </a:moveTo>
                  <a:cubicBezTo>
                    <a:pt x="1254" y="0"/>
                    <a:pt x="1652" y="1691"/>
                    <a:pt x="817" y="3362"/>
                  </a:cubicBezTo>
                  <a:cubicBezTo>
                    <a:pt x="1" y="5033"/>
                    <a:pt x="1254" y="5749"/>
                    <a:pt x="1254" y="5749"/>
                  </a:cubicBezTo>
                  <a:cubicBezTo>
                    <a:pt x="1254" y="5749"/>
                    <a:pt x="1035" y="5172"/>
                    <a:pt x="1771" y="3362"/>
                  </a:cubicBezTo>
                  <a:cubicBezTo>
                    <a:pt x="2527" y="1572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449705" y="2876522"/>
              <a:ext cx="130768" cy="479767"/>
            </a:xfrm>
            <a:custGeom>
              <a:avLst/>
              <a:gdLst/>
              <a:ahLst/>
              <a:cxnLst/>
              <a:rect l="l" t="t" r="r" b="b"/>
              <a:pathLst>
                <a:path w="1990" h="7301" extrusionOk="0">
                  <a:moveTo>
                    <a:pt x="677" y="0"/>
                  </a:moveTo>
                  <a:lnTo>
                    <a:pt x="677" y="0"/>
                  </a:lnTo>
                  <a:cubicBezTo>
                    <a:pt x="677" y="1"/>
                    <a:pt x="1054" y="2527"/>
                    <a:pt x="517" y="4775"/>
                  </a:cubicBezTo>
                  <a:cubicBezTo>
                    <a:pt x="0" y="6923"/>
                    <a:pt x="1054" y="7301"/>
                    <a:pt x="1054" y="7301"/>
                  </a:cubicBezTo>
                  <a:cubicBezTo>
                    <a:pt x="657" y="6923"/>
                    <a:pt x="1154" y="5511"/>
                    <a:pt x="1572" y="3720"/>
                  </a:cubicBezTo>
                  <a:cubicBezTo>
                    <a:pt x="1989" y="1930"/>
                    <a:pt x="677" y="1"/>
                    <a:pt x="67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388267" y="3605897"/>
              <a:ext cx="94166" cy="102052"/>
            </a:xfrm>
            <a:custGeom>
              <a:avLst/>
              <a:gdLst/>
              <a:ahLst/>
              <a:cxnLst/>
              <a:rect l="l" t="t" r="r" b="b"/>
              <a:pathLst>
                <a:path w="1433" h="1553" extrusionOk="0">
                  <a:moveTo>
                    <a:pt x="0" y="1"/>
                  </a:moveTo>
                  <a:lnTo>
                    <a:pt x="80" y="1552"/>
                  </a:lnTo>
                  <a:lnTo>
                    <a:pt x="1432" y="4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3" name="Google Shape;1253;p40"/>
            <p:cNvSpPr/>
            <p:nvPr/>
          </p:nvSpPr>
          <p:spPr>
            <a:xfrm rot="-653023">
              <a:off x="6329849" y="3687616"/>
              <a:ext cx="124261" cy="105928"/>
            </a:xfrm>
            <a:custGeom>
              <a:avLst/>
              <a:gdLst/>
              <a:ahLst/>
              <a:cxnLst/>
              <a:rect l="l" t="t" r="r" b="b"/>
              <a:pathLst>
                <a:path w="1891" h="1612" extrusionOk="0">
                  <a:moveTo>
                    <a:pt x="1015" y="0"/>
                  </a:moveTo>
                  <a:lnTo>
                    <a:pt x="0" y="1612"/>
                  </a:lnTo>
                  <a:lnTo>
                    <a:pt x="1890" y="141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277152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1273" y="1"/>
                  </a:moveTo>
                  <a:lnTo>
                    <a:pt x="0" y="1055"/>
                  </a:lnTo>
                  <a:lnTo>
                    <a:pt x="1910" y="1652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5441855" y="2890912"/>
              <a:ext cx="998764" cy="991404"/>
            </a:xfrm>
            <a:custGeom>
              <a:avLst/>
              <a:gdLst/>
              <a:ahLst/>
              <a:cxnLst/>
              <a:rect l="l" t="t" r="r" b="b"/>
              <a:pathLst>
                <a:path w="15199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cubicBezTo>
                    <a:pt x="15199" y="11259"/>
                    <a:pt x="14005" y="9370"/>
                    <a:pt x="12354" y="9250"/>
                  </a:cubicBezTo>
                  <a:cubicBezTo>
                    <a:pt x="10166" y="9051"/>
                    <a:pt x="3900" y="7917"/>
                    <a:pt x="5173" y="2248"/>
                  </a:cubicBezTo>
                  <a:lnTo>
                    <a:pt x="4079" y="1154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5441855" y="2890912"/>
              <a:ext cx="953028" cy="991404"/>
            </a:xfrm>
            <a:custGeom>
              <a:avLst/>
              <a:gdLst/>
              <a:ahLst/>
              <a:cxnLst/>
              <a:rect l="l" t="t" r="r" b="b"/>
              <a:pathLst>
                <a:path w="14503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lnTo>
                    <a:pt x="14503" y="13030"/>
                  </a:lnTo>
                  <a:cubicBezTo>
                    <a:pt x="14423" y="13050"/>
                    <a:pt x="14324" y="13110"/>
                    <a:pt x="14304" y="13149"/>
                  </a:cubicBezTo>
                  <a:cubicBezTo>
                    <a:pt x="13822" y="13375"/>
                    <a:pt x="13323" y="13471"/>
                    <a:pt x="12818" y="13471"/>
                  </a:cubicBezTo>
                  <a:cubicBezTo>
                    <a:pt x="11362" y="13471"/>
                    <a:pt x="9854" y="12674"/>
                    <a:pt x="8555" y="11876"/>
                  </a:cubicBezTo>
                  <a:cubicBezTo>
                    <a:pt x="6665" y="10742"/>
                    <a:pt x="4636" y="9390"/>
                    <a:pt x="3999" y="7261"/>
                  </a:cubicBezTo>
                  <a:cubicBezTo>
                    <a:pt x="3701" y="6227"/>
                    <a:pt x="3781" y="5133"/>
                    <a:pt x="3860" y="4078"/>
                  </a:cubicBezTo>
                  <a:cubicBezTo>
                    <a:pt x="3900" y="3084"/>
                    <a:pt x="3999" y="2109"/>
                    <a:pt x="4079" y="1154"/>
                  </a:cubicBezTo>
                  <a:lnTo>
                    <a:pt x="2885" y="0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475857" y="3605897"/>
              <a:ext cx="95480" cy="102052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1452" y="1"/>
                  </a:moveTo>
                  <a:lnTo>
                    <a:pt x="0" y="438"/>
                  </a:lnTo>
                  <a:lnTo>
                    <a:pt x="1373" y="1552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492793" y="3694727"/>
              <a:ext cx="124197" cy="105929"/>
            </a:xfrm>
            <a:custGeom>
              <a:avLst/>
              <a:gdLst/>
              <a:ahLst/>
              <a:cxnLst/>
              <a:rect l="l" t="t" r="r" b="b"/>
              <a:pathLst>
                <a:path w="1890" h="1612" extrusionOk="0">
                  <a:moveTo>
                    <a:pt x="875" y="0"/>
                  </a:moveTo>
                  <a:lnTo>
                    <a:pt x="0" y="1413"/>
                  </a:lnTo>
                  <a:lnTo>
                    <a:pt x="1890" y="161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556877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637" y="1"/>
                  </a:moveTo>
                  <a:lnTo>
                    <a:pt x="0" y="1652"/>
                  </a:lnTo>
                  <a:lnTo>
                    <a:pt x="1910" y="1055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58838" y="2890912"/>
              <a:ext cx="1039637" cy="989105"/>
            </a:xfrm>
            <a:custGeom>
              <a:avLst/>
              <a:gdLst/>
              <a:ahLst/>
              <a:cxnLst/>
              <a:rect l="l" t="t" r="r" b="b"/>
              <a:pathLst>
                <a:path w="15821" h="15052" extrusionOk="0">
                  <a:moveTo>
                    <a:pt x="12970" y="0"/>
                  </a:moveTo>
                  <a:cubicBezTo>
                    <a:pt x="12970" y="0"/>
                    <a:pt x="12970" y="0"/>
                    <a:pt x="12970" y="0"/>
                  </a:cubicBezTo>
                  <a:lnTo>
                    <a:pt x="12970" y="0"/>
                  </a:lnTo>
                  <a:lnTo>
                    <a:pt x="12970" y="0"/>
                  </a:lnTo>
                  <a:cubicBezTo>
                    <a:pt x="12970" y="0"/>
                    <a:pt x="12970" y="0"/>
                    <a:pt x="12970" y="0"/>
                  </a:cubicBezTo>
                  <a:close/>
                  <a:moveTo>
                    <a:pt x="12970" y="0"/>
                  </a:moveTo>
                  <a:lnTo>
                    <a:pt x="10683" y="2248"/>
                  </a:lnTo>
                  <a:cubicBezTo>
                    <a:pt x="10762" y="2646"/>
                    <a:pt x="10802" y="3024"/>
                    <a:pt x="10842" y="3382"/>
                  </a:cubicBezTo>
                  <a:cubicBezTo>
                    <a:pt x="11081" y="8057"/>
                    <a:pt x="5511" y="9012"/>
                    <a:pt x="3502" y="9211"/>
                  </a:cubicBezTo>
                  <a:cubicBezTo>
                    <a:pt x="1333" y="9409"/>
                    <a:pt x="0" y="12533"/>
                    <a:pt x="2447" y="14462"/>
                  </a:cubicBezTo>
                  <a:cubicBezTo>
                    <a:pt x="2726" y="14681"/>
                    <a:pt x="3044" y="14840"/>
                    <a:pt x="3422" y="14940"/>
                  </a:cubicBezTo>
                  <a:cubicBezTo>
                    <a:pt x="3741" y="15016"/>
                    <a:pt x="4100" y="15052"/>
                    <a:pt x="4480" y="15052"/>
                  </a:cubicBezTo>
                  <a:cubicBezTo>
                    <a:pt x="4693" y="15052"/>
                    <a:pt x="4911" y="15041"/>
                    <a:pt x="5133" y="15019"/>
                  </a:cubicBezTo>
                  <a:cubicBezTo>
                    <a:pt x="6764" y="14840"/>
                    <a:pt x="8694" y="14064"/>
                    <a:pt x="10305" y="12930"/>
                  </a:cubicBezTo>
                  <a:cubicBezTo>
                    <a:pt x="11757" y="11916"/>
                    <a:pt x="12970" y="10623"/>
                    <a:pt x="13527" y="9230"/>
                  </a:cubicBezTo>
                  <a:cubicBezTo>
                    <a:pt x="15820" y="3360"/>
                    <a:pt x="12987" y="23"/>
                    <a:pt x="12970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6458838" y="3113076"/>
              <a:ext cx="810498" cy="767522"/>
            </a:xfrm>
            <a:custGeom>
              <a:avLst/>
              <a:gdLst/>
              <a:ahLst/>
              <a:cxnLst/>
              <a:rect l="l" t="t" r="r" b="b"/>
              <a:pathLst>
                <a:path w="12334" h="11680" extrusionOk="0">
                  <a:moveTo>
                    <a:pt x="10842" y="1"/>
                  </a:moveTo>
                  <a:lnTo>
                    <a:pt x="10842" y="1"/>
                  </a:lnTo>
                  <a:cubicBezTo>
                    <a:pt x="11081" y="4676"/>
                    <a:pt x="5511" y="5650"/>
                    <a:pt x="3502" y="5849"/>
                  </a:cubicBezTo>
                  <a:cubicBezTo>
                    <a:pt x="1333" y="6048"/>
                    <a:pt x="0" y="9152"/>
                    <a:pt x="2447" y="11081"/>
                  </a:cubicBezTo>
                  <a:cubicBezTo>
                    <a:pt x="2726" y="11320"/>
                    <a:pt x="3044" y="11459"/>
                    <a:pt x="3422" y="11559"/>
                  </a:cubicBezTo>
                  <a:cubicBezTo>
                    <a:pt x="3743" y="11636"/>
                    <a:pt x="4106" y="11680"/>
                    <a:pt x="4488" y="11680"/>
                  </a:cubicBezTo>
                  <a:cubicBezTo>
                    <a:pt x="4698" y="11680"/>
                    <a:pt x="4914" y="11666"/>
                    <a:pt x="5133" y="11638"/>
                  </a:cubicBezTo>
                  <a:cubicBezTo>
                    <a:pt x="1930" y="9629"/>
                    <a:pt x="3820" y="7401"/>
                    <a:pt x="7918" y="5452"/>
                  </a:cubicBezTo>
                  <a:cubicBezTo>
                    <a:pt x="12334" y="3363"/>
                    <a:pt x="10902" y="81"/>
                    <a:pt x="10902" y="81"/>
                  </a:cubicBezTo>
                  <a:lnTo>
                    <a:pt x="10842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3289227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B360C-7399-44E6-AF3B-FE4F9859A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0" t="3011" r="5161" b="12545"/>
          <a:stretch/>
        </p:blipFill>
        <p:spPr>
          <a:xfrm>
            <a:off x="0" y="0"/>
            <a:ext cx="1834296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0"/>
          <p:cNvSpPr txBox="1">
            <a:spLocks noGrp="1"/>
          </p:cNvSpPr>
          <p:nvPr>
            <p:ph type="title"/>
          </p:nvPr>
        </p:nvSpPr>
        <p:spPr>
          <a:xfrm>
            <a:off x="1431598" y="4173950"/>
            <a:ext cx="7712400" cy="2738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/>
              <a:t>Multiplication</a:t>
            </a:r>
            <a:endParaRPr dirty="0"/>
          </a:p>
        </p:txBody>
      </p:sp>
      <p:sp>
        <p:nvSpPr>
          <p:cNvPr id="1191" name="Google Shape;1191;p40"/>
          <p:cNvSpPr txBox="1">
            <a:spLocks noGrp="1"/>
          </p:cNvSpPr>
          <p:nvPr>
            <p:ph type="title" idx="2"/>
          </p:nvPr>
        </p:nvSpPr>
        <p:spPr>
          <a:xfrm>
            <a:off x="2589126" y="2658950"/>
            <a:ext cx="5397600" cy="1683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1192" name="Google Shape;1192;p40"/>
          <p:cNvSpPr/>
          <p:nvPr/>
        </p:nvSpPr>
        <p:spPr>
          <a:xfrm>
            <a:off x="8076958" y="3051804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80" y="0"/>
                  <a:pt x="1" y="100"/>
                  <a:pt x="1" y="199"/>
                </a:cubicBezTo>
                <a:cubicBezTo>
                  <a:pt x="1" y="319"/>
                  <a:pt x="80" y="398"/>
                  <a:pt x="200" y="398"/>
                </a:cubicBezTo>
                <a:cubicBezTo>
                  <a:pt x="319" y="398"/>
                  <a:pt x="399" y="319"/>
                  <a:pt x="399" y="199"/>
                </a:cubicBezTo>
                <a:cubicBezTo>
                  <a:pt x="399" y="100"/>
                  <a:pt x="319" y="0"/>
                  <a:pt x="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3" name="Google Shape;1193;p40"/>
          <p:cNvSpPr/>
          <p:nvPr/>
        </p:nvSpPr>
        <p:spPr>
          <a:xfrm>
            <a:off x="7376526" y="1287016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0"/>
                </a:moveTo>
                <a:cubicBezTo>
                  <a:pt x="100" y="0"/>
                  <a:pt x="1" y="80"/>
                  <a:pt x="1" y="199"/>
                </a:cubicBezTo>
                <a:cubicBezTo>
                  <a:pt x="1" y="299"/>
                  <a:pt x="100" y="398"/>
                  <a:pt x="200" y="398"/>
                </a:cubicBezTo>
                <a:cubicBezTo>
                  <a:pt x="319" y="398"/>
                  <a:pt x="399" y="299"/>
                  <a:pt x="399" y="199"/>
                </a:cubicBezTo>
                <a:cubicBezTo>
                  <a:pt x="399" y="80"/>
                  <a:pt x="319" y="0"/>
                  <a:pt x="200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4" name="Google Shape;1194;p40"/>
          <p:cNvSpPr/>
          <p:nvPr/>
        </p:nvSpPr>
        <p:spPr>
          <a:xfrm>
            <a:off x="1865625" y="1590197"/>
            <a:ext cx="223186" cy="223186"/>
          </a:xfrm>
          <a:custGeom>
            <a:avLst/>
            <a:gdLst/>
            <a:ahLst/>
            <a:cxnLst/>
            <a:rect l="l" t="t" r="r" b="b"/>
            <a:pathLst>
              <a:path w="1891" h="1891" extrusionOk="0">
                <a:moveTo>
                  <a:pt x="935" y="0"/>
                </a:moveTo>
                <a:cubicBezTo>
                  <a:pt x="418" y="0"/>
                  <a:pt x="0" y="418"/>
                  <a:pt x="0" y="935"/>
                </a:cubicBezTo>
                <a:cubicBezTo>
                  <a:pt x="0" y="1472"/>
                  <a:pt x="418" y="1890"/>
                  <a:pt x="935" y="1890"/>
                </a:cubicBezTo>
                <a:cubicBezTo>
                  <a:pt x="1472" y="1890"/>
                  <a:pt x="1890" y="1472"/>
                  <a:pt x="1890" y="935"/>
                </a:cubicBezTo>
                <a:cubicBezTo>
                  <a:pt x="1890" y="418"/>
                  <a:pt x="1472" y="0"/>
                  <a:pt x="935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5" name="Google Shape;1195;p40"/>
          <p:cNvSpPr/>
          <p:nvPr/>
        </p:nvSpPr>
        <p:spPr>
          <a:xfrm>
            <a:off x="16622773" y="2276761"/>
            <a:ext cx="101030" cy="98786"/>
          </a:xfrm>
          <a:custGeom>
            <a:avLst/>
            <a:gdLst/>
            <a:ahLst/>
            <a:cxnLst/>
            <a:rect l="l" t="t" r="r" b="b"/>
            <a:pathLst>
              <a:path w="856" h="837" extrusionOk="0">
                <a:moveTo>
                  <a:pt x="418" y="1"/>
                </a:moveTo>
                <a:cubicBezTo>
                  <a:pt x="199" y="1"/>
                  <a:pt x="1" y="180"/>
                  <a:pt x="1" y="418"/>
                </a:cubicBezTo>
                <a:cubicBezTo>
                  <a:pt x="1" y="637"/>
                  <a:pt x="180" y="836"/>
                  <a:pt x="41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80"/>
                  <a:pt x="657" y="1"/>
                  <a:pt x="418" y="1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6" name="Google Shape;1196;p40"/>
          <p:cNvSpPr/>
          <p:nvPr/>
        </p:nvSpPr>
        <p:spPr>
          <a:xfrm>
            <a:off x="9801544" y="6865258"/>
            <a:ext cx="47000" cy="47092"/>
          </a:xfrm>
          <a:custGeom>
            <a:avLst/>
            <a:gdLst/>
            <a:ahLst/>
            <a:cxnLst/>
            <a:rect l="l" t="t" r="r" b="b"/>
            <a:pathLst>
              <a:path w="398" h="399" extrusionOk="0">
                <a:moveTo>
                  <a:pt x="199" y="1"/>
                </a:moveTo>
                <a:cubicBezTo>
                  <a:pt x="80" y="1"/>
                  <a:pt x="0" y="80"/>
                  <a:pt x="0" y="200"/>
                </a:cubicBezTo>
                <a:cubicBezTo>
                  <a:pt x="0" y="299"/>
                  <a:pt x="80" y="399"/>
                  <a:pt x="199" y="399"/>
                </a:cubicBezTo>
                <a:cubicBezTo>
                  <a:pt x="298" y="399"/>
                  <a:pt x="398" y="299"/>
                  <a:pt x="398" y="200"/>
                </a:cubicBezTo>
                <a:cubicBezTo>
                  <a:pt x="398" y="80"/>
                  <a:pt x="298" y="1"/>
                  <a:pt x="1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7" name="Google Shape;1197;p40"/>
          <p:cNvSpPr/>
          <p:nvPr/>
        </p:nvSpPr>
        <p:spPr>
          <a:xfrm>
            <a:off x="9307300" y="9769523"/>
            <a:ext cx="98724" cy="101030"/>
          </a:xfrm>
          <a:custGeom>
            <a:avLst/>
            <a:gdLst/>
            <a:ahLst/>
            <a:cxnLst/>
            <a:rect l="l" t="t" r="r" b="b"/>
            <a:pathLst>
              <a:path w="836" h="856" extrusionOk="0">
                <a:moveTo>
                  <a:pt x="418" y="0"/>
                </a:moveTo>
                <a:cubicBezTo>
                  <a:pt x="199" y="0"/>
                  <a:pt x="0" y="179"/>
                  <a:pt x="0" y="418"/>
                </a:cubicBezTo>
                <a:cubicBezTo>
                  <a:pt x="0" y="657"/>
                  <a:pt x="159" y="855"/>
                  <a:pt x="418" y="855"/>
                </a:cubicBezTo>
                <a:cubicBezTo>
                  <a:pt x="637" y="855"/>
                  <a:pt x="836" y="676"/>
                  <a:pt x="836" y="418"/>
                </a:cubicBezTo>
                <a:cubicBezTo>
                  <a:pt x="836" y="199"/>
                  <a:pt x="637" y="0"/>
                  <a:pt x="418" y="0"/>
                </a:cubicBezTo>
                <a:close/>
              </a:path>
            </a:pathLst>
          </a:custGeom>
          <a:solidFill>
            <a:srgbClr val="EE798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8" name="Google Shape;1198;p40"/>
          <p:cNvSpPr/>
          <p:nvPr/>
        </p:nvSpPr>
        <p:spPr>
          <a:xfrm>
            <a:off x="10071753" y="4729980"/>
            <a:ext cx="101086" cy="98668"/>
          </a:xfrm>
          <a:custGeom>
            <a:avLst/>
            <a:gdLst/>
            <a:ahLst/>
            <a:cxnLst/>
            <a:rect l="l" t="t" r="r" b="b"/>
            <a:pathLst>
              <a:path w="856" h="836" extrusionOk="0">
                <a:moveTo>
                  <a:pt x="438" y="0"/>
                </a:moveTo>
                <a:cubicBezTo>
                  <a:pt x="200" y="0"/>
                  <a:pt x="1" y="179"/>
                  <a:pt x="1" y="418"/>
                </a:cubicBezTo>
                <a:cubicBezTo>
                  <a:pt x="1" y="637"/>
                  <a:pt x="180" y="836"/>
                  <a:pt x="438" y="836"/>
                </a:cubicBezTo>
                <a:cubicBezTo>
                  <a:pt x="657" y="836"/>
                  <a:pt x="856" y="677"/>
                  <a:pt x="856" y="418"/>
                </a:cubicBezTo>
                <a:cubicBezTo>
                  <a:pt x="856" y="179"/>
                  <a:pt x="677" y="0"/>
                  <a:pt x="4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sp>
        <p:nvSpPr>
          <p:cNvPr id="1199" name="Google Shape;1199;p40"/>
          <p:cNvSpPr/>
          <p:nvPr/>
        </p:nvSpPr>
        <p:spPr>
          <a:xfrm>
            <a:off x="7777730" y="8570030"/>
            <a:ext cx="47092" cy="47092"/>
          </a:xfrm>
          <a:custGeom>
            <a:avLst/>
            <a:gdLst/>
            <a:ahLst/>
            <a:cxnLst/>
            <a:rect l="l" t="t" r="r" b="b"/>
            <a:pathLst>
              <a:path w="399" h="399" extrusionOk="0">
                <a:moveTo>
                  <a:pt x="200" y="1"/>
                </a:moveTo>
                <a:cubicBezTo>
                  <a:pt x="80" y="1"/>
                  <a:pt x="1" y="80"/>
                  <a:pt x="1" y="200"/>
                </a:cubicBezTo>
                <a:cubicBezTo>
                  <a:pt x="1" y="299"/>
                  <a:pt x="80" y="398"/>
                  <a:pt x="200" y="398"/>
                </a:cubicBezTo>
                <a:cubicBezTo>
                  <a:pt x="299" y="398"/>
                  <a:pt x="399" y="299"/>
                  <a:pt x="399" y="200"/>
                </a:cubicBezTo>
                <a:cubicBezTo>
                  <a:pt x="399" y="80"/>
                  <a:pt x="299" y="1"/>
                  <a:pt x="2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/>
            <a:endParaRPr sz="2800"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9994927" y="2080527"/>
            <a:ext cx="6246354" cy="7190910"/>
            <a:chOff x="4997463" y="1040263"/>
            <a:chExt cx="3123177" cy="3595455"/>
          </a:xfrm>
        </p:grpSpPr>
        <p:sp>
          <p:nvSpPr>
            <p:cNvPr id="1201" name="Google Shape;1201;p40"/>
            <p:cNvSpPr/>
            <p:nvPr/>
          </p:nvSpPr>
          <p:spPr>
            <a:xfrm>
              <a:off x="8009046" y="1040263"/>
              <a:ext cx="111593" cy="110353"/>
            </a:xfrm>
            <a:custGeom>
              <a:avLst/>
              <a:gdLst/>
              <a:ahLst/>
              <a:cxnLst/>
              <a:rect l="l" t="t" r="r" b="b"/>
              <a:pathLst>
                <a:path w="1891" h="1870" extrusionOk="0">
                  <a:moveTo>
                    <a:pt x="955" y="0"/>
                  </a:moveTo>
                  <a:cubicBezTo>
                    <a:pt x="418" y="0"/>
                    <a:pt x="0" y="418"/>
                    <a:pt x="0" y="935"/>
                  </a:cubicBezTo>
                  <a:cubicBezTo>
                    <a:pt x="0" y="1452"/>
                    <a:pt x="418" y="1870"/>
                    <a:pt x="955" y="1870"/>
                  </a:cubicBezTo>
                  <a:cubicBezTo>
                    <a:pt x="1472" y="1870"/>
                    <a:pt x="1890" y="1452"/>
                    <a:pt x="1890" y="935"/>
                  </a:cubicBezTo>
                  <a:cubicBezTo>
                    <a:pt x="1890" y="418"/>
                    <a:pt x="1472" y="0"/>
                    <a:pt x="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6930697" y="1093035"/>
              <a:ext cx="491595" cy="831986"/>
            </a:xfrm>
            <a:custGeom>
              <a:avLst/>
              <a:gdLst/>
              <a:ahLst/>
              <a:cxnLst/>
              <a:rect l="l" t="t" r="r" b="b"/>
              <a:pathLst>
                <a:path w="7481" h="12661" extrusionOk="0">
                  <a:moveTo>
                    <a:pt x="2030" y="1"/>
                  </a:moveTo>
                  <a:cubicBezTo>
                    <a:pt x="1434" y="1"/>
                    <a:pt x="984" y="167"/>
                    <a:pt x="816" y="426"/>
                  </a:cubicBezTo>
                  <a:cubicBezTo>
                    <a:pt x="538" y="884"/>
                    <a:pt x="796" y="1182"/>
                    <a:pt x="1154" y="1719"/>
                  </a:cubicBezTo>
                  <a:cubicBezTo>
                    <a:pt x="1413" y="2078"/>
                    <a:pt x="1692" y="2495"/>
                    <a:pt x="1930" y="3112"/>
                  </a:cubicBezTo>
                  <a:cubicBezTo>
                    <a:pt x="2030" y="3371"/>
                    <a:pt x="2109" y="3609"/>
                    <a:pt x="2189" y="3908"/>
                  </a:cubicBezTo>
                  <a:cubicBezTo>
                    <a:pt x="2229" y="4107"/>
                    <a:pt x="2288" y="4306"/>
                    <a:pt x="2308" y="4524"/>
                  </a:cubicBezTo>
                  <a:cubicBezTo>
                    <a:pt x="2348" y="4823"/>
                    <a:pt x="2348" y="5101"/>
                    <a:pt x="2328" y="5380"/>
                  </a:cubicBezTo>
                  <a:cubicBezTo>
                    <a:pt x="2308" y="5618"/>
                    <a:pt x="2288" y="5877"/>
                    <a:pt x="2209" y="6096"/>
                  </a:cubicBezTo>
                  <a:cubicBezTo>
                    <a:pt x="2089" y="6573"/>
                    <a:pt x="1851" y="6991"/>
                    <a:pt x="1612" y="7349"/>
                  </a:cubicBezTo>
                  <a:cubicBezTo>
                    <a:pt x="916" y="8304"/>
                    <a:pt x="1" y="8841"/>
                    <a:pt x="1" y="8841"/>
                  </a:cubicBezTo>
                  <a:lnTo>
                    <a:pt x="3820" y="12660"/>
                  </a:lnTo>
                  <a:cubicBezTo>
                    <a:pt x="4138" y="12462"/>
                    <a:pt x="4496" y="12163"/>
                    <a:pt x="4835" y="11825"/>
                  </a:cubicBezTo>
                  <a:cubicBezTo>
                    <a:pt x="5034" y="11586"/>
                    <a:pt x="5272" y="11367"/>
                    <a:pt x="5471" y="11109"/>
                  </a:cubicBezTo>
                  <a:cubicBezTo>
                    <a:pt x="5889" y="10592"/>
                    <a:pt x="6287" y="9995"/>
                    <a:pt x="6605" y="9338"/>
                  </a:cubicBezTo>
                  <a:cubicBezTo>
                    <a:pt x="7023" y="8503"/>
                    <a:pt x="7301" y="7608"/>
                    <a:pt x="7401" y="6673"/>
                  </a:cubicBezTo>
                  <a:cubicBezTo>
                    <a:pt x="7480" y="5957"/>
                    <a:pt x="7441" y="5201"/>
                    <a:pt x="7182" y="4485"/>
                  </a:cubicBezTo>
                  <a:cubicBezTo>
                    <a:pt x="7102" y="4186"/>
                    <a:pt x="6983" y="3888"/>
                    <a:pt x="6864" y="3589"/>
                  </a:cubicBezTo>
                  <a:cubicBezTo>
                    <a:pt x="6665" y="3192"/>
                    <a:pt x="6466" y="2814"/>
                    <a:pt x="6227" y="2495"/>
                  </a:cubicBezTo>
                  <a:cubicBezTo>
                    <a:pt x="5690" y="1680"/>
                    <a:pt x="5034" y="1103"/>
                    <a:pt x="4377" y="705"/>
                  </a:cubicBezTo>
                  <a:cubicBezTo>
                    <a:pt x="3780" y="347"/>
                    <a:pt x="3144" y="128"/>
                    <a:pt x="2607" y="48"/>
                  </a:cubicBezTo>
                  <a:cubicBezTo>
                    <a:pt x="2403" y="16"/>
                    <a:pt x="2210" y="1"/>
                    <a:pt x="203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036555" y="1494849"/>
              <a:ext cx="328234" cy="330797"/>
            </a:xfrm>
            <a:custGeom>
              <a:avLst/>
              <a:gdLst/>
              <a:ahLst/>
              <a:cxnLst/>
              <a:rect l="l" t="t" r="r" b="b"/>
              <a:pathLst>
                <a:path w="4995" h="5034" extrusionOk="0">
                  <a:moveTo>
                    <a:pt x="598" y="1"/>
                  </a:moveTo>
                  <a:cubicBezTo>
                    <a:pt x="478" y="478"/>
                    <a:pt x="260" y="896"/>
                    <a:pt x="1" y="1254"/>
                  </a:cubicBezTo>
                  <a:cubicBezTo>
                    <a:pt x="856" y="1692"/>
                    <a:pt x="2706" y="2925"/>
                    <a:pt x="3860" y="5034"/>
                  </a:cubicBezTo>
                  <a:cubicBezTo>
                    <a:pt x="4278" y="4516"/>
                    <a:pt x="4676" y="3920"/>
                    <a:pt x="4994" y="3243"/>
                  </a:cubicBezTo>
                  <a:cubicBezTo>
                    <a:pt x="4278" y="2229"/>
                    <a:pt x="2786" y="558"/>
                    <a:pt x="598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075784" y="1336883"/>
              <a:ext cx="346502" cy="194640"/>
            </a:xfrm>
            <a:custGeom>
              <a:avLst/>
              <a:gdLst/>
              <a:ahLst/>
              <a:cxnLst/>
              <a:rect l="l" t="t" r="r" b="b"/>
              <a:pathLst>
                <a:path w="5273" h="2962" extrusionOk="0">
                  <a:moveTo>
                    <a:pt x="1536" y="1"/>
                  </a:moveTo>
                  <a:cubicBezTo>
                    <a:pt x="1036" y="1"/>
                    <a:pt x="519" y="52"/>
                    <a:pt x="1" y="177"/>
                  </a:cubicBezTo>
                  <a:cubicBezTo>
                    <a:pt x="60" y="376"/>
                    <a:pt x="100" y="575"/>
                    <a:pt x="120" y="793"/>
                  </a:cubicBezTo>
                  <a:cubicBezTo>
                    <a:pt x="180" y="1092"/>
                    <a:pt x="180" y="1370"/>
                    <a:pt x="160" y="1649"/>
                  </a:cubicBezTo>
                  <a:cubicBezTo>
                    <a:pt x="250" y="1646"/>
                    <a:pt x="346" y="1644"/>
                    <a:pt x="447" y="1644"/>
                  </a:cubicBezTo>
                  <a:cubicBezTo>
                    <a:pt x="1613" y="1644"/>
                    <a:pt x="3453" y="1882"/>
                    <a:pt x="5193" y="2962"/>
                  </a:cubicBezTo>
                  <a:cubicBezTo>
                    <a:pt x="5272" y="2246"/>
                    <a:pt x="5233" y="1490"/>
                    <a:pt x="5034" y="754"/>
                  </a:cubicBezTo>
                  <a:cubicBezTo>
                    <a:pt x="4239" y="415"/>
                    <a:pt x="2956" y="1"/>
                    <a:pt x="15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10468" y="1136732"/>
              <a:ext cx="333360" cy="159550"/>
            </a:xfrm>
            <a:custGeom>
              <a:avLst/>
              <a:gdLst/>
              <a:ahLst/>
              <a:cxnLst/>
              <a:rect l="l" t="t" r="r" b="b"/>
              <a:pathLst>
                <a:path w="5073" h="2428" extrusionOk="0">
                  <a:moveTo>
                    <a:pt x="3203" y="0"/>
                  </a:moveTo>
                  <a:cubicBezTo>
                    <a:pt x="2367" y="120"/>
                    <a:pt x="1154" y="378"/>
                    <a:pt x="0" y="1035"/>
                  </a:cubicBezTo>
                  <a:cubicBezTo>
                    <a:pt x="259" y="1373"/>
                    <a:pt x="517" y="1810"/>
                    <a:pt x="776" y="2427"/>
                  </a:cubicBezTo>
                  <a:cubicBezTo>
                    <a:pt x="1633" y="2050"/>
                    <a:pt x="2787" y="1746"/>
                    <a:pt x="4095" y="1746"/>
                  </a:cubicBezTo>
                  <a:cubicBezTo>
                    <a:pt x="4305" y="1746"/>
                    <a:pt x="4518" y="1754"/>
                    <a:pt x="4735" y="1771"/>
                  </a:cubicBezTo>
                  <a:cubicBezTo>
                    <a:pt x="4854" y="1810"/>
                    <a:pt x="4973" y="1810"/>
                    <a:pt x="5073" y="1810"/>
                  </a:cubicBezTo>
                  <a:cubicBezTo>
                    <a:pt x="4536" y="1015"/>
                    <a:pt x="3859" y="418"/>
                    <a:pt x="320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5495474" y="1093101"/>
              <a:ext cx="491595" cy="831920"/>
            </a:xfrm>
            <a:custGeom>
              <a:avLst/>
              <a:gdLst/>
              <a:ahLst/>
              <a:cxnLst/>
              <a:rect l="l" t="t" r="r" b="b"/>
              <a:pathLst>
                <a:path w="7481" h="12660" extrusionOk="0">
                  <a:moveTo>
                    <a:pt x="5389" y="1"/>
                  </a:moveTo>
                  <a:cubicBezTo>
                    <a:pt x="4908" y="1"/>
                    <a:pt x="4336" y="106"/>
                    <a:pt x="3740" y="346"/>
                  </a:cubicBezTo>
                  <a:cubicBezTo>
                    <a:pt x="3502" y="425"/>
                    <a:pt x="3283" y="545"/>
                    <a:pt x="3064" y="684"/>
                  </a:cubicBezTo>
                  <a:cubicBezTo>
                    <a:pt x="2408" y="1082"/>
                    <a:pt x="1751" y="1639"/>
                    <a:pt x="1194" y="2474"/>
                  </a:cubicBezTo>
                  <a:cubicBezTo>
                    <a:pt x="975" y="2793"/>
                    <a:pt x="756" y="3171"/>
                    <a:pt x="577" y="3568"/>
                  </a:cubicBezTo>
                  <a:cubicBezTo>
                    <a:pt x="458" y="3867"/>
                    <a:pt x="319" y="4165"/>
                    <a:pt x="259" y="4464"/>
                  </a:cubicBezTo>
                  <a:cubicBezTo>
                    <a:pt x="60" y="5200"/>
                    <a:pt x="0" y="5956"/>
                    <a:pt x="80" y="6672"/>
                  </a:cubicBezTo>
                  <a:cubicBezTo>
                    <a:pt x="180" y="7607"/>
                    <a:pt x="478" y="8502"/>
                    <a:pt x="876" y="9337"/>
                  </a:cubicBezTo>
                  <a:cubicBezTo>
                    <a:pt x="1194" y="9994"/>
                    <a:pt x="1592" y="10591"/>
                    <a:pt x="2010" y="11128"/>
                  </a:cubicBezTo>
                  <a:cubicBezTo>
                    <a:pt x="2567" y="11784"/>
                    <a:pt x="3144" y="12321"/>
                    <a:pt x="3661" y="12659"/>
                  </a:cubicBezTo>
                  <a:lnTo>
                    <a:pt x="7480" y="8840"/>
                  </a:lnTo>
                  <a:cubicBezTo>
                    <a:pt x="7480" y="8840"/>
                    <a:pt x="6863" y="8462"/>
                    <a:pt x="6167" y="7786"/>
                  </a:cubicBezTo>
                  <a:cubicBezTo>
                    <a:pt x="6048" y="7646"/>
                    <a:pt x="5929" y="7487"/>
                    <a:pt x="5829" y="7348"/>
                  </a:cubicBezTo>
                  <a:cubicBezTo>
                    <a:pt x="5570" y="6990"/>
                    <a:pt x="5372" y="6572"/>
                    <a:pt x="5232" y="6095"/>
                  </a:cubicBezTo>
                  <a:cubicBezTo>
                    <a:pt x="5173" y="5876"/>
                    <a:pt x="5133" y="5617"/>
                    <a:pt x="5093" y="5379"/>
                  </a:cubicBezTo>
                  <a:cubicBezTo>
                    <a:pt x="5073" y="5100"/>
                    <a:pt x="5073" y="4822"/>
                    <a:pt x="5133" y="4523"/>
                  </a:cubicBezTo>
                  <a:cubicBezTo>
                    <a:pt x="5173" y="4305"/>
                    <a:pt x="5212" y="4106"/>
                    <a:pt x="5252" y="3907"/>
                  </a:cubicBezTo>
                  <a:cubicBezTo>
                    <a:pt x="5332" y="3608"/>
                    <a:pt x="5411" y="3330"/>
                    <a:pt x="5491" y="3111"/>
                  </a:cubicBezTo>
                  <a:cubicBezTo>
                    <a:pt x="5730" y="2494"/>
                    <a:pt x="6028" y="2077"/>
                    <a:pt x="6267" y="1718"/>
                  </a:cubicBezTo>
                  <a:cubicBezTo>
                    <a:pt x="6645" y="1181"/>
                    <a:pt x="6923" y="843"/>
                    <a:pt x="6625" y="425"/>
                  </a:cubicBezTo>
                  <a:cubicBezTo>
                    <a:pt x="6438" y="161"/>
                    <a:pt x="5983" y="1"/>
                    <a:pt x="538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5554284" y="1494849"/>
              <a:ext cx="329482" cy="330797"/>
            </a:xfrm>
            <a:custGeom>
              <a:avLst/>
              <a:gdLst/>
              <a:ahLst/>
              <a:cxnLst/>
              <a:rect l="l" t="t" r="r" b="b"/>
              <a:pathLst>
                <a:path w="5014" h="5034" extrusionOk="0">
                  <a:moveTo>
                    <a:pt x="4417" y="1"/>
                  </a:moveTo>
                  <a:cubicBezTo>
                    <a:pt x="2229" y="558"/>
                    <a:pt x="737" y="2229"/>
                    <a:pt x="1" y="3243"/>
                  </a:cubicBezTo>
                  <a:cubicBezTo>
                    <a:pt x="339" y="3920"/>
                    <a:pt x="737" y="4516"/>
                    <a:pt x="1154" y="5034"/>
                  </a:cubicBezTo>
                  <a:cubicBezTo>
                    <a:pt x="2288" y="2925"/>
                    <a:pt x="4158" y="1692"/>
                    <a:pt x="5014" y="1254"/>
                  </a:cubicBezTo>
                  <a:cubicBezTo>
                    <a:pt x="4755" y="896"/>
                    <a:pt x="4536" y="478"/>
                    <a:pt x="441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5498102" y="1336883"/>
              <a:ext cx="346436" cy="194640"/>
            </a:xfrm>
            <a:custGeom>
              <a:avLst/>
              <a:gdLst/>
              <a:ahLst/>
              <a:cxnLst/>
              <a:rect l="l" t="t" r="r" b="b"/>
              <a:pathLst>
                <a:path w="5272" h="2962" extrusionOk="0">
                  <a:moveTo>
                    <a:pt x="3736" y="1"/>
                  </a:moveTo>
                  <a:cubicBezTo>
                    <a:pt x="2317" y="1"/>
                    <a:pt x="1033" y="415"/>
                    <a:pt x="239" y="754"/>
                  </a:cubicBezTo>
                  <a:cubicBezTo>
                    <a:pt x="40" y="1490"/>
                    <a:pt x="0" y="2246"/>
                    <a:pt x="60" y="2962"/>
                  </a:cubicBezTo>
                  <a:cubicBezTo>
                    <a:pt x="1799" y="1882"/>
                    <a:pt x="3656" y="1644"/>
                    <a:pt x="4825" y="1644"/>
                  </a:cubicBezTo>
                  <a:cubicBezTo>
                    <a:pt x="4926" y="1644"/>
                    <a:pt x="5022" y="1646"/>
                    <a:pt x="5113" y="1649"/>
                  </a:cubicBezTo>
                  <a:cubicBezTo>
                    <a:pt x="5093" y="1370"/>
                    <a:pt x="5093" y="1092"/>
                    <a:pt x="5133" y="793"/>
                  </a:cubicBezTo>
                  <a:cubicBezTo>
                    <a:pt x="5172" y="575"/>
                    <a:pt x="5212" y="376"/>
                    <a:pt x="5272" y="177"/>
                  </a:cubicBezTo>
                  <a:cubicBezTo>
                    <a:pt x="4753" y="52"/>
                    <a:pt x="4237" y="1"/>
                    <a:pt x="373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5576493" y="1136732"/>
              <a:ext cx="333425" cy="159550"/>
            </a:xfrm>
            <a:custGeom>
              <a:avLst/>
              <a:gdLst/>
              <a:ahLst/>
              <a:cxnLst/>
              <a:rect l="l" t="t" r="r" b="b"/>
              <a:pathLst>
                <a:path w="5074" h="2428" extrusionOk="0">
                  <a:moveTo>
                    <a:pt x="1851" y="0"/>
                  </a:moveTo>
                  <a:cubicBezTo>
                    <a:pt x="1214" y="418"/>
                    <a:pt x="558" y="1015"/>
                    <a:pt x="1" y="1810"/>
                  </a:cubicBezTo>
                  <a:cubicBezTo>
                    <a:pt x="100" y="1810"/>
                    <a:pt x="220" y="1810"/>
                    <a:pt x="339" y="1771"/>
                  </a:cubicBezTo>
                  <a:cubicBezTo>
                    <a:pt x="556" y="1754"/>
                    <a:pt x="769" y="1746"/>
                    <a:pt x="978" y="1746"/>
                  </a:cubicBezTo>
                  <a:cubicBezTo>
                    <a:pt x="2287" y="1746"/>
                    <a:pt x="3440" y="2050"/>
                    <a:pt x="4298" y="2427"/>
                  </a:cubicBezTo>
                  <a:cubicBezTo>
                    <a:pt x="4536" y="1810"/>
                    <a:pt x="4815" y="1373"/>
                    <a:pt x="5073" y="1035"/>
                  </a:cubicBezTo>
                  <a:cubicBezTo>
                    <a:pt x="3920" y="378"/>
                    <a:pt x="2706" y="120"/>
                    <a:pt x="1851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4997463" y="1200733"/>
              <a:ext cx="3091576" cy="3434267"/>
            </a:xfrm>
            <a:custGeom>
              <a:avLst/>
              <a:gdLst/>
              <a:ahLst/>
              <a:cxnLst/>
              <a:rect l="l" t="t" r="r" b="b"/>
              <a:pathLst>
                <a:path w="47047" h="52262" extrusionOk="0">
                  <a:moveTo>
                    <a:pt x="26458" y="1"/>
                  </a:moveTo>
                  <a:lnTo>
                    <a:pt x="26458" y="1"/>
                  </a:lnTo>
                  <a:cubicBezTo>
                    <a:pt x="21385" y="956"/>
                    <a:pt x="20768" y="4238"/>
                    <a:pt x="20768" y="4238"/>
                  </a:cubicBezTo>
                  <a:cubicBezTo>
                    <a:pt x="20311" y="2587"/>
                    <a:pt x="21604" y="1592"/>
                    <a:pt x="21604" y="1592"/>
                  </a:cubicBezTo>
                  <a:lnTo>
                    <a:pt x="21604" y="1592"/>
                  </a:lnTo>
                  <a:cubicBezTo>
                    <a:pt x="21445" y="1652"/>
                    <a:pt x="21286" y="1692"/>
                    <a:pt x="21126" y="1751"/>
                  </a:cubicBezTo>
                  <a:cubicBezTo>
                    <a:pt x="18620" y="2627"/>
                    <a:pt x="18322" y="4676"/>
                    <a:pt x="18322" y="4676"/>
                  </a:cubicBezTo>
                  <a:cubicBezTo>
                    <a:pt x="12035" y="5730"/>
                    <a:pt x="10245" y="11638"/>
                    <a:pt x="10205" y="11817"/>
                  </a:cubicBezTo>
                  <a:cubicBezTo>
                    <a:pt x="10941" y="11121"/>
                    <a:pt x="11996" y="10743"/>
                    <a:pt x="12035" y="10723"/>
                  </a:cubicBezTo>
                  <a:lnTo>
                    <a:pt x="12035" y="10723"/>
                  </a:lnTo>
                  <a:cubicBezTo>
                    <a:pt x="11638" y="11101"/>
                    <a:pt x="11260" y="11578"/>
                    <a:pt x="10941" y="12076"/>
                  </a:cubicBezTo>
                  <a:cubicBezTo>
                    <a:pt x="10563" y="12673"/>
                    <a:pt x="10245" y="13289"/>
                    <a:pt x="9967" y="13926"/>
                  </a:cubicBezTo>
                  <a:cubicBezTo>
                    <a:pt x="9509" y="15060"/>
                    <a:pt x="9151" y="16174"/>
                    <a:pt x="8952" y="16949"/>
                  </a:cubicBezTo>
                  <a:cubicBezTo>
                    <a:pt x="8773" y="17586"/>
                    <a:pt x="8713" y="17984"/>
                    <a:pt x="8713" y="17984"/>
                  </a:cubicBezTo>
                  <a:cubicBezTo>
                    <a:pt x="9151" y="17705"/>
                    <a:pt x="9907" y="17566"/>
                    <a:pt x="9907" y="17566"/>
                  </a:cubicBezTo>
                  <a:lnTo>
                    <a:pt x="9907" y="17566"/>
                  </a:lnTo>
                  <a:cubicBezTo>
                    <a:pt x="8813" y="18680"/>
                    <a:pt x="8713" y="21167"/>
                    <a:pt x="8713" y="21167"/>
                  </a:cubicBezTo>
                  <a:cubicBezTo>
                    <a:pt x="9032" y="20590"/>
                    <a:pt x="9768" y="20331"/>
                    <a:pt x="9768" y="20331"/>
                  </a:cubicBezTo>
                  <a:lnTo>
                    <a:pt x="9768" y="20331"/>
                  </a:lnTo>
                  <a:cubicBezTo>
                    <a:pt x="9668" y="20968"/>
                    <a:pt x="9609" y="21664"/>
                    <a:pt x="9529" y="22440"/>
                  </a:cubicBezTo>
                  <a:cubicBezTo>
                    <a:pt x="9250" y="25344"/>
                    <a:pt x="9250" y="29044"/>
                    <a:pt x="9410" y="32804"/>
                  </a:cubicBezTo>
                  <a:cubicBezTo>
                    <a:pt x="9449" y="33858"/>
                    <a:pt x="9509" y="34873"/>
                    <a:pt x="9549" y="35907"/>
                  </a:cubicBezTo>
                  <a:cubicBezTo>
                    <a:pt x="9728" y="39170"/>
                    <a:pt x="10723" y="41239"/>
                    <a:pt x="6883" y="43864"/>
                  </a:cubicBezTo>
                  <a:cubicBezTo>
                    <a:pt x="6286" y="44302"/>
                    <a:pt x="5570" y="44720"/>
                    <a:pt x="4695" y="45157"/>
                  </a:cubicBezTo>
                  <a:cubicBezTo>
                    <a:pt x="4695" y="45157"/>
                    <a:pt x="3269" y="43660"/>
                    <a:pt x="2614" y="43660"/>
                  </a:cubicBezTo>
                  <a:cubicBezTo>
                    <a:pt x="2496" y="43660"/>
                    <a:pt x="2403" y="43709"/>
                    <a:pt x="2348" y="43825"/>
                  </a:cubicBezTo>
                  <a:cubicBezTo>
                    <a:pt x="1970" y="44541"/>
                    <a:pt x="3044" y="46828"/>
                    <a:pt x="3104" y="46988"/>
                  </a:cubicBezTo>
                  <a:cubicBezTo>
                    <a:pt x="2997" y="46828"/>
                    <a:pt x="1084" y="44449"/>
                    <a:pt x="462" y="44449"/>
                  </a:cubicBezTo>
                  <a:cubicBezTo>
                    <a:pt x="387" y="44449"/>
                    <a:pt x="331" y="44484"/>
                    <a:pt x="299" y="44561"/>
                  </a:cubicBezTo>
                  <a:cubicBezTo>
                    <a:pt x="0" y="45317"/>
                    <a:pt x="2805" y="51941"/>
                    <a:pt x="7221" y="52239"/>
                  </a:cubicBezTo>
                  <a:cubicBezTo>
                    <a:pt x="7382" y="52254"/>
                    <a:pt x="7537" y="52261"/>
                    <a:pt x="7687" y="52261"/>
                  </a:cubicBezTo>
                  <a:cubicBezTo>
                    <a:pt x="8331" y="52261"/>
                    <a:pt x="8880" y="52127"/>
                    <a:pt x="9430" y="51901"/>
                  </a:cubicBezTo>
                  <a:cubicBezTo>
                    <a:pt x="12035" y="50827"/>
                    <a:pt x="14045" y="47743"/>
                    <a:pt x="22638" y="47604"/>
                  </a:cubicBezTo>
                  <a:lnTo>
                    <a:pt x="23832" y="47604"/>
                  </a:lnTo>
                  <a:cubicBezTo>
                    <a:pt x="24250" y="47604"/>
                    <a:pt x="24667" y="47604"/>
                    <a:pt x="25085" y="47624"/>
                  </a:cubicBezTo>
                  <a:cubicBezTo>
                    <a:pt x="31331" y="47883"/>
                    <a:pt x="35012" y="49295"/>
                    <a:pt x="37518" y="50329"/>
                  </a:cubicBezTo>
                  <a:cubicBezTo>
                    <a:pt x="39062" y="50977"/>
                    <a:pt x="40163" y="51486"/>
                    <a:pt x="41156" y="51486"/>
                  </a:cubicBezTo>
                  <a:cubicBezTo>
                    <a:pt x="41353" y="51486"/>
                    <a:pt x="41545" y="51466"/>
                    <a:pt x="41735" y="51424"/>
                  </a:cubicBezTo>
                  <a:cubicBezTo>
                    <a:pt x="42929" y="51165"/>
                    <a:pt x="44083" y="50071"/>
                    <a:pt x="45018" y="48758"/>
                  </a:cubicBezTo>
                  <a:cubicBezTo>
                    <a:pt x="46251" y="47007"/>
                    <a:pt x="47047" y="44899"/>
                    <a:pt x="46927" y="43984"/>
                  </a:cubicBezTo>
                  <a:cubicBezTo>
                    <a:pt x="46869" y="43668"/>
                    <a:pt x="46701" y="43543"/>
                    <a:pt x="46471" y="43543"/>
                  </a:cubicBezTo>
                  <a:cubicBezTo>
                    <a:pt x="45600" y="43543"/>
                    <a:pt x="43844" y="45336"/>
                    <a:pt x="43844" y="45336"/>
                  </a:cubicBezTo>
                  <a:cubicBezTo>
                    <a:pt x="43844" y="45336"/>
                    <a:pt x="44362" y="41672"/>
                    <a:pt x="43815" y="41672"/>
                  </a:cubicBezTo>
                  <a:cubicBezTo>
                    <a:pt x="43805" y="41672"/>
                    <a:pt x="43795" y="41674"/>
                    <a:pt x="43784" y="41676"/>
                  </a:cubicBezTo>
                  <a:cubicBezTo>
                    <a:pt x="43187" y="41835"/>
                    <a:pt x="40920" y="45038"/>
                    <a:pt x="40920" y="45038"/>
                  </a:cubicBezTo>
                  <a:cubicBezTo>
                    <a:pt x="40920" y="45038"/>
                    <a:pt x="40522" y="44740"/>
                    <a:pt x="39965" y="44183"/>
                  </a:cubicBezTo>
                  <a:cubicBezTo>
                    <a:pt x="39070" y="43347"/>
                    <a:pt x="37777" y="41955"/>
                    <a:pt x="36901" y="40304"/>
                  </a:cubicBezTo>
                  <a:cubicBezTo>
                    <a:pt x="36583" y="39687"/>
                    <a:pt x="36523" y="37757"/>
                    <a:pt x="36543" y="36265"/>
                  </a:cubicBezTo>
                  <a:cubicBezTo>
                    <a:pt x="36543" y="35231"/>
                    <a:pt x="36603" y="34415"/>
                    <a:pt x="36603" y="34415"/>
                  </a:cubicBezTo>
                  <a:cubicBezTo>
                    <a:pt x="36583" y="33978"/>
                    <a:pt x="36523" y="33540"/>
                    <a:pt x="36503" y="33102"/>
                  </a:cubicBezTo>
                  <a:cubicBezTo>
                    <a:pt x="36344" y="31193"/>
                    <a:pt x="36185" y="29243"/>
                    <a:pt x="36006" y="27413"/>
                  </a:cubicBezTo>
                  <a:cubicBezTo>
                    <a:pt x="35927" y="26438"/>
                    <a:pt x="35827" y="25483"/>
                    <a:pt x="35728" y="24628"/>
                  </a:cubicBezTo>
                  <a:cubicBezTo>
                    <a:pt x="35409" y="21445"/>
                    <a:pt x="35111" y="18899"/>
                    <a:pt x="34992" y="17964"/>
                  </a:cubicBezTo>
                  <a:cubicBezTo>
                    <a:pt x="34952" y="17705"/>
                    <a:pt x="34932" y="17566"/>
                    <a:pt x="34932" y="17566"/>
                  </a:cubicBezTo>
                  <a:lnTo>
                    <a:pt x="34932" y="17566"/>
                  </a:lnTo>
                  <a:cubicBezTo>
                    <a:pt x="35131" y="17586"/>
                    <a:pt x="35310" y="17666"/>
                    <a:pt x="35449" y="17705"/>
                  </a:cubicBezTo>
                  <a:cubicBezTo>
                    <a:pt x="35847" y="17865"/>
                    <a:pt x="36126" y="18024"/>
                    <a:pt x="36126" y="18024"/>
                  </a:cubicBezTo>
                  <a:cubicBezTo>
                    <a:pt x="36086" y="17825"/>
                    <a:pt x="36026" y="17666"/>
                    <a:pt x="35986" y="17487"/>
                  </a:cubicBezTo>
                  <a:cubicBezTo>
                    <a:pt x="35827" y="17089"/>
                    <a:pt x="35648" y="16691"/>
                    <a:pt x="35489" y="16333"/>
                  </a:cubicBezTo>
                  <a:cubicBezTo>
                    <a:pt x="34753" y="14940"/>
                    <a:pt x="33858" y="14005"/>
                    <a:pt x="33858" y="14005"/>
                  </a:cubicBezTo>
                  <a:cubicBezTo>
                    <a:pt x="34494" y="14005"/>
                    <a:pt x="35389" y="14284"/>
                    <a:pt x="35389" y="14284"/>
                  </a:cubicBezTo>
                  <a:cubicBezTo>
                    <a:pt x="33738" y="7938"/>
                    <a:pt x="30416" y="5591"/>
                    <a:pt x="28069" y="4735"/>
                  </a:cubicBezTo>
                  <a:cubicBezTo>
                    <a:pt x="26787" y="4268"/>
                    <a:pt x="25837" y="4237"/>
                    <a:pt x="25613" y="4237"/>
                  </a:cubicBezTo>
                  <a:cubicBezTo>
                    <a:pt x="25580" y="4237"/>
                    <a:pt x="25562" y="4238"/>
                    <a:pt x="25562" y="4238"/>
                  </a:cubicBezTo>
                  <a:cubicBezTo>
                    <a:pt x="25463" y="3363"/>
                    <a:pt x="26179" y="2309"/>
                    <a:pt x="26179" y="2308"/>
                  </a:cubicBezTo>
                  <a:lnTo>
                    <a:pt x="26179" y="2308"/>
                  </a:lnTo>
                  <a:cubicBezTo>
                    <a:pt x="24210" y="2627"/>
                    <a:pt x="23792" y="4039"/>
                    <a:pt x="23752" y="4218"/>
                  </a:cubicBezTo>
                  <a:cubicBezTo>
                    <a:pt x="23752" y="4059"/>
                    <a:pt x="23772" y="3940"/>
                    <a:pt x="23792" y="3781"/>
                  </a:cubicBezTo>
                  <a:cubicBezTo>
                    <a:pt x="24170" y="1274"/>
                    <a:pt x="26299" y="80"/>
                    <a:pt x="26458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5636617" y="4222843"/>
              <a:ext cx="70707" cy="81155"/>
            </a:xfrm>
            <a:custGeom>
              <a:avLst/>
              <a:gdLst/>
              <a:ahLst/>
              <a:cxnLst/>
              <a:rect l="l" t="t" r="r" b="b"/>
              <a:pathLst>
                <a:path w="1076" h="1235" extrusionOk="0">
                  <a:moveTo>
                    <a:pt x="41" y="1"/>
                  </a:moveTo>
                  <a:cubicBezTo>
                    <a:pt x="1" y="220"/>
                    <a:pt x="1" y="439"/>
                    <a:pt x="41" y="637"/>
                  </a:cubicBezTo>
                  <a:cubicBezTo>
                    <a:pt x="41" y="757"/>
                    <a:pt x="100" y="856"/>
                    <a:pt x="140" y="996"/>
                  </a:cubicBezTo>
                  <a:cubicBezTo>
                    <a:pt x="200" y="1095"/>
                    <a:pt x="319" y="1234"/>
                    <a:pt x="518" y="1234"/>
                  </a:cubicBezTo>
                  <a:cubicBezTo>
                    <a:pt x="618" y="1234"/>
                    <a:pt x="697" y="1194"/>
                    <a:pt x="737" y="1135"/>
                  </a:cubicBezTo>
                  <a:cubicBezTo>
                    <a:pt x="797" y="1095"/>
                    <a:pt x="836" y="1035"/>
                    <a:pt x="876" y="996"/>
                  </a:cubicBezTo>
                  <a:cubicBezTo>
                    <a:pt x="916" y="896"/>
                    <a:pt x="976" y="797"/>
                    <a:pt x="996" y="657"/>
                  </a:cubicBezTo>
                  <a:cubicBezTo>
                    <a:pt x="1035" y="439"/>
                    <a:pt x="1075" y="220"/>
                    <a:pt x="1035" y="1"/>
                  </a:cubicBezTo>
                  <a:lnTo>
                    <a:pt x="1035" y="1"/>
                  </a:lnTo>
                  <a:lnTo>
                    <a:pt x="777" y="598"/>
                  </a:lnTo>
                  <a:cubicBezTo>
                    <a:pt x="717" y="697"/>
                    <a:pt x="677" y="797"/>
                    <a:pt x="618" y="856"/>
                  </a:cubicBezTo>
                  <a:cubicBezTo>
                    <a:pt x="578" y="936"/>
                    <a:pt x="498" y="996"/>
                    <a:pt x="478" y="996"/>
                  </a:cubicBezTo>
                  <a:cubicBezTo>
                    <a:pt x="439" y="996"/>
                    <a:pt x="399" y="956"/>
                    <a:pt x="339" y="896"/>
                  </a:cubicBezTo>
                  <a:cubicBezTo>
                    <a:pt x="299" y="816"/>
                    <a:pt x="240" y="717"/>
                    <a:pt x="220" y="618"/>
                  </a:cubicBezTo>
                  <a:cubicBezTo>
                    <a:pt x="140" y="419"/>
                    <a:pt x="100" y="220"/>
                    <a:pt x="41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5739912" y="3871232"/>
              <a:ext cx="71955" cy="81155"/>
            </a:xfrm>
            <a:custGeom>
              <a:avLst/>
              <a:gdLst/>
              <a:ahLst/>
              <a:cxnLst/>
              <a:rect l="l" t="t" r="r" b="b"/>
              <a:pathLst>
                <a:path w="1095" h="1235" extrusionOk="0">
                  <a:moveTo>
                    <a:pt x="60" y="1"/>
                  </a:moveTo>
                  <a:cubicBezTo>
                    <a:pt x="0" y="220"/>
                    <a:pt x="0" y="438"/>
                    <a:pt x="60" y="637"/>
                  </a:cubicBezTo>
                  <a:cubicBezTo>
                    <a:pt x="60" y="777"/>
                    <a:pt x="120" y="876"/>
                    <a:pt x="160" y="995"/>
                  </a:cubicBezTo>
                  <a:cubicBezTo>
                    <a:pt x="219" y="1095"/>
                    <a:pt x="339" y="1234"/>
                    <a:pt x="538" y="1234"/>
                  </a:cubicBezTo>
                  <a:cubicBezTo>
                    <a:pt x="637" y="1234"/>
                    <a:pt x="717" y="1194"/>
                    <a:pt x="756" y="1135"/>
                  </a:cubicBezTo>
                  <a:cubicBezTo>
                    <a:pt x="816" y="1095"/>
                    <a:pt x="856" y="1035"/>
                    <a:pt x="896" y="995"/>
                  </a:cubicBezTo>
                  <a:cubicBezTo>
                    <a:pt x="935" y="896"/>
                    <a:pt x="995" y="796"/>
                    <a:pt x="1015" y="677"/>
                  </a:cubicBezTo>
                  <a:cubicBezTo>
                    <a:pt x="1055" y="438"/>
                    <a:pt x="1095" y="220"/>
                    <a:pt x="1055" y="1"/>
                  </a:cubicBezTo>
                  <a:lnTo>
                    <a:pt x="1055" y="1"/>
                  </a:lnTo>
                  <a:lnTo>
                    <a:pt x="796" y="598"/>
                  </a:lnTo>
                  <a:cubicBezTo>
                    <a:pt x="736" y="697"/>
                    <a:pt x="697" y="796"/>
                    <a:pt x="637" y="876"/>
                  </a:cubicBezTo>
                  <a:cubicBezTo>
                    <a:pt x="577" y="936"/>
                    <a:pt x="518" y="995"/>
                    <a:pt x="498" y="995"/>
                  </a:cubicBezTo>
                  <a:cubicBezTo>
                    <a:pt x="458" y="995"/>
                    <a:pt x="418" y="975"/>
                    <a:pt x="358" y="896"/>
                  </a:cubicBezTo>
                  <a:cubicBezTo>
                    <a:pt x="319" y="816"/>
                    <a:pt x="259" y="717"/>
                    <a:pt x="239" y="617"/>
                  </a:cubicBezTo>
                  <a:cubicBezTo>
                    <a:pt x="160" y="418"/>
                    <a:pt x="120" y="220"/>
                    <a:pt x="60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6626134" y="1625611"/>
              <a:ext cx="71955" cy="82403"/>
            </a:xfrm>
            <a:custGeom>
              <a:avLst/>
              <a:gdLst/>
              <a:ahLst/>
              <a:cxnLst/>
              <a:rect l="l" t="t" r="r" b="b"/>
              <a:pathLst>
                <a:path w="1095" h="1254" extrusionOk="0">
                  <a:moveTo>
                    <a:pt x="80" y="0"/>
                  </a:moveTo>
                  <a:cubicBezTo>
                    <a:pt x="1" y="239"/>
                    <a:pt x="1" y="458"/>
                    <a:pt x="80" y="656"/>
                  </a:cubicBezTo>
                  <a:cubicBezTo>
                    <a:pt x="80" y="776"/>
                    <a:pt x="140" y="875"/>
                    <a:pt x="180" y="995"/>
                  </a:cubicBezTo>
                  <a:cubicBezTo>
                    <a:pt x="239" y="1094"/>
                    <a:pt x="359" y="1253"/>
                    <a:pt x="558" y="1253"/>
                  </a:cubicBezTo>
                  <a:cubicBezTo>
                    <a:pt x="657" y="1253"/>
                    <a:pt x="737" y="1194"/>
                    <a:pt x="776" y="1154"/>
                  </a:cubicBezTo>
                  <a:cubicBezTo>
                    <a:pt x="836" y="1094"/>
                    <a:pt x="876" y="1054"/>
                    <a:pt x="896" y="995"/>
                  </a:cubicBezTo>
                  <a:cubicBezTo>
                    <a:pt x="956" y="895"/>
                    <a:pt x="995" y="796"/>
                    <a:pt x="1035" y="676"/>
                  </a:cubicBezTo>
                  <a:cubicBezTo>
                    <a:pt x="1075" y="458"/>
                    <a:pt x="1095" y="239"/>
                    <a:pt x="1075" y="0"/>
                  </a:cubicBezTo>
                  <a:lnTo>
                    <a:pt x="1075" y="0"/>
                  </a:lnTo>
                  <a:lnTo>
                    <a:pt x="796" y="597"/>
                  </a:lnTo>
                  <a:cubicBezTo>
                    <a:pt x="757" y="696"/>
                    <a:pt x="697" y="796"/>
                    <a:pt x="657" y="875"/>
                  </a:cubicBezTo>
                  <a:cubicBezTo>
                    <a:pt x="597" y="955"/>
                    <a:pt x="538" y="995"/>
                    <a:pt x="498" y="995"/>
                  </a:cubicBezTo>
                  <a:cubicBezTo>
                    <a:pt x="478" y="995"/>
                    <a:pt x="438" y="975"/>
                    <a:pt x="379" y="895"/>
                  </a:cubicBezTo>
                  <a:cubicBezTo>
                    <a:pt x="339" y="836"/>
                    <a:pt x="279" y="736"/>
                    <a:pt x="259" y="637"/>
                  </a:cubicBezTo>
                  <a:cubicBezTo>
                    <a:pt x="180" y="438"/>
                    <a:pt x="140" y="239"/>
                    <a:pt x="8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6364743" y="1779831"/>
              <a:ext cx="70641" cy="81089"/>
            </a:xfrm>
            <a:custGeom>
              <a:avLst/>
              <a:gdLst/>
              <a:ahLst/>
              <a:cxnLst/>
              <a:rect l="l" t="t" r="r" b="b"/>
              <a:pathLst>
                <a:path w="1075" h="1234" extrusionOk="0">
                  <a:moveTo>
                    <a:pt x="60" y="0"/>
                  </a:moveTo>
                  <a:cubicBezTo>
                    <a:pt x="0" y="199"/>
                    <a:pt x="0" y="438"/>
                    <a:pt x="60" y="637"/>
                  </a:cubicBezTo>
                  <a:cubicBezTo>
                    <a:pt x="60" y="776"/>
                    <a:pt x="100" y="876"/>
                    <a:pt x="159" y="995"/>
                  </a:cubicBezTo>
                  <a:cubicBezTo>
                    <a:pt x="199" y="1094"/>
                    <a:pt x="338" y="1234"/>
                    <a:pt x="537" y="1234"/>
                  </a:cubicBezTo>
                  <a:cubicBezTo>
                    <a:pt x="637" y="1234"/>
                    <a:pt x="696" y="1194"/>
                    <a:pt x="756" y="1134"/>
                  </a:cubicBezTo>
                  <a:cubicBezTo>
                    <a:pt x="796" y="1094"/>
                    <a:pt x="856" y="1035"/>
                    <a:pt x="875" y="995"/>
                  </a:cubicBezTo>
                  <a:cubicBezTo>
                    <a:pt x="935" y="896"/>
                    <a:pt x="975" y="796"/>
                    <a:pt x="995" y="677"/>
                  </a:cubicBezTo>
                  <a:cubicBezTo>
                    <a:pt x="1054" y="438"/>
                    <a:pt x="1074" y="219"/>
                    <a:pt x="1054" y="0"/>
                  </a:cubicBezTo>
                  <a:lnTo>
                    <a:pt x="1054" y="0"/>
                  </a:lnTo>
                  <a:lnTo>
                    <a:pt x="776" y="597"/>
                  </a:lnTo>
                  <a:cubicBezTo>
                    <a:pt x="736" y="697"/>
                    <a:pt x="676" y="796"/>
                    <a:pt x="637" y="876"/>
                  </a:cubicBezTo>
                  <a:cubicBezTo>
                    <a:pt x="577" y="935"/>
                    <a:pt x="497" y="995"/>
                    <a:pt x="478" y="995"/>
                  </a:cubicBezTo>
                  <a:cubicBezTo>
                    <a:pt x="458" y="995"/>
                    <a:pt x="398" y="975"/>
                    <a:pt x="358" y="896"/>
                  </a:cubicBezTo>
                  <a:cubicBezTo>
                    <a:pt x="299" y="816"/>
                    <a:pt x="259" y="717"/>
                    <a:pt x="239" y="617"/>
                  </a:cubicBezTo>
                  <a:cubicBezTo>
                    <a:pt x="159" y="418"/>
                    <a:pt x="100" y="219"/>
                    <a:pt x="60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5938618" y="2889598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15" y="219"/>
                    <a:pt x="875" y="438"/>
                    <a:pt x="856" y="637"/>
                  </a:cubicBezTo>
                  <a:cubicBezTo>
                    <a:pt x="796" y="736"/>
                    <a:pt x="776" y="836"/>
                    <a:pt x="716" y="915"/>
                  </a:cubicBezTo>
                  <a:cubicBezTo>
                    <a:pt x="676" y="975"/>
                    <a:pt x="61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0" y="1018"/>
                    <a:pt x="493" y="949"/>
                    <a:pt x="458" y="895"/>
                  </a:cubicBezTo>
                  <a:cubicBezTo>
                    <a:pt x="398" y="816"/>
                    <a:pt x="358" y="716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58"/>
                    <a:pt x="80" y="677"/>
                  </a:cubicBezTo>
                  <a:cubicBezTo>
                    <a:pt x="100" y="796"/>
                    <a:pt x="159" y="915"/>
                    <a:pt x="199" y="1015"/>
                  </a:cubicBezTo>
                  <a:cubicBezTo>
                    <a:pt x="219" y="1055"/>
                    <a:pt x="279" y="1114"/>
                    <a:pt x="318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36" y="1254"/>
                    <a:pt x="875" y="1114"/>
                    <a:pt x="915" y="1015"/>
                  </a:cubicBezTo>
                  <a:cubicBezTo>
                    <a:pt x="975" y="895"/>
                    <a:pt x="995" y="796"/>
                    <a:pt x="1015" y="657"/>
                  </a:cubicBezTo>
                  <a:cubicBezTo>
                    <a:pt x="1074" y="438"/>
                    <a:pt x="1054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101936" y="2723550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36" y="240"/>
                    <a:pt x="896" y="439"/>
                    <a:pt x="856" y="657"/>
                  </a:cubicBezTo>
                  <a:cubicBezTo>
                    <a:pt x="796" y="757"/>
                    <a:pt x="776" y="856"/>
                    <a:pt x="717" y="936"/>
                  </a:cubicBezTo>
                  <a:cubicBezTo>
                    <a:pt x="677" y="996"/>
                    <a:pt x="617" y="1015"/>
                    <a:pt x="597" y="1015"/>
                  </a:cubicBezTo>
                  <a:cubicBezTo>
                    <a:pt x="594" y="1023"/>
                    <a:pt x="588" y="1026"/>
                    <a:pt x="581" y="1026"/>
                  </a:cubicBezTo>
                  <a:cubicBezTo>
                    <a:pt x="550" y="1026"/>
                    <a:pt x="491" y="961"/>
                    <a:pt x="458" y="896"/>
                  </a:cubicBezTo>
                  <a:cubicBezTo>
                    <a:pt x="398" y="817"/>
                    <a:pt x="359" y="717"/>
                    <a:pt x="299" y="618"/>
                  </a:cubicBezTo>
                  <a:lnTo>
                    <a:pt x="21" y="21"/>
                  </a:lnTo>
                  <a:lnTo>
                    <a:pt x="21" y="2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15"/>
                  </a:cubicBezTo>
                  <a:cubicBezTo>
                    <a:pt x="219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15"/>
                    <a:pt x="916" y="1015"/>
                  </a:cubicBezTo>
                  <a:cubicBezTo>
                    <a:pt x="975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6977745" y="4161405"/>
              <a:ext cx="70641" cy="83783"/>
            </a:xfrm>
            <a:custGeom>
              <a:avLst/>
              <a:gdLst/>
              <a:ahLst/>
              <a:cxnLst/>
              <a:rect l="l" t="t" r="r" b="b"/>
              <a:pathLst>
                <a:path w="1075" h="1275" extrusionOk="0">
                  <a:moveTo>
                    <a:pt x="995" y="1"/>
                  </a:moveTo>
                  <a:cubicBezTo>
                    <a:pt x="956" y="220"/>
                    <a:pt x="896" y="458"/>
                    <a:pt x="856" y="657"/>
                  </a:cubicBezTo>
                  <a:cubicBezTo>
                    <a:pt x="797" y="757"/>
                    <a:pt x="777" y="856"/>
                    <a:pt x="717" y="936"/>
                  </a:cubicBezTo>
                  <a:cubicBezTo>
                    <a:pt x="677" y="996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4" y="967"/>
                    <a:pt x="458" y="896"/>
                  </a:cubicBezTo>
                  <a:cubicBezTo>
                    <a:pt x="399" y="817"/>
                    <a:pt x="359" y="71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60"/>
                    <a:pt x="21" y="478"/>
                    <a:pt x="80" y="697"/>
                  </a:cubicBezTo>
                  <a:cubicBezTo>
                    <a:pt x="100" y="797"/>
                    <a:pt x="160" y="936"/>
                    <a:pt x="200" y="1035"/>
                  </a:cubicBezTo>
                  <a:cubicBezTo>
                    <a:pt x="220" y="1075"/>
                    <a:pt x="279" y="1135"/>
                    <a:pt x="319" y="1175"/>
                  </a:cubicBezTo>
                  <a:cubicBezTo>
                    <a:pt x="379" y="1214"/>
                    <a:pt x="458" y="1274"/>
                    <a:pt x="558" y="1274"/>
                  </a:cubicBezTo>
                  <a:cubicBezTo>
                    <a:pt x="757" y="1274"/>
                    <a:pt x="876" y="1135"/>
                    <a:pt x="916" y="1035"/>
                  </a:cubicBezTo>
                  <a:cubicBezTo>
                    <a:pt x="976" y="896"/>
                    <a:pt x="995" y="797"/>
                    <a:pt x="1015" y="677"/>
                  </a:cubicBezTo>
                  <a:cubicBezTo>
                    <a:pt x="1075" y="458"/>
                    <a:pt x="105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7386917" y="4222843"/>
              <a:ext cx="69327" cy="82469"/>
            </a:xfrm>
            <a:custGeom>
              <a:avLst/>
              <a:gdLst/>
              <a:ahLst/>
              <a:cxnLst/>
              <a:rect l="l" t="t" r="r" b="b"/>
              <a:pathLst>
                <a:path w="1055" h="1255" extrusionOk="0">
                  <a:moveTo>
                    <a:pt x="995" y="1"/>
                  </a:moveTo>
                  <a:cubicBezTo>
                    <a:pt x="935" y="220"/>
                    <a:pt x="895" y="439"/>
                    <a:pt x="836" y="637"/>
                  </a:cubicBezTo>
                  <a:cubicBezTo>
                    <a:pt x="796" y="737"/>
                    <a:pt x="756" y="836"/>
                    <a:pt x="716" y="916"/>
                  </a:cubicBezTo>
                  <a:cubicBezTo>
                    <a:pt x="657" y="996"/>
                    <a:pt x="617" y="1015"/>
                    <a:pt x="597" y="1015"/>
                  </a:cubicBezTo>
                  <a:cubicBezTo>
                    <a:pt x="593" y="1018"/>
                    <a:pt x="588" y="1019"/>
                    <a:pt x="584" y="1019"/>
                  </a:cubicBezTo>
                  <a:cubicBezTo>
                    <a:pt x="544" y="1019"/>
                    <a:pt x="491" y="949"/>
                    <a:pt x="438" y="896"/>
                  </a:cubicBezTo>
                  <a:cubicBezTo>
                    <a:pt x="398" y="816"/>
                    <a:pt x="338" y="717"/>
                    <a:pt x="299" y="618"/>
                  </a:cubicBezTo>
                  <a:lnTo>
                    <a:pt x="20" y="21"/>
                  </a:lnTo>
                  <a:lnTo>
                    <a:pt x="20" y="21"/>
                  </a:lnTo>
                  <a:cubicBezTo>
                    <a:pt x="0" y="240"/>
                    <a:pt x="20" y="458"/>
                    <a:pt x="60" y="697"/>
                  </a:cubicBezTo>
                  <a:cubicBezTo>
                    <a:pt x="100" y="797"/>
                    <a:pt x="139" y="916"/>
                    <a:pt x="199" y="1015"/>
                  </a:cubicBezTo>
                  <a:cubicBezTo>
                    <a:pt x="219" y="1055"/>
                    <a:pt x="259" y="1115"/>
                    <a:pt x="318" y="1155"/>
                  </a:cubicBezTo>
                  <a:cubicBezTo>
                    <a:pt x="358" y="1214"/>
                    <a:pt x="438" y="1254"/>
                    <a:pt x="537" y="1254"/>
                  </a:cubicBezTo>
                  <a:cubicBezTo>
                    <a:pt x="736" y="1254"/>
                    <a:pt x="856" y="1115"/>
                    <a:pt x="915" y="1015"/>
                  </a:cubicBezTo>
                  <a:cubicBezTo>
                    <a:pt x="955" y="896"/>
                    <a:pt x="995" y="797"/>
                    <a:pt x="1015" y="657"/>
                  </a:cubicBezTo>
                  <a:cubicBezTo>
                    <a:pt x="1055" y="439"/>
                    <a:pt x="1035" y="220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7214365" y="3909146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55" y="200"/>
                    <a:pt x="876" y="418"/>
                    <a:pt x="856" y="637"/>
                  </a:cubicBezTo>
                  <a:cubicBezTo>
                    <a:pt x="796" y="737"/>
                    <a:pt x="776" y="836"/>
                    <a:pt x="736" y="916"/>
                  </a:cubicBezTo>
                  <a:cubicBezTo>
                    <a:pt x="677" y="975"/>
                    <a:pt x="637" y="1015"/>
                    <a:pt x="597" y="1015"/>
                  </a:cubicBezTo>
                  <a:cubicBezTo>
                    <a:pt x="595" y="1017"/>
                    <a:pt x="592" y="1018"/>
                    <a:pt x="589" y="1018"/>
                  </a:cubicBezTo>
                  <a:cubicBezTo>
                    <a:pt x="561" y="1018"/>
                    <a:pt x="493" y="947"/>
                    <a:pt x="458" y="87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40" y="21"/>
                  </a:lnTo>
                  <a:lnTo>
                    <a:pt x="40" y="21"/>
                  </a:lnTo>
                  <a:cubicBezTo>
                    <a:pt x="0" y="239"/>
                    <a:pt x="40" y="458"/>
                    <a:pt x="80" y="677"/>
                  </a:cubicBezTo>
                  <a:cubicBezTo>
                    <a:pt x="100" y="796"/>
                    <a:pt x="160" y="916"/>
                    <a:pt x="199" y="1015"/>
                  </a:cubicBezTo>
                  <a:cubicBezTo>
                    <a:pt x="239" y="1055"/>
                    <a:pt x="279" y="1115"/>
                    <a:pt x="339" y="115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6" y="1115"/>
                    <a:pt x="935" y="1015"/>
                  </a:cubicBezTo>
                  <a:cubicBezTo>
                    <a:pt x="975" y="87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6015695" y="4175795"/>
              <a:ext cx="69392" cy="83718"/>
            </a:xfrm>
            <a:custGeom>
              <a:avLst/>
              <a:gdLst/>
              <a:ahLst/>
              <a:cxnLst/>
              <a:rect l="l" t="t" r="r" b="b"/>
              <a:pathLst>
                <a:path w="1056" h="1274" extrusionOk="0">
                  <a:moveTo>
                    <a:pt x="995" y="1"/>
                  </a:moveTo>
                  <a:cubicBezTo>
                    <a:pt x="916" y="220"/>
                    <a:pt x="876" y="438"/>
                    <a:pt x="836" y="657"/>
                  </a:cubicBezTo>
                  <a:cubicBezTo>
                    <a:pt x="796" y="757"/>
                    <a:pt x="777" y="856"/>
                    <a:pt x="717" y="936"/>
                  </a:cubicBezTo>
                  <a:cubicBezTo>
                    <a:pt x="677" y="995"/>
                    <a:pt x="617" y="1035"/>
                    <a:pt x="598" y="1035"/>
                  </a:cubicBezTo>
                  <a:cubicBezTo>
                    <a:pt x="595" y="1037"/>
                    <a:pt x="593" y="1038"/>
                    <a:pt x="589" y="1038"/>
                  </a:cubicBezTo>
                  <a:cubicBezTo>
                    <a:pt x="561" y="1038"/>
                    <a:pt x="492" y="969"/>
                    <a:pt x="438" y="916"/>
                  </a:cubicBezTo>
                  <a:cubicBezTo>
                    <a:pt x="399" y="836"/>
                    <a:pt x="339" y="737"/>
                    <a:pt x="299" y="637"/>
                  </a:cubicBezTo>
                  <a:lnTo>
                    <a:pt x="21" y="41"/>
                  </a:lnTo>
                  <a:lnTo>
                    <a:pt x="21" y="41"/>
                  </a:lnTo>
                  <a:cubicBezTo>
                    <a:pt x="1" y="259"/>
                    <a:pt x="21" y="478"/>
                    <a:pt x="80" y="717"/>
                  </a:cubicBezTo>
                  <a:cubicBezTo>
                    <a:pt x="100" y="816"/>
                    <a:pt x="140" y="936"/>
                    <a:pt x="200" y="1035"/>
                  </a:cubicBezTo>
                  <a:cubicBezTo>
                    <a:pt x="220" y="1075"/>
                    <a:pt x="279" y="1135"/>
                    <a:pt x="319" y="1174"/>
                  </a:cubicBezTo>
                  <a:cubicBezTo>
                    <a:pt x="379" y="1234"/>
                    <a:pt x="438" y="1274"/>
                    <a:pt x="538" y="1274"/>
                  </a:cubicBezTo>
                  <a:cubicBezTo>
                    <a:pt x="737" y="1274"/>
                    <a:pt x="876" y="1135"/>
                    <a:pt x="916" y="1035"/>
                  </a:cubicBezTo>
                  <a:cubicBezTo>
                    <a:pt x="976" y="916"/>
                    <a:pt x="995" y="816"/>
                    <a:pt x="1015" y="677"/>
                  </a:cubicBezTo>
                  <a:cubicBezTo>
                    <a:pt x="1055" y="458"/>
                    <a:pt x="1035" y="23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5711132" y="2497444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0"/>
                  </a:moveTo>
                  <a:cubicBezTo>
                    <a:pt x="936" y="219"/>
                    <a:pt x="876" y="438"/>
                    <a:pt x="856" y="637"/>
                  </a:cubicBezTo>
                  <a:cubicBezTo>
                    <a:pt x="796" y="737"/>
                    <a:pt x="777" y="836"/>
                    <a:pt x="737" y="916"/>
                  </a:cubicBezTo>
                  <a:cubicBezTo>
                    <a:pt x="677" y="975"/>
                    <a:pt x="637" y="1015"/>
                    <a:pt x="598" y="1015"/>
                  </a:cubicBezTo>
                  <a:cubicBezTo>
                    <a:pt x="595" y="1017"/>
                    <a:pt x="593" y="1018"/>
                    <a:pt x="589" y="1018"/>
                  </a:cubicBezTo>
                  <a:cubicBezTo>
                    <a:pt x="561" y="1018"/>
                    <a:pt x="494" y="949"/>
                    <a:pt x="458" y="896"/>
                  </a:cubicBezTo>
                  <a:cubicBezTo>
                    <a:pt x="399" y="816"/>
                    <a:pt x="359" y="717"/>
                    <a:pt x="299" y="617"/>
                  </a:cubicBezTo>
                  <a:lnTo>
                    <a:pt x="41" y="20"/>
                  </a:lnTo>
                  <a:lnTo>
                    <a:pt x="41" y="20"/>
                  </a:lnTo>
                  <a:cubicBezTo>
                    <a:pt x="1" y="239"/>
                    <a:pt x="41" y="458"/>
                    <a:pt x="80" y="677"/>
                  </a:cubicBezTo>
                  <a:cubicBezTo>
                    <a:pt x="100" y="796"/>
                    <a:pt x="160" y="916"/>
                    <a:pt x="200" y="1015"/>
                  </a:cubicBezTo>
                  <a:cubicBezTo>
                    <a:pt x="240" y="1055"/>
                    <a:pt x="279" y="1114"/>
                    <a:pt x="339" y="1154"/>
                  </a:cubicBezTo>
                  <a:cubicBezTo>
                    <a:pt x="379" y="1214"/>
                    <a:pt x="458" y="1254"/>
                    <a:pt x="558" y="1254"/>
                  </a:cubicBezTo>
                  <a:cubicBezTo>
                    <a:pt x="757" y="1254"/>
                    <a:pt x="876" y="1114"/>
                    <a:pt x="936" y="1015"/>
                  </a:cubicBezTo>
                  <a:cubicBezTo>
                    <a:pt x="976" y="896"/>
                    <a:pt x="995" y="796"/>
                    <a:pt x="1035" y="657"/>
                  </a:cubicBezTo>
                  <a:cubicBezTo>
                    <a:pt x="1075" y="438"/>
                    <a:pt x="1055" y="219"/>
                    <a:pt x="9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6023580" y="1740602"/>
              <a:ext cx="70641" cy="82403"/>
            </a:xfrm>
            <a:custGeom>
              <a:avLst/>
              <a:gdLst/>
              <a:ahLst/>
              <a:cxnLst/>
              <a:rect l="l" t="t" r="r" b="b"/>
              <a:pathLst>
                <a:path w="1075" h="1254" extrusionOk="0">
                  <a:moveTo>
                    <a:pt x="995" y="1"/>
                  </a:moveTo>
                  <a:cubicBezTo>
                    <a:pt x="935" y="219"/>
                    <a:pt x="895" y="438"/>
                    <a:pt x="856" y="637"/>
                  </a:cubicBezTo>
                  <a:cubicBezTo>
                    <a:pt x="796" y="737"/>
                    <a:pt x="776" y="836"/>
                    <a:pt x="716" y="916"/>
                  </a:cubicBezTo>
                  <a:cubicBezTo>
                    <a:pt x="676" y="995"/>
                    <a:pt x="617" y="1015"/>
                    <a:pt x="597" y="1015"/>
                  </a:cubicBezTo>
                  <a:cubicBezTo>
                    <a:pt x="594" y="1018"/>
                    <a:pt x="591" y="1019"/>
                    <a:pt x="586" y="1019"/>
                  </a:cubicBezTo>
                  <a:cubicBezTo>
                    <a:pt x="557" y="1019"/>
                    <a:pt x="492" y="965"/>
                    <a:pt x="458" y="896"/>
                  </a:cubicBezTo>
                  <a:cubicBezTo>
                    <a:pt x="398" y="816"/>
                    <a:pt x="358" y="717"/>
                    <a:pt x="299" y="617"/>
                  </a:cubicBezTo>
                  <a:lnTo>
                    <a:pt x="20" y="20"/>
                  </a:lnTo>
                  <a:lnTo>
                    <a:pt x="20" y="20"/>
                  </a:lnTo>
                  <a:cubicBezTo>
                    <a:pt x="0" y="239"/>
                    <a:pt x="20" y="478"/>
                    <a:pt x="80" y="697"/>
                  </a:cubicBezTo>
                  <a:cubicBezTo>
                    <a:pt x="100" y="796"/>
                    <a:pt x="159" y="916"/>
                    <a:pt x="199" y="1015"/>
                  </a:cubicBezTo>
                  <a:cubicBezTo>
                    <a:pt x="219" y="1075"/>
                    <a:pt x="279" y="1115"/>
                    <a:pt x="318" y="1174"/>
                  </a:cubicBezTo>
                  <a:cubicBezTo>
                    <a:pt x="378" y="1214"/>
                    <a:pt x="458" y="1254"/>
                    <a:pt x="557" y="1254"/>
                  </a:cubicBezTo>
                  <a:cubicBezTo>
                    <a:pt x="756" y="1254"/>
                    <a:pt x="875" y="1115"/>
                    <a:pt x="915" y="1015"/>
                  </a:cubicBezTo>
                  <a:cubicBezTo>
                    <a:pt x="975" y="896"/>
                    <a:pt x="995" y="796"/>
                    <a:pt x="1015" y="677"/>
                  </a:cubicBezTo>
                  <a:cubicBezTo>
                    <a:pt x="1074" y="438"/>
                    <a:pt x="1054" y="219"/>
                    <a:pt x="99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4997463" y="1315791"/>
              <a:ext cx="1389622" cy="3319927"/>
            </a:xfrm>
            <a:custGeom>
              <a:avLst/>
              <a:gdLst/>
              <a:ahLst/>
              <a:cxnLst/>
              <a:rect l="l" t="t" r="r" b="b"/>
              <a:pathLst>
                <a:path w="21147" h="50522" extrusionOk="0">
                  <a:moveTo>
                    <a:pt x="21146" y="0"/>
                  </a:moveTo>
                  <a:cubicBezTo>
                    <a:pt x="18620" y="876"/>
                    <a:pt x="18322" y="2925"/>
                    <a:pt x="18322" y="2925"/>
                  </a:cubicBezTo>
                  <a:cubicBezTo>
                    <a:pt x="12035" y="3979"/>
                    <a:pt x="10245" y="9887"/>
                    <a:pt x="10205" y="10066"/>
                  </a:cubicBezTo>
                  <a:cubicBezTo>
                    <a:pt x="10941" y="9370"/>
                    <a:pt x="11996" y="8992"/>
                    <a:pt x="12035" y="8972"/>
                  </a:cubicBezTo>
                  <a:lnTo>
                    <a:pt x="12035" y="8972"/>
                  </a:lnTo>
                  <a:cubicBezTo>
                    <a:pt x="11638" y="9350"/>
                    <a:pt x="11260" y="9827"/>
                    <a:pt x="10941" y="10325"/>
                  </a:cubicBezTo>
                  <a:cubicBezTo>
                    <a:pt x="10563" y="10922"/>
                    <a:pt x="10245" y="11538"/>
                    <a:pt x="9967" y="12175"/>
                  </a:cubicBezTo>
                  <a:cubicBezTo>
                    <a:pt x="9509" y="13309"/>
                    <a:pt x="9151" y="14423"/>
                    <a:pt x="8952" y="15198"/>
                  </a:cubicBezTo>
                  <a:cubicBezTo>
                    <a:pt x="8773" y="15835"/>
                    <a:pt x="8713" y="16233"/>
                    <a:pt x="8713" y="16233"/>
                  </a:cubicBezTo>
                  <a:cubicBezTo>
                    <a:pt x="9151" y="15954"/>
                    <a:pt x="9907" y="15815"/>
                    <a:pt x="9907" y="15815"/>
                  </a:cubicBezTo>
                  <a:lnTo>
                    <a:pt x="9907" y="15815"/>
                  </a:lnTo>
                  <a:cubicBezTo>
                    <a:pt x="8813" y="16929"/>
                    <a:pt x="8713" y="19416"/>
                    <a:pt x="8713" y="19416"/>
                  </a:cubicBezTo>
                  <a:cubicBezTo>
                    <a:pt x="9032" y="18839"/>
                    <a:pt x="9768" y="18580"/>
                    <a:pt x="9768" y="18580"/>
                  </a:cubicBezTo>
                  <a:lnTo>
                    <a:pt x="9768" y="18580"/>
                  </a:lnTo>
                  <a:cubicBezTo>
                    <a:pt x="9668" y="19217"/>
                    <a:pt x="9609" y="19913"/>
                    <a:pt x="9529" y="20689"/>
                  </a:cubicBezTo>
                  <a:cubicBezTo>
                    <a:pt x="9250" y="23593"/>
                    <a:pt x="9250" y="27293"/>
                    <a:pt x="9410" y="31053"/>
                  </a:cubicBezTo>
                  <a:cubicBezTo>
                    <a:pt x="9449" y="32107"/>
                    <a:pt x="9509" y="33122"/>
                    <a:pt x="9549" y="34156"/>
                  </a:cubicBezTo>
                  <a:cubicBezTo>
                    <a:pt x="9728" y="37419"/>
                    <a:pt x="10723" y="39488"/>
                    <a:pt x="6883" y="42113"/>
                  </a:cubicBezTo>
                  <a:cubicBezTo>
                    <a:pt x="6286" y="42551"/>
                    <a:pt x="5570" y="42969"/>
                    <a:pt x="4695" y="43406"/>
                  </a:cubicBezTo>
                  <a:cubicBezTo>
                    <a:pt x="4695" y="43406"/>
                    <a:pt x="3269" y="41909"/>
                    <a:pt x="2614" y="41909"/>
                  </a:cubicBezTo>
                  <a:cubicBezTo>
                    <a:pt x="2496" y="41909"/>
                    <a:pt x="2403" y="41958"/>
                    <a:pt x="2348" y="42074"/>
                  </a:cubicBezTo>
                  <a:cubicBezTo>
                    <a:pt x="1970" y="42790"/>
                    <a:pt x="3044" y="45077"/>
                    <a:pt x="3104" y="45237"/>
                  </a:cubicBezTo>
                  <a:cubicBezTo>
                    <a:pt x="2997" y="45077"/>
                    <a:pt x="1084" y="42698"/>
                    <a:pt x="462" y="42698"/>
                  </a:cubicBezTo>
                  <a:cubicBezTo>
                    <a:pt x="387" y="42698"/>
                    <a:pt x="331" y="42733"/>
                    <a:pt x="299" y="42810"/>
                  </a:cubicBezTo>
                  <a:cubicBezTo>
                    <a:pt x="0" y="43566"/>
                    <a:pt x="2805" y="50210"/>
                    <a:pt x="7221" y="50508"/>
                  </a:cubicBezTo>
                  <a:cubicBezTo>
                    <a:pt x="7353" y="50517"/>
                    <a:pt x="7480" y="50522"/>
                    <a:pt x="7603" y="50522"/>
                  </a:cubicBezTo>
                  <a:cubicBezTo>
                    <a:pt x="8285" y="50522"/>
                    <a:pt x="8857" y="50386"/>
                    <a:pt x="9430" y="50150"/>
                  </a:cubicBezTo>
                  <a:cubicBezTo>
                    <a:pt x="9410" y="48459"/>
                    <a:pt x="8654" y="46748"/>
                    <a:pt x="7241" y="45774"/>
                  </a:cubicBezTo>
                  <a:cubicBezTo>
                    <a:pt x="6943" y="45575"/>
                    <a:pt x="6565" y="45356"/>
                    <a:pt x="6485" y="44998"/>
                  </a:cubicBezTo>
                  <a:cubicBezTo>
                    <a:pt x="6386" y="44660"/>
                    <a:pt x="6625" y="44282"/>
                    <a:pt x="6843" y="44003"/>
                  </a:cubicBezTo>
                  <a:cubicBezTo>
                    <a:pt x="8276" y="42213"/>
                    <a:pt x="10723" y="41298"/>
                    <a:pt x="11817" y="39289"/>
                  </a:cubicBezTo>
                  <a:cubicBezTo>
                    <a:pt x="12990" y="37120"/>
                    <a:pt x="12234" y="34494"/>
                    <a:pt x="11717" y="32068"/>
                  </a:cubicBezTo>
                  <a:cubicBezTo>
                    <a:pt x="10643" y="27074"/>
                    <a:pt x="10762" y="21823"/>
                    <a:pt x="12055" y="16889"/>
                  </a:cubicBezTo>
                  <a:lnTo>
                    <a:pt x="12055" y="16889"/>
                  </a:lnTo>
                  <a:cubicBezTo>
                    <a:pt x="11459" y="16989"/>
                    <a:pt x="10902" y="17049"/>
                    <a:pt x="10325" y="17148"/>
                  </a:cubicBezTo>
                  <a:cubicBezTo>
                    <a:pt x="11041" y="16193"/>
                    <a:pt x="11657" y="15119"/>
                    <a:pt x="12155" y="14005"/>
                  </a:cubicBezTo>
                  <a:cubicBezTo>
                    <a:pt x="12102" y="14002"/>
                    <a:pt x="12049" y="14001"/>
                    <a:pt x="11996" y="14001"/>
                  </a:cubicBezTo>
                  <a:cubicBezTo>
                    <a:pt x="11212" y="14001"/>
                    <a:pt x="10420" y="14274"/>
                    <a:pt x="9768" y="14721"/>
                  </a:cubicBezTo>
                  <a:cubicBezTo>
                    <a:pt x="11120" y="12155"/>
                    <a:pt x="12632" y="9728"/>
                    <a:pt x="14303" y="7381"/>
                  </a:cubicBezTo>
                  <a:lnTo>
                    <a:pt x="14303" y="7381"/>
                  </a:lnTo>
                  <a:cubicBezTo>
                    <a:pt x="13976" y="7531"/>
                    <a:pt x="13630" y="7615"/>
                    <a:pt x="13285" y="7615"/>
                  </a:cubicBezTo>
                  <a:cubicBezTo>
                    <a:pt x="13126" y="7615"/>
                    <a:pt x="12968" y="7597"/>
                    <a:pt x="12811" y="7560"/>
                  </a:cubicBezTo>
                  <a:cubicBezTo>
                    <a:pt x="14224" y="5292"/>
                    <a:pt x="16770" y="3760"/>
                    <a:pt x="19495" y="3521"/>
                  </a:cubicBezTo>
                  <a:cubicBezTo>
                    <a:pt x="19575" y="1990"/>
                    <a:pt x="20251" y="916"/>
                    <a:pt x="2114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6486305" y="4311682"/>
              <a:ext cx="1469332" cy="270933"/>
            </a:xfrm>
            <a:custGeom>
              <a:avLst/>
              <a:gdLst/>
              <a:ahLst/>
              <a:cxnLst/>
              <a:rect l="l" t="t" r="r" b="b"/>
              <a:pathLst>
                <a:path w="22360" h="4123" extrusionOk="0">
                  <a:moveTo>
                    <a:pt x="4971" y="0"/>
                  </a:moveTo>
                  <a:cubicBezTo>
                    <a:pt x="3457" y="0"/>
                    <a:pt x="1801" y="75"/>
                    <a:pt x="0" y="240"/>
                  </a:cubicBezTo>
                  <a:lnTo>
                    <a:pt x="1194" y="240"/>
                  </a:lnTo>
                  <a:cubicBezTo>
                    <a:pt x="1611" y="240"/>
                    <a:pt x="2029" y="240"/>
                    <a:pt x="2467" y="260"/>
                  </a:cubicBezTo>
                  <a:cubicBezTo>
                    <a:pt x="8693" y="499"/>
                    <a:pt x="12373" y="1911"/>
                    <a:pt x="14900" y="2966"/>
                  </a:cubicBezTo>
                  <a:cubicBezTo>
                    <a:pt x="16428" y="3613"/>
                    <a:pt x="17526" y="4122"/>
                    <a:pt x="18518" y="4122"/>
                  </a:cubicBezTo>
                  <a:cubicBezTo>
                    <a:pt x="18714" y="4122"/>
                    <a:pt x="18907" y="4102"/>
                    <a:pt x="19097" y="4060"/>
                  </a:cubicBezTo>
                  <a:cubicBezTo>
                    <a:pt x="20291" y="3821"/>
                    <a:pt x="21425" y="2727"/>
                    <a:pt x="22360" y="1414"/>
                  </a:cubicBezTo>
                  <a:lnTo>
                    <a:pt x="22360" y="1414"/>
                  </a:lnTo>
                  <a:cubicBezTo>
                    <a:pt x="21341" y="2510"/>
                    <a:pt x="20285" y="2906"/>
                    <a:pt x="19197" y="2906"/>
                  </a:cubicBezTo>
                  <a:cubicBezTo>
                    <a:pt x="17757" y="2906"/>
                    <a:pt x="16262" y="2213"/>
                    <a:pt x="14721" y="1533"/>
                  </a:cubicBezTo>
                  <a:cubicBezTo>
                    <a:pt x="12697" y="656"/>
                    <a:pt x="9461" y="0"/>
                    <a:pt x="4971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7621762" y="4259443"/>
              <a:ext cx="287821" cy="252205"/>
            </a:xfrm>
            <a:custGeom>
              <a:avLst/>
              <a:gdLst/>
              <a:ahLst/>
              <a:cxnLst/>
              <a:rect l="l" t="t" r="r" b="b"/>
              <a:pathLst>
                <a:path w="4380" h="3838" extrusionOk="0">
                  <a:moveTo>
                    <a:pt x="3548" y="1"/>
                  </a:moveTo>
                  <a:cubicBezTo>
                    <a:pt x="2375" y="1"/>
                    <a:pt x="82" y="1676"/>
                    <a:pt x="27" y="2965"/>
                  </a:cubicBezTo>
                  <a:cubicBezTo>
                    <a:pt x="1" y="3575"/>
                    <a:pt x="371" y="3838"/>
                    <a:pt x="900" y="3838"/>
                  </a:cubicBezTo>
                  <a:cubicBezTo>
                    <a:pt x="1994" y="3838"/>
                    <a:pt x="3769" y="2716"/>
                    <a:pt x="4145" y="1214"/>
                  </a:cubicBezTo>
                  <a:cubicBezTo>
                    <a:pt x="4380" y="342"/>
                    <a:pt x="4078" y="1"/>
                    <a:pt x="354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6273210" y="3977155"/>
              <a:ext cx="104680" cy="104614"/>
            </a:xfrm>
            <a:custGeom>
              <a:avLst/>
              <a:gdLst/>
              <a:ahLst/>
              <a:cxnLst/>
              <a:rect l="l" t="t" r="r" b="b"/>
              <a:pathLst>
                <a:path w="1593" h="1592" extrusionOk="0">
                  <a:moveTo>
                    <a:pt x="796" y="0"/>
                  </a:moveTo>
                  <a:cubicBezTo>
                    <a:pt x="359" y="0"/>
                    <a:pt x="1" y="358"/>
                    <a:pt x="1" y="796"/>
                  </a:cubicBezTo>
                  <a:cubicBezTo>
                    <a:pt x="1" y="1233"/>
                    <a:pt x="359" y="1591"/>
                    <a:pt x="796" y="1591"/>
                  </a:cubicBezTo>
                  <a:cubicBezTo>
                    <a:pt x="1234" y="1591"/>
                    <a:pt x="1592" y="1233"/>
                    <a:pt x="1592" y="796"/>
                  </a:cubicBezTo>
                  <a:cubicBezTo>
                    <a:pt x="1592" y="358"/>
                    <a:pt x="1234" y="0"/>
                    <a:pt x="7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6466658" y="4094775"/>
              <a:ext cx="55001" cy="56250"/>
            </a:xfrm>
            <a:custGeom>
              <a:avLst/>
              <a:gdLst/>
              <a:ahLst/>
              <a:cxnLst/>
              <a:rect l="l" t="t" r="r" b="b"/>
              <a:pathLst>
                <a:path w="837" h="856" extrusionOk="0">
                  <a:moveTo>
                    <a:pt x="419" y="0"/>
                  </a:moveTo>
                  <a:cubicBezTo>
                    <a:pt x="180" y="0"/>
                    <a:pt x="1" y="199"/>
                    <a:pt x="1" y="418"/>
                  </a:cubicBezTo>
                  <a:cubicBezTo>
                    <a:pt x="1" y="657"/>
                    <a:pt x="180" y="856"/>
                    <a:pt x="419" y="856"/>
                  </a:cubicBezTo>
                  <a:cubicBezTo>
                    <a:pt x="657" y="856"/>
                    <a:pt x="836" y="657"/>
                    <a:pt x="836" y="418"/>
                  </a:cubicBezTo>
                  <a:cubicBezTo>
                    <a:pt x="836" y="199"/>
                    <a:pt x="657" y="0"/>
                    <a:pt x="419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6309810" y="3765374"/>
              <a:ext cx="124262" cy="124262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936" y="0"/>
                  </a:moveTo>
                  <a:cubicBezTo>
                    <a:pt x="418" y="0"/>
                    <a:pt x="1" y="418"/>
                    <a:pt x="1" y="935"/>
                  </a:cubicBezTo>
                  <a:cubicBezTo>
                    <a:pt x="1" y="1453"/>
                    <a:pt x="418" y="1890"/>
                    <a:pt x="936" y="1890"/>
                  </a:cubicBezTo>
                  <a:cubicBezTo>
                    <a:pt x="1473" y="1890"/>
                    <a:pt x="1890" y="1453"/>
                    <a:pt x="1890" y="935"/>
                  </a:cubicBezTo>
                  <a:cubicBezTo>
                    <a:pt x="1890" y="418"/>
                    <a:pt x="1473" y="0"/>
                    <a:pt x="93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160781" y="3558849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59" y="0"/>
                    <a:pt x="1" y="259"/>
                    <a:pt x="1" y="597"/>
                  </a:cubicBezTo>
                  <a:cubicBezTo>
                    <a:pt x="1" y="935"/>
                    <a:pt x="259" y="1194"/>
                    <a:pt x="598" y="1194"/>
                  </a:cubicBezTo>
                  <a:cubicBezTo>
                    <a:pt x="936" y="1194"/>
                    <a:pt x="1194" y="93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464621" y="3328800"/>
              <a:ext cx="924969" cy="598312"/>
            </a:xfrm>
            <a:custGeom>
              <a:avLst/>
              <a:gdLst/>
              <a:ahLst/>
              <a:cxnLst/>
              <a:rect l="l" t="t" r="r" b="b"/>
              <a:pathLst>
                <a:path w="14076" h="9105" extrusionOk="0">
                  <a:moveTo>
                    <a:pt x="14076" y="0"/>
                  </a:moveTo>
                  <a:cubicBezTo>
                    <a:pt x="14075" y="0"/>
                    <a:pt x="4905" y="3899"/>
                    <a:pt x="2300" y="4496"/>
                  </a:cubicBezTo>
                  <a:cubicBezTo>
                    <a:pt x="1" y="5001"/>
                    <a:pt x="141" y="9104"/>
                    <a:pt x="4830" y="9104"/>
                  </a:cubicBezTo>
                  <a:cubicBezTo>
                    <a:pt x="5497" y="9104"/>
                    <a:pt x="6256" y="9021"/>
                    <a:pt x="7114" y="8833"/>
                  </a:cubicBezTo>
                  <a:cubicBezTo>
                    <a:pt x="13996" y="7301"/>
                    <a:pt x="14076" y="1"/>
                    <a:pt x="14076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6005247" y="2875930"/>
              <a:ext cx="1111198" cy="1310570"/>
            </a:xfrm>
            <a:custGeom>
              <a:avLst/>
              <a:gdLst/>
              <a:ahLst/>
              <a:cxnLst/>
              <a:rect l="l" t="t" r="r" b="b"/>
              <a:pathLst>
                <a:path w="16910" h="19944" extrusionOk="0">
                  <a:moveTo>
                    <a:pt x="8909" y="1"/>
                  </a:moveTo>
                  <a:cubicBezTo>
                    <a:pt x="8450" y="1"/>
                    <a:pt x="7961" y="12"/>
                    <a:pt x="7441" y="29"/>
                  </a:cubicBezTo>
                  <a:cubicBezTo>
                    <a:pt x="5511" y="69"/>
                    <a:pt x="4059" y="427"/>
                    <a:pt x="2965" y="1064"/>
                  </a:cubicBezTo>
                  <a:cubicBezTo>
                    <a:pt x="538" y="2516"/>
                    <a:pt x="1" y="5520"/>
                    <a:pt x="259" y="10493"/>
                  </a:cubicBezTo>
                  <a:cubicBezTo>
                    <a:pt x="587" y="16763"/>
                    <a:pt x="2355" y="19943"/>
                    <a:pt x="7464" y="19943"/>
                  </a:cubicBezTo>
                  <a:cubicBezTo>
                    <a:pt x="8239" y="19943"/>
                    <a:pt x="9091" y="19870"/>
                    <a:pt x="10027" y="19723"/>
                  </a:cubicBezTo>
                  <a:cubicBezTo>
                    <a:pt x="12274" y="19365"/>
                    <a:pt x="13786" y="18649"/>
                    <a:pt x="14761" y="17634"/>
                  </a:cubicBezTo>
                  <a:cubicBezTo>
                    <a:pt x="16909" y="15386"/>
                    <a:pt x="16571" y="11686"/>
                    <a:pt x="15994" y="7131"/>
                  </a:cubicBezTo>
                  <a:cubicBezTo>
                    <a:pt x="15251" y="1114"/>
                    <a:pt x="13617" y="1"/>
                    <a:pt x="8909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6347722" y="3947044"/>
              <a:ext cx="104680" cy="104680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96" y="1"/>
                  </a:moveTo>
                  <a:cubicBezTo>
                    <a:pt x="359" y="1"/>
                    <a:pt x="1" y="359"/>
                    <a:pt x="1" y="796"/>
                  </a:cubicBezTo>
                  <a:cubicBezTo>
                    <a:pt x="1" y="1234"/>
                    <a:pt x="359" y="1592"/>
                    <a:pt x="796" y="1592"/>
                  </a:cubicBezTo>
                  <a:cubicBezTo>
                    <a:pt x="1234" y="1592"/>
                    <a:pt x="1592" y="1234"/>
                    <a:pt x="1592" y="796"/>
                  </a:cubicBezTo>
                  <a:cubicBezTo>
                    <a:pt x="1592" y="359"/>
                    <a:pt x="1234" y="1"/>
                    <a:pt x="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6552934" y="3988917"/>
              <a:ext cx="56316" cy="54936"/>
            </a:xfrm>
            <a:custGeom>
              <a:avLst/>
              <a:gdLst/>
              <a:ahLst/>
              <a:cxnLst/>
              <a:rect l="l" t="t" r="r" b="b"/>
              <a:pathLst>
                <a:path w="857" h="836" extrusionOk="0">
                  <a:moveTo>
                    <a:pt x="418" y="0"/>
                  </a:moveTo>
                  <a:cubicBezTo>
                    <a:pt x="200" y="0"/>
                    <a:pt x="1" y="199"/>
                    <a:pt x="1" y="418"/>
                  </a:cubicBezTo>
                  <a:cubicBezTo>
                    <a:pt x="1" y="637"/>
                    <a:pt x="180" y="836"/>
                    <a:pt x="418" y="836"/>
                  </a:cubicBezTo>
                  <a:cubicBezTo>
                    <a:pt x="657" y="836"/>
                    <a:pt x="856" y="637"/>
                    <a:pt x="856" y="418"/>
                  </a:cubicBezTo>
                  <a:cubicBezTo>
                    <a:pt x="856" y="199"/>
                    <a:pt x="657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6247057" y="3452991"/>
              <a:ext cx="78526" cy="78461"/>
            </a:xfrm>
            <a:custGeom>
              <a:avLst/>
              <a:gdLst/>
              <a:ahLst/>
              <a:cxnLst/>
              <a:rect l="l" t="t" r="r" b="b"/>
              <a:pathLst>
                <a:path w="1195" h="1194" extrusionOk="0">
                  <a:moveTo>
                    <a:pt x="598" y="0"/>
                  </a:moveTo>
                  <a:cubicBezTo>
                    <a:pt x="279" y="0"/>
                    <a:pt x="1" y="259"/>
                    <a:pt x="1" y="597"/>
                  </a:cubicBezTo>
                  <a:cubicBezTo>
                    <a:pt x="1" y="915"/>
                    <a:pt x="279" y="1194"/>
                    <a:pt x="598" y="1194"/>
                  </a:cubicBezTo>
                  <a:cubicBezTo>
                    <a:pt x="936" y="1194"/>
                    <a:pt x="1194" y="915"/>
                    <a:pt x="1194" y="597"/>
                  </a:cubicBezTo>
                  <a:cubicBezTo>
                    <a:pt x="1194" y="259"/>
                    <a:pt x="936" y="0"/>
                    <a:pt x="5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5768693" y="1900079"/>
              <a:ext cx="1362154" cy="896516"/>
            </a:xfrm>
            <a:custGeom>
              <a:avLst/>
              <a:gdLst/>
              <a:ahLst/>
              <a:cxnLst/>
              <a:rect l="l" t="t" r="r" b="b"/>
              <a:pathLst>
                <a:path w="20729" h="13643" extrusionOk="0">
                  <a:moveTo>
                    <a:pt x="17327" y="1"/>
                  </a:moveTo>
                  <a:cubicBezTo>
                    <a:pt x="15097" y="994"/>
                    <a:pt x="12585" y="1295"/>
                    <a:pt x="10357" y="1295"/>
                  </a:cubicBezTo>
                  <a:cubicBezTo>
                    <a:pt x="6919" y="1295"/>
                    <a:pt x="4158" y="577"/>
                    <a:pt x="4158" y="577"/>
                  </a:cubicBezTo>
                  <a:cubicBezTo>
                    <a:pt x="2029" y="1751"/>
                    <a:pt x="0" y="8216"/>
                    <a:pt x="3780" y="11638"/>
                  </a:cubicBezTo>
                  <a:cubicBezTo>
                    <a:pt x="5255" y="12976"/>
                    <a:pt x="7780" y="13643"/>
                    <a:pt x="10392" y="13643"/>
                  </a:cubicBezTo>
                  <a:cubicBezTo>
                    <a:pt x="13100" y="13643"/>
                    <a:pt x="15902" y="12926"/>
                    <a:pt x="17724" y="11498"/>
                  </a:cubicBezTo>
                  <a:cubicBezTo>
                    <a:pt x="18679" y="10743"/>
                    <a:pt x="19336" y="9808"/>
                    <a:pt x="19614" y="8654"/>
                  </a:cubicBezTo>
                  <a:cubicBezTo>
                    <a:pt x="20728" y="3860"/>
                    <a:pt x="18083" y="756"/>
                    <a:pt x="17446" y="140"/>
                  </a:cubicBezTo>
                  <a:lnTo>
                    <a:pt x="17327" y="1"/>
                  </a:ln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608764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188" y="0"/>
                  </a:moveTo>
                  <a:cubicBezTo>
                    <a:pt x="0" y="0"/>
                    <a:pt x="40" y="4178"/>
                    <a:pt x="40" y="4178"/>
                  </a:cubicBezTo>
                  <a:cubicBezTo>
                    <a:pt x="40" y="4178"/>
                    <a:pt x="398" y="976"/>
                    <a:pt x="1193" y="976"/>
                  </a:cubicBezTo>
                  <a:cubicBezTo>
                    <a:pt x="1929" y="996"/>
                    <a:pt x="2307" y="4178"/>
                    <a:pt x="2307" y="4178"/>
                  </a:cubicBezTo>
                  <a:cubicBezTo>
                    <a:pt x="2307" y="4178"/>
                    <a:pt x="2467" y="41"/>
                    <a:pt x="1213" y="1"/>
                  </a:cubicBezTo>
                  <a:cubicBezTo>
                    <a:pt x="1205" y="1"/>
                    <a:pt x="1196" y="0"/>
                    <a:pt x="118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6698086" y="2126185"/>
              <a:ext cx="162113" cy="274613"/>
            </a:xfrm>
            <a:custGeom>
              <a:avLst/>
              <a:gdLst/>
              <a:ahLst/>
              <a:cxnLst/>
              <a:rect l="l" t="t" r="r" b="b"/>
              <a:pathLst>
                <a:path w="2467" h="4179" extrusionOk="0">
                  <a:moveTo>
                    <a:pt x="1207" y="0"/>
                  </a:moveTo>
                  <a:cubicBezTo>
                    <a:pt x="1" y="0"/>
                    <a:pt x="59" y="4178"/>
                    <a:pt x="59" y="4178"/>
                  </a:cubicBezTo>
                  <a:cubicBezTo>
                    <a:pt x="59" y="4178"/>
                    <a:pt x="398" y="976"/>
                    <a:pt x="1193" y="976"/>
                  </a:cubicBezTo>
                  <a:cubicBezTo>
                    <a:pt x="1949" y="996"/>
                    <a:pt x="2327" y="4178"/>
                    <a:pt x="2327" y="4178"/>
                  </a:cubicBezTo>
                  <a:cubicBezTo>
                    <a:pt x="2327" y="4178"/>
                    <a:pt x="2466" y="41"/>
                    <a:pt x="1233" y="1"/>
                  </a:cubicBezTo>
                  <a:cubicBezTo>
                    <a:pt x="1224" y="1"/>
                    <a:pt x="1216" y="0"/>
                    <a:pt x="1207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6309810" y="2183747"/>
              <a:ext cx="290252" cy="159550"/>
            </a:xfrm>
            <a:custGeom>
              <a:avLst/>
              <a:gdLst/>
              <a:ahLst/>
              <a:cxnLst/>
              <a:rect l="l" t="t" r="r" b="b"/>
              <a:pathLst>
                <a:path w="4417" h="2428" fill="none" extrusionOk="0">
                  <a:moveTo>
                    <a:pt x="40" y="0"/>
                  </a:moveTo>
                  <a:cubicBezTo>
                    <a:pt x="40" y="0"/>
                    <a:pt x="1" y="2427"/>
                    <a:pt x="2209" y="2427"/>
                  </a:cubicBezTo>
                  <a:cubicBezTo>
                    <a:pt x="4417" y="2427"/>
                    <a:pt x="4377" y="0"/>
                    <a:pt x="4377" y="0"/>
                  </a:cubicBezTo>
                </a:path>
              </a:pathLst>
            </a:custGeom>
            <a:noFill/>
            <a:ln w="10450" cap="rnd" cmpd="sng">
              <a:solidFill>
                <a:srgbClr val="1E2A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899389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7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7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7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6865382" y="2475234"/>
              <a:ext cx="218363" cy="117691"/>
            </a:xfrm>
            <a:custGeom>
              <a:avLst/>
              <a:gdLst/>
              <a:ahLst/>
              <a:cxnLst/>
              <a:rect l="l" t="t" r="r" b="b"/>
              <a:pathLst>
                <a:path w="3323" h="1791" extrusionOk="0">
                  <a:moveTo>
                    <a:pt x="1651" y="0"/>
                  </a:moveTo>
                  <a:cubicBezTo>
                    <a:pt x="736" y="0"/>
                    <a:pt x="0" y="398"/>
                    <a:pt x="0" y="895"/>
                  </a:cubicBezTo>
                  <a:cubicBezTo>
                    <a:pt x="0" y="1393"/>
                    <a:pt x="736" y="1791"/>
                    <a:pt x="1651" y="1791"/>
                  </a:cubicBezTo>
                  <a:cubicBezTo>
                    <a:pt x="2586" y="1791"/>
                    <a:pt x="3322" y="1393"/>
                    <a:pt x="3322" y="895"/>
                  </a:cubicBezTo>
                  <a:cubicBezTo>
                    <a:pt x="3322" y="398"/>
                    <a:pt x="2586" y="0"/>
                    <a:pt x="1651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6032713" y="1982085"/>
              <a:ext cx="218363" cy="92195"/>
            </a:xfrm>
            <a:custGeom>
              <a:avLst/>
              <a:gdLst/>
              <a:ahLst/>
              <a:cxnLst/>
              <a:rect l="l" t="t" r="r" b="b"/>
              <a:pathLst>
                <a:path w="3323" h="1403" extrusionOk="0">
                  <a:moveTo>
                    <a:pt x="2484" y="0"/>
                  </a:moveTo>
                  <a:cubicBezTo>
                    <a:pt x="1938" y="0"/>
                    <a:pt x="1130" y="60"/>
                    <a:pt x="378" y="344"/>
                  </a:cubicBezTo>
                  <a:cubicBezTo>
                    <a:pt x="160" y="423"/>
                    <a:pt x="0" y="642"/>
                    <a:pt x="0" y="881"/>
                  </a:cubicBezTo>
                  <a:lnTo>
                    <a:pt x="0" y="901"/>
                  </a:lnTo>
                  <a:cubicBezTo>
                    <a:pt x="37" y="1194"/>
                    <a:pt x="310" y="1403"/>
                    <a:pt x="602" y="1403"/>
                  </a:cubicBezTo>
                  <a:cubicBezTo>
                    <a:pt x="627" y="1403"/>
                    <a:pt x="652" y="1401"/>
                    <a:pt x="677" y="1398"/>
                  </a:cubicBezTo>
                  <a:cubicBezTo>
                    <a:pt x="1082" y="1325"/>
                    <a:pt x="1776" y="1217"/>
                    <a:pt x="2554" y="1217"/>
                  </a:cubicBezTo>
                  <a:cubicBezTo>
                    <a:pt x="2618" y="1217"/>
                    <a:pt x="2681" y="1218"/>
                    <a:pt x="2746" y="1219"/>
                  </a:cubicBezTo>
                  <a:cubicBezTo>
                    <a:pt x="3044" y="1219"/>
                    <a:pt x="3322" y="1000"/>
                    <a:pt x="3322" y="702"/>
                  </a:cubicBezTo>
                  <a:cubicBezTo>
                    <a:pt x="3322" y="622"/>
                    <a:pt x="3322" y="523"/>
                    <a:pt x="3283" y="443"/>
                  </a:cubicBezTo>
                  <a:cubicBezTo>
                    <a:pt x="3243" y="205"/>
                    <a:pt x="3024" y="6"/>
                    <a:pt x="2765" y="6"/>
                  </a:cubicBezTo>
                  <a:cubicBezTo>
                    <a:pt x="2683" y="3"/>
                    <a:pt x="2588" y="0"/>
                    <a:pt x="248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677125" y="1999892"/>
              <a:ext cx="217048" cy="92720"/>
            </a:xfrm>
            <a:custGeom>
              <a:avLst/>
              <a:gdLst/>
              <a:ahLst/>
              <a:cxnLst/>
              <a:rect l="l" t="t" r="r" b="b"/>
              <a:pathLst>
                <a:path w="3303" h="1411" extrusionOk="0">
                  <a:moveTo>
                    <a:pt x="912" y="1"/>
                  </a:moveTo>
                  <a:cubicBezTo>
                    <a:pt x="779" y="1"/>
                    <a:pt x="659" y="5"/>
                    <a:pt x="557" y="13"/>
                  </a:cubicBezTo>
                  <a:cubicBezTo>
                    <a:pt x="299" y="13"/>
                    <a:pt x="80" y="212"/>
                    <a:pt x="20" y="451"/>
                  </a:cubicBezTo>
                  <a:cubicBezTo>
                    <a:pt x="0" y="530"/>
                    <a:pt x="0" y="630"/>
                    <a:pt x="0" y="709"/>
                  </a:cubicBezTo>
                  <a:cubicBezTo>
                    <a:pt x="0" y="1008"/>
                    <a:pt x="279" y="1227"/>
                    <a:pt x="577" y="1227"/>
                  </a:cubicBezTo>
                  <a:cubicBezTo>
                    <a:pt x="640" y="1225"/>
                    <a:pt x="703" y="1224"/>
                    <a:pt x="765" y="1224"/>
                  </a:cubicBezTo>
                  <a:cubicBezTo>
                    <a:pt x="1530" y="1224"/>
                    <a:pt x="2241" y="1332"/>
                    <a:pt x="2646" y="1406"/>
                  </a:cubicBezTo>
                  <a:cubicBezTo>
                    <a:pt x="2671" y="1409"/>
                    <a:pt x="2696" y="1410"/>
                    <a:pt x="2721" y="1410"/>
                  </a:cubicBezTo>
                  <a:cubicBezTo>
                    <a:pt x="3013" y="1410"/>
                    <a:pt x="3284" y="1202"/>
                    <a:pt x="3303" y="908"/>
                  </a:cubicBezTo>
                  <a:lnTo>
                    <a:pt x="3303" y="869"/>
                  </a:lnTo>
                  <a:cubicBezTo>
                    <a:pt x="3303" y="650"/>
                    <a:pt x="3163" y="431"/>
                    <a:pt x="2945" y="351"/>
                  </a:cubicBezTo>
                  <a:cubicBezTo>
                    <a:pt x="2226" y="80"/>
                    <a:pt x="1455" y="1"/>
                    <a:pt x="912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216012" y="4297358"/>
              <a:ext cx="287755" cy="252205"/>
            </a:xfrm>
            <a:custGeom>
              <a:avLst/>
              <a:gdLst/>
              <a:ahLst/>
              <a:cxnLst/>
              <a:rect l="l" t="t" r="r" b="b"/>
              <a:pathLst>
                <a:path w="4379" h="3838" extrusionOk="0">
                  <a:moveTo>
                    <a:pt x="835" y="1"/>
                  </a:moveTo>
                  <a:cubicBezTo>
                    <a:pt x="304" y="1"/>
                    <a:pt x="0" y="342"/>
                    <a:pt x="235" y="1214"/>
                  </a:cubicBezTo>
                  <a:cubicBezTo>
                    <a:pt x="625" y="2694"/>
                    <a:pt x="2408" y="3838"/>
                    <a:pt x="3497" y="3838"/>
                  </a:cubicBezTo>
                  <a:cubicBezTo>
                    <a:pt x="4017" y="3838"/>
                    <a:pt x="4379" y="3576"/>
                    <a:pt x="4353" y="2965"/>
                  </a:cubicBezTo>
                  <a:cubicBezTo>
                    <a:pt x="4312" y="1676"/>
                    <a:pt x="2014" y="1"/>
                    <a:pt x="8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142514" y="3318352"/>
              <a:ext cx="643194" cy="377847"/>
            </a:xfrm>
            <a:custGeom>
              <a:avLst/>
              <a:gdLst/>
              <a:ahLst/>
              <a:cxnLst/>
              <a:rect l="l" t="t" r="r" b="b"/>
              <a:pathLst>
                <a:path w="9788" h="5750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3740" y="5670"/>
                    <a:pt x="4238" y="5749"/>
                    <a:pt x="4814" y="5749"/>
                  </a:cubicBezTo>
                  <a:cubicBezTo>
                    <a:pt x="9489" y="5749"/>
                    <a:pt x="9788" y="0"/>
                    <a:pt x="9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142514" y="3317038"/>
              <a:ext cx="218363" cy="363456"/>
            </a:xfrm>
            <a:custGeom>
              <a:avLst/>
              <a:gdLst/>
              <a:ahLst/>
              <a:cxnLst/>
              <a:rect l="l" t="t" r="r" b="b"/>
              <a:pathLst>
                <a:path w="3323" h="5531" extrusionOk="0">
                  <a:moveTo>
                    <a:pt x="0" y="0"/>
                  </a:moveTo>
                  <a:cubicBezTo>
                    <a:pt x="0" y="0"/>
                    <a:pt x="100" y="4456"/>
                    <a:pt x="3322" y="5530"/>
                  </a:cubicBezTo>
                  <a:cubicBezTo>
                    <a:pt x="2944" y="4297"/>
                    <a:pt x="2726" y="3004"/>
                    <a:pt x="2487" y="1751"/>
                  </a:cubicBezTo>
                  <a:cubicBezTo>
                    <a:pt x="2427" y="1174"/>
                    <a:pt x="2328" y="577"/>
                    <a:pt x="2248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142514" y="3229447"/>
              <a:ext cx="642603" cy="197597"/>
            </a:xfrm>
            <a:custGeom>
              <a:avLst/>
              <a:gdLst/>
              <a:ahLst/>
              <a:cxnLst/>
              <a:rect l="l" t="t" r="r" b="b"/>
              <a:pathLst>
                <a:path w="9779" h="3007" extrusionOk="0">
                  <a:moveTo>
                    <a:pt x="5186" y="1"/>
                  </a:moveTo>
                  <a:cubicBezTo>
                    <a:pt x="2648" y="1"/>
                    <a:pt x="0" y="494"/>
                    <a:pt x="0" y="1353"/>
                  </a:cubicBezTo>
                  <a:cubicBezTo>
                    <a:pt x="0" y="2508"/>
                    <a:pt x="2181" y="3007"/>
                    <a:pt x="4481" y="3007"/>
                  </a:cubicBezTo>
                  <a:cubicBezTo>
                    <a:pt x="7054" y="3007"/>
                    <a:pt x="9778" y="2382"/>
                    <a:pt x="9768" y="1353"/>
                  </a:cubicBezTo>
                  <a:cubicBezTo>
                    <a:pt x="9768" y="419"/>
                    <a:pt x="7523" y="1"/>
                    <a:pt x="5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173857" y="3251920"/>
              <a:ext cx="579190" cy="133791"/>
            </a:xfrm>
            <a:custGeom>
              <a:avLst/>
              <a:gdLst/>
              <a:ahLst/>
              <a:cxnLst/>
              <a:rect l="l" t="t" r="r" b="b"/>
              <a:pathLst>
                <a:path w="8814" h="2036" extrusionOk="0">
                  <a:moveTo>
                    <a:pt x="4684" y="0"/>
                  </a:moveTo>
                  <a:cubicBezTo>
                    <a:pt x="2397" y="0"/>
                    <a:pt x="11" y="332"/>
                    <a:pt x="1" y="912"/>
                  </a:cubicBezTo>
                  <a:cubicBezTo>
                    <a:pt x="1" y="1130"/>
                    <a:pt x="140" y="1310"/>
                    <a:pt x="399" y="1469"/>
                  </a:cubicBezTo>
                  <a:cubicBezTo>
                    <a:pt x="1085" y="1858"/>
                    <a:pt x="2541" y="2036"/>
                    <a:pt x="4052" y="2036"/>
                  </a:cubicBezTo>
                  <a:cubicBezTo>
                    <a:pt x="5780" y="2036"/>
                    <a:pt x="7579" y="1803"/>
                    <a:pt x="8376" y="1389"/>
                  </a:cubicBezTo>
                  <a:cubicBezTo>
                    <a:pt x="8654" y="1250"/>
                    <a:pt x="8813" y="1091"/>
                    <a:pt x="8813" y="912"/>
                  </a:cubicBezTo>
                  <a:cubicBezTo>
                    <a:pt x="8813" y="282"/>
                    <a:pt x="6791" y="0"/>
                    <a:pt x="4684" y="0"/>
                  </a:cubicBezTo>
                  <a:close/>
                </a:path>
              </a:pathLst>
            </a:custGeom>
            <a:solidFill>
              <a:srgbClr val="141447">
                <a:alpha val="5089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200009" y="3302516"/>
              <a:ext cx="524254" cy="83192"/>
            </a:xfrm>
            <a:custGeom>
              <a:avLst/>
              <a:gdLst/>
              <a:ahLst/>
              <a:cxnLst/>
              <a:rect l="l" t="t" r="r" b="b"/>
              <a:pathLst>
                <a:path w="7978" h="1266" extrusionOk="0">
                  <a:moveTo>
                    <a:pt x="4280" y="0"/>
                  </a:moveTo>
                  <a:cubicBezTo>
                    <a:pt x="2565" y="0"/>
                    <a:pt x="789" y="247"/>
                    <a:pt x="1" y="699"/>
                  </a:cubicBezTo>
                  <a:cubicBezTo>
                    <a:pt x="687" y="1088"/>
                    <a:pt x="2143" y="1266"/>
                    <a:pt x="3654" y="1266"/>
                  </a:cubicBezTo>
                  <a:cubicBezTo>
                    <a:pt x="5382" y="1266"/>
                    <a:pt x="7181" y="1033"/>
                    <a:pt x="7978" y="619"/>
                  </a:cubicBezTo>
                  <a:cubicBezTo>
                    <a:pt x="7293" y="197"/>
                    <a:pt x="5811" y="0"/>
                    <a:pt x="4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617001" y="3389713"/>
              <a:ext cx="246488" cy="246750"/>
            </a:xfrm>
            <a:custGeom>
              <a:avLst/>
              <a:gdLst/>
              <a:ahLst/>
              <a:cxnLst/>
              <a:rect l="l" t="t" r="r" b="b"/>
              <a:pathLst>
                <a:path w="3751" h="3755" extrusionOk="0">
                  <a:moveTo>
                    <a:pt x="2642" y="1"/>
                  </a:moveTo>
                  <a:cubicBezTo>
                    <a:pt x="2235" y="1"/>
                    <a:pt x="1850" y="108"/>
                    <a:pt x="1850" y="108"/>
                  </a:cubicBezTo>
                  <a:lnTo>
                    <a:pt x="1691" y="1202"/>
                  </a:lnTo>
                  <a:cubicBezTo>
                    <a:pt x="1788" y="1185"/>
                    <a:pt x="1874" y="1177"/>
                    <a:pt x="1950" y="1177"/>
                  </a:cubicBezTo>
                  <a:cubicBezTo>
                    <a:pt x="2840" y="1177"/>
                    <a:pt x="2342" y="2279"/>
                    <a:pt x="1811" y="2554"/>
                  </a:cubicBezTo>
                  <a:cubicBezTo>
                    <a:pt x="1609" y="2652"/>
                    <a:pt x="1417" y="2684"/>
                    <a:pt x="1252" y="2684"/>
                  </a:cubicBezTo>
                  <a:cubicBezTo>
                    <a:pt x="947" y="2684"/>
                    <a:pt x="736" y="2574"/>
                    <a:pt x="736" y="2574"/>
                  </a:cubicBezTo>
                  <a:lnTo>
                    <a:pt x="0" y="3549"/>
                  </a:lnTo>
                  <a:cubicBezTo>
                    <a:pt x="457" y="3692"/>
                    <a:pt x="860" y="3755"/>
                    <a:pt x="1216" y="3755"/>
                  </a:cubicBezTo>
                  <a:cubicBezTo>
                    <a:pt x="3297" y="3755"/>
                    <a:pt x="3751" y="1601"/>
                    <a:pt x="3581" y="565"/>
                  </a:cubicBezTo>
                  <a:cubicBezTo>
                    <a:pt x="3501" y="113"/>
                    <a:pt x="3059" y="1"/>
                    <a:pt x="2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305867" y="2978503"/>
              <a:ext cx="166121" cy="377781"/>
            </a:xfrm>
            <a:custGeom>
              <a:avLst/>
              <a:gdLst/>
              <a:ahLst/>
              <a:cxnLst/>
              <a:rect l="l" t="t" r="r" b="b"/>
              <a:pathLst>
                <a:path w="2528" h="5749" extrusionOk="0">
                  <a:moveTo>
                    <a:pt x="1254" y="0"/>
                  </a:moveTo>
                  <a:cubicBezTo>
                    <a:pt x="1254" y="0"/>
                    <a:pt x="1652" y="1691"/>
                    <a:pt x="817" y="3362"/>
                  </a:cubicBezTo>
                  <a:cubicBezTo>
                    <a:pt x="1" y="5033"/>
                    <a:pt x="1254" y="5749"/>
                    <a:pt x="1254" y="5749"/>
                  </a:cubicBezTo>
                  <a:cubicBezTo>
                    <a:pt x="1254" y="5749"/>
                    <a:pt x="1035" y="5172"/>
                    <a:pt x="1771" y="3362"/>
                  </a:cubicBezTo>
                  <a:cubicBezTo>
                    <a:pt x="2527" y="1572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449705" y="2876522"/>
              <a:ext cx="130768" cy="479767"/>
            </a:xfrm>
            <a:custGeom>
              <a:avLst/>
              <a:gdLst/>
              <a:ahLst/>
              <a:cxnLst/>
              <a:rect l="l" t="t" r="r" b="b"/>
              <a:pathLst>
                <a:path w="1990" h="7301" extrusionOk="0">
                  <a:moveTo>
                    <a:pt x="677" y="0"/>
                  </a:moveTo>
                  <a:lnTo>
                    <a:pt x="677" y="0"/>
                  </a:lnTo>
                  <a:cubicBezTo>
                    <a:pt x="677" y="1"/>
                    <a:pt x="1054" y="2527"/>
                    <a:pt x="517" y="4775"/>
                  </a:cubicBezTo>
                  <a:cubicBezTo>
                    <a:pt x="0" y="6923"/>
                    <a:pt x="1054" y="7301"/>
                    <a:pt x="1054" y="7301"/>
                  </a:cubicBezTo>
                  <a:cubicBezTo>
                    <a:pt x="657" y="6923"/>
                    <a:pt x="1154" y="5511"/>
                    <a:pt x="1572" y="3720"/>
                  </a:cubicBezTo>
                  <a:cubicBezTo>
                    <a:pt x="1989" y="1930"/>
                    <a:pt x="677" y="1"/>
                    <a:pt x="67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388267" y="3605897"/>
              <a:ext cx="94166" cy="102052"/>
            </a:xfrm>
            <a:custGeom>
              <a:avLst/>
              <a:gdLst/>
              <a:ahLst/>
              <a:cxnLst/>
              <a:rect l="l" t="t" r="r" b="b"/>
              <a:pathLst>
                <a:path w="1433" h="1553" extrusionOk="0">
                  <a:moveTo>
                    <a:pt x="0" y="1"/>
                  </a:moveTo>
                  <a:lnTo>
                    <a:pt x="80" y="1552"/>
                  </a:lnTo>
                  <a:lnTo>
                    <a:pt x="1432" y="4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3" name="Google Shape;1253;p40"/>
            <p:cNvSpPr/>
            <p:nvPr/>
          </p:nvSpPr>
          <p:spPr>
            <a:xfrm rot="-653023">
              <a:off x="6329849" y="3687616"/>
              <a:ext cx="124261" cy="105928"/>
            </a:xfrm>
            <a:custGeom>
              <a:avLst/>
              <a:gdLst/>
              <a:ahLst/>
              <a:cxnLst/>
              <a:rect l="l" t="t" r="r" b="b"/>
              <a:pathLst>
                <a:path w="1891" h="1612" extrusionOk="0">
                  <a:moveTo>
                    <a:pt x="1015" y="0"/>
                  </a:moveTo>
                  <a:lnTo>
                    <a:pt x="0" y="1612"/>
                  </a:lnTo>
                  <a:lnTo>
                    <a:pt x="1890" y="141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277152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1273" y="1"/>
                  </a:moveTo>
                  <a:lnTo>
                    <a:pt x="0" y="1055"/>
                  </a:lnTo>
                  <a:lnTo>
                    <a:pt x="1910" y="1652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5441855" y="2890912"/>
              <a:ext cx="998764" cy="991404"/>
            </a:xfrm>
            <a:custGeom>
              <a:avLst/>
              <a:gdLst/>
              <a:ahLst/>
              <a:cxnLst/>
              <a:rect l="l" t="t" r="r" b="b"/>
              <a:pathLst>
                <a:path w="15199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cubicBezTo>
                    <a:pt x="15199" y="11259"/>
                    <a:pt x="14005" y="9370"/>
                    <a:pt x="12354" y="9250"/>
                  </a:cubicBezTo>
                  <a:cubicBezTo>
                    <a:pt x="10166" y="9051"/>
                    <a:pt x="3900" y="7917"/>
                    <a:pt x="5173" y="2248"/>
                  </a:cubicBezTo>
                  <a:lnTo>
                    <a:pt x="4079" y="1154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5441855" y="2890912"/>
              <a:ext cx="953028" cy="991404"/>
            </a:xfrm>
            <a:custGeom>
              <a:avLst/>
              <a:gdLst/>
              <a:ahLst/>
              <a:cxnLst/>
              <a:rect l="l" t="t" r="r" b="b"/>
              <a:pathLst>
                <a:path w="14503" h="15087" extrusionOk="0">
                  <a:moveTo>
                    <a:pt x="2885" y="0"/>
                  </a:moveTo>
                  <a:cubicBezTo>
                    <a:pt x="2885" y="0"/>
                    <a:pt x="1" y="3362"/>
                    <a:pt x="2308" y="9250"/>
                  </a:cubicBezTo>
                  <a:cubicBezTo>
                    <a:pt x="2846" y="10643"/>
                    <a:pt x="4059" y="11936"/>
                    <a:pt x="5531" y="12950"/>
                  </a:cubicBezTo>
                  <a:cubicBezTo>
                    <a:pt x="7374" y="14239"/>
                    <a:pt x="9606" y="15086"/>
                    <a:pt x="11347" y="15086"/>
                  </a:cubicBezTo>
                  <a:cubicBezTo>
                    <a:pt x="11729" y="15086"/>
                    <a:pt x="12088" y="15045"/>
                    <a:pt x="12414" y="14960"/>
                  </a:cubicBezTo>
                  <a:cubicBezTo>
                    <a:pt x="12792" y="14860"/>
                    <a:pt x="13110" y="14721"/>
                    <a:pt x="13389" y="14502"/>
                  </a:cubicBezTo>
                  <a:cubicBezTo>
                    <a:pt x="13926" y="14044"/>
                    <a:pt x="14304" y="13547"/>
                    <a:pt x="14503" y="13030"/>
                  </a:cubicBezTo>
                  <a:lnTo>
                    <a:pt x="14503" y="13030"/>
                  </a:lnTo>
                  <a:cubicBezTo>
                    <a:pt x="14423" y="13050"/>
                    <a:pt x="14324" y="13110"/>
                    <a:pt x="14304" y="13149"/>
                  </a:cubicBezTo>
                  <a:cubicBezTo>
                    <a:pt x="13822" y="13375"/>
                    <a:pt x="13323" y="13471"/>
                    <a:pt x="12818" y="13471"/>
                  </a:cubicBezTo>
                  <a:cubicBezTo>
                    <a:pt x="11362" y="13471"/>
                    <a:pt x="9854" y="12674"/>
                    <a:pt x="8555" y="11876"/>
                  </a:cubicBezTo>
                  <a:cubicBezTo>
                    <a:pt x="6665" y="10742"/>
                    <a:pt x="4636" y="9390"/>
                    <a:pt x="3999" y="7261"/>
                  </a:cubicBezTo>
                  <a:cubicBezTo>
                    <a:pt x="3701" y="6227"/>
                    <a:pt x="3781" y="5133"/>
                    <a:pt x="3860" y="4078"/>
                  </a:cubicBezTo>
                  <a:cubicBezTo>
                    <a:pt x="3900" y="3084"/>
                    <a:pt x="3999" y="2109"/>
                    <a:pt x="4079" y="1154"/>
                  </a:cubicBezTo>
                  <a:lnTo>
                    <a:pt x="2885" y="0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475857" y="3605897"/>
              <a:ext cx="95480" cy="102052"/>
            </a:xfrm>
            <a:custGeom>
              <a:avLst/>
              <a:gdLst/>
              <a:ahLst/>
              <a:cxnLst/>
              <a:rect l="l" t="t" r="r" b="b"/>
              <a:pathLst>
                <a:path w="1453" h="1553" extrusionOk="0">
                  <a:moveTo>
                    <a:pt x="1452" y="1"/>
                  </a:moveTo>
                  <a:lnTo>
                    <a:pt x="0" y="438"/>
                  </a:lnTo>
                  <a:lnTo>
                    <a:pt x="1373" y="1552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492793" y="3694727"/>
              <a:ext cx="124197" cy="105929"/>
            </a:xfrm>
            <a:custGeom>
              <a:avLst/>
              <a:gdLst/>
              <a:ahLst/>
              <a:cxnLst/>
              <a:rect l="l" t="t" r="r" b="b"/>
              <a:pathLst>
                <a:path w="1890" h="1612" extrusionOk="0">
                  <a:moveTo>
                    <a:pt x="875" y="0"/>
                  </a:moveTo>
                  <a:lnTo>
                    <a:pt x="0" y="1413"/>
                  </a:lnTo>
                  <a:lnTo>
                    <a:pt x="1890" y="161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556877" y="3800660"/>
              <a:ext cx="125577" cy="108557"/>
            </a:xfrm>
            <a:custGeom>
              <a:avLst/>
              <a:gdLst/>
              <a:ahLst/>
              <a:cxnLst/>
              <a:rect l="l" t="t" r="r" b="b"/>
              <a:pathLst>
                <a:path w="1911" h="1652" extrusionOk="0">
                  <a:moveTo>
                    <a:pt x="637" y="1"/>
                  </a:moveTo>
                  <a:lnTo>
                    <a:pt x="0" y="1652"/>
                  </a:lnTo>
                  <a:lnTo>
                    <a:pt x="1910" y="1055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58838" y="2890912"/>
              <a:ext cx="1039637" cy="989105"/>
            </a:xfrm>
            <a:custGeom>
              <a:avLst/>
              <a:gdLst/>
              <a:ahLst/>
              <a:cxnLst/>
              <a:rect l="l" t="t" r="r" b="b"/>
              <a:pathLst>
                <a:path w="15821" h="15052" extrusionOk="0">
                  <a:moveTo>
                    <a:pt x="12970" y="0"/>
                  </a:moveTo>
                  <a:cubicBezTo>
                    <a:pt x="12970" y="0"/>
                    <a:pt x="12970" y="0"/>
                    <a:pt x="12970" y="0"/>
                  </a:cubicBezTo>
                  <a:lnTo>
                    <a:pt x="12970" y="0"/>
                  </a:lnTo>
                  <a:lnTo>
                    <a:pt x="12970" y="0"/>
                  </a:lnTo>
                  <a:cubicBezTo>
                    <a:pt x="12970" y="0"/>
                    <a:pt x="12970" y="0"/>
                    <a:pt x="12970" y="0"/>
                  </a:cubicBezTo>
                  <a:close/>
                  <a:moveTo>
                    <a:pt x="12970" y="0"/>
                  </a:moveTo>
                  <a:lnTo>
                    <a:pt x="10683" y="2248"/>
                  </a:lnTo>
                  <a:cubicBezTo>
                    <a:pt x="10762" y="2646"/>
                    <a:pt x="10802" y="3024"/>
                    <a:pt x="10842" y="3382"/>
                  </a:cubicBezTo>
                  <a:cubicBezTo>
                    <a:pt x="11081" y="8057"/>
                    <a:pt x="5511" y="9012"/>
                    <a:pt x="3502" y="9211"/>
                  </a:cubicBezTo>
                  <a:cubicBezTo>
                    <a:pt x="1333" y="9409"/>
                    <a:pt x="0" y="12533"/>
                    <a:pt x="2447" y="14462"/>
                  </a:cubicBezTo>
                  <a:cubicBezTo>
                    <a:pt x="2726" y="14681"/>
                    <a:pt x="3044" y="14840"/>
                    <a:pt x="3422" y="14940"/>
                  </a:cubicBezTo>
                  <a:cubicBezTo>
                    <a:pt x="3741" y="15016"/>
                    <a:pt x="4100" y="15052"/>
                    <a:pt x="4480" y="15052"/>
                  </a:cubicBezTo>
                  <a:cubicBezTo>
                    <a:pt x="4693" y="15052"/>
                    <a:pt x="4911" y="15041"/>
                    <a:pt x="5133" y="15019"/>
                  </a:cubicBezTo>
                  <a:cubicBezTo>
                    <a:pt x="6764" y="14840"/>
                    <a:pt x="8694" y="14064"/>
                    <a:pt x="10305" y="12930"/>
                  </a:cubicBezTo>
                  <a:cubicBezTo>
                    <a:pt x="11757" y="11916"/>
                    <a:pt x="12970" y="10623"/>
                    <a:pt x="13527" y="9230"/>
                  </a:cubicBezTo>
                  <a:cubicBezTo>
                    <a:pt x="15820" y="3360"/>
                    <a:pt x="12987" y="23"/>
                    <a:pt x="12970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6458838" y="3113076"/>
              <a:ext cx="810498" cy="767522"/>
            </a:xfrm>
            <a:custGeom>
              <a:avLst/>
              <a:gdLst/>
              <a:ahLst/>
              <a:cxnLst/>
              <a:rect l="l" t="t" r="r" b="b"/>
              <a:pathLst>
                <a:path w="12334" h="11680" extrusionOk="0">
                  <a:moveTo>
                    <a:pt x="10842" y="1"/>
                  </a:moveTo>
                  <a:lnTo>
                    <a:pt x="10842" y="1"/>
                  </a:lnTo>
                  <a:cubicBezTo>
                    <a:pt x="11081" y="4676"/>
                    <a:pt x="5511" y="5650"/>
                    <a:pt x="3502" y="5849"/>
                  </a:cubicBezTo>
                  <a:cubicBezTo>
                    <a:pt x="1333" y="6048"/>
                    <a:pt x="0" y="9152"/>
                    <a:pt x="2447" y="11081"/>
                  </a:cubicBezTo>
                  <a:cubicBezTo>
                    <a:pt x="2726" y="11320"/>
                    <a:pt x="3044" y="11459"/>
                    <a:pt x="3422" y="11559"/>
                  </a:cubicBezTo>
                  <a:cubicBezTo>
                    <a:pt x="3743" y="11636"/>
                    <a:pt x="4106" y="11680"/>
                    <a:pt x="4488" y="11680"/>
                  </a:cubicBezTo>
                  <a:cubicBezTo>
                    <a:pt x="4698" y="11680"/>
                    <a:pt x="4914" y="11666"/>
                    <a:pt x="5133" y="11638"/>
                  </a:cubicBezTo>
                  <a:cubicBezTo>
                    <a:pt x="1930" y="9629"/>
                    <a:pt x="3820" y="7401"/>
                    <a:pt x="7918" y="5452"/>
                  </a:cubicBezTo>
                  <a:cubicBezTo>
                    <a:pt x="12334" y="3363"/>
                    <a:pt x="10902" y="81"/>
                    <a:pt x="10902" y="81"/>
                  </a:cubicBezTo>
                  <a:lnTo>
                    <a:pt x="10842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6E331-D81C-419E-8651-E4154CF36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</p:txBody>
      </p:sp>
      <p:grpSp>
        <p:nvGrpSpPr>
          <p:cNvPr id="4" name="Google Shape;1490;p44">
            <a:extLst>
              <a:ext uri="{FF2B5EF4-FFF2-40B4-BE49-F238E27FC236}">
                <a16:creationId xmlns:a16="http://schemas.microsoft.com/office/drawing/2014/main" id="{F6C8DE7F-5928-41B5-90F1-419278D61A06}"/>
              </a:ext>
            </a:extLst>
          </p:cNvPr>
          <p:cNvGrpSpPr/>
          <p:nvPr/>
        </p:nvGrpSpPr>
        <p:grpSpPr>
          <a:xfrm>
            <a:off x="14547748" y="3573658"/>
            <a:ext cx="3740252" cy="6398408"/>
            <a:chOff x="8019174" y="2288274"/>
            <a:chExt cx="1870126" cy="3199204"/>
          </a:xfrm>
        </p:grpSpPr>
        <p:sp>
          <p:nvSpPr>
            <p:cNvPr id="5" name="Google Shape;1491;p44">
              <a:extLst>
                <a:ext uri="{FF2B5EF4-FFF2-40B4-BE49-F238E27FC236}">
                  <a16:creationId xmlns:a16="http://schemas.microsoft.com/office/drawing/2014/main" id="{5F0232B5-F78A-491F-8B29-BD550C6F7949}"/>
                </a:ext>
              </a:extLst>
            </p:cNvPr>
            <p:cNvSpPr/>
            <p:nvPr/>
          </p:nvSpPr>
          <p:spPr>
            <a:xfrm>
              <a:off x="8106693" y="4190471"/>
              <a:ext cx="519210" cy="1026669"/>
            </a:xfrm>
            <a:custGeom>
              <a:avLst/>
              <a:gdLst/>
              <a:ahLst/>
              <a:cxnLst/>
              <a:rect l="l" t="t" r="r" b="b"/>
              <a:pathLst>
                <a:path w="7202" h="14241" extrusionOk="0">
                  <a:moveTo>
                    <a:pt x="6133" y="0"/>
                  </a:moveTo>
                  <a:cubicBezTo>
                    <a:pt x="6014" y="0"/>
                    <a:pt x="5892" y="67"/>
                    <a:pt x="5769" y="227"/>
                  </a:cubicBezTo>
                  <a:cubicBezTo>
                    <a:pt x="5669" y="346"/>
                    <a:pt x="5630" y="486"/>
                    <a:pt x="5590" y="645"/>
                  </a:cubicBezTo>
                  <a:cubicBezTo>
                    <a:pt x="5291" y="1739"/>
                    <a:pt x="4993" y="2853"/>
                    <a:pt x="4635" y="3947"/>
                  </a:cubicBezTo>
                  <a:cubicBezTo>
                    <a:pt x="4118" y="5499"/>
                    <a:pt x="3481" y="7030"/>
                    <a:pt x="2546" y="8423"/>
                  </a:cubicBezTo>
                  <a:cubicBezTo>
                    <a:pt x="2049" y="9199"/>
                    <a:pt x="1452" y="9915"/>
                    <a:pt x="935" y="10671"/>
                  </a:cubicBezTo>
                  <a:cubicBezTo>
                    <a:pt x="517" y="11228"/>
                    <a:pt x="119" y="11864"/>
                    <a:pt x="40" y="12580"/>
                  </a:cubicBezTo>
                  <a:cubicBezTo>
                    <a:pt x="0" y="13297"/>
                    <a:pt x="398" y="14092"/>
                    <a:pt x="1094" y="14212"/>
                  </a:cubicBezTo>
                  <a:cubicBezTo>
                    <a:pt x="1194" y="14231"/>
                    <a:pt x="1293" y="14240"/>
                    <a:pt x="1391" y="14240"/>
                  </a:cubicBezTo>
                  <a:cubicBezTo>
                    <a:pt x="2693" y="14240"/>
                    <a:pt x="3775" y="12603"/>
                    <a:pt x="4237" y="11586"/>
                  </a:cubicBezTo>
                  <a:cubicBezTo>
                    <a:pt x="5112" y="9736"/>
                    <a:pt x="5669" y="7707"/>
                    <a:pt x="6207" y="5737"/>
                  </a:cubicBezTo>
                  <a:cubicBezTo>
                    <a:pt x="6585" y="4365"/>
                    <a:pt x="7201" y="3052"/>
                    <a:pt x="7102" y="1619"/>
                  </a:cubicBezTo>
                  <a:cubicBezTo>
                    <a:pt x="7086" y="1264"/>
                    <a:pt x="6649" y="0"/>
                    <a:pt x="6133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" name="Google Shape;1492;p44">
              <a:extLst>
                <a:ext uri="{FF2B5EF4-FFF2-40B4-BE49-F238E27FC236}">
                  <a16:creationId xmlns:a16="http://schemas.microsoft.com/office/drawing/2014/main" id="{391A3111-49A3-4342-A4FA-B5787975E931}"/>
                </a:ext>
              </a:extLst>
            </p:cNvPr>
            <p:cNvSpPr/>
            <p:nvPr/>
          </p:nvSpPr>
          <p:spPr>
            <a:xfrm>
              <a:off x="8057887" y="5088078"/>
              <a:ext cx="86151" cy="138057"/>
            </a:xfrm>
            <a:custGeom>
              <a:avLst/>
              <a:gdLst/>
              <a:ahLst/>
              <a:cxnLst/>
              <a:rect l="l" t="t" r="r" b="b"/>
              <a:pathLst>
                <a:path w="1195" h="1915" extrusionOk="0">
                  <a:moveTo>
                    <a:pt x="953" y="0"/>
                  </a:moveTo>
                  <a:cubicBezTo>
                    <a:pt x="903" y="0"/>
                    <a:pt x="854" y="11"/>
                    <a:pt x="816" y="30"/>
                  </a:cubicBezTo>
                  <a:cubicBezTo>
                    <a:pt x="637" y="109"/>
                    <a:pt x="498" y="269"/>
                    <a:pt x="399" y="428"/>
                  </a:cubicBezTo>
                  <a:cubicBezTo>
                    <a:pt x="140" y="746"/>
                    <a:pt x="1" y="1144"/>
                    <a:pt x="1" y="1522"/>
                  </a:cubicBezTo>
                  <a:cubicBezTo>
                    <a:pt x="1" y="1661"/>
                    <a:pt x="21" y="1820"/>
                    <a:pt x="140" y="1900"/>
                  </a:cubicBezTo>
                  <a:cubicBezTo>
                    <a:pt x="150" y="1910"/>
                    <a:pt x="170" y="1915"/>
                    <a:pt x="195" y="1915"/>
                  </a:cubicBezTo>
                  <a:cubicBezTo>
                    <a:pt x="220" y="1915"/>
                    <a:pt x="249" y="1910"/>
                    <a:pt x="279" y="1900"/>
                  </a:cubicBezTo>
                  <a:lnTo>
                    <a:pt x="339" y="1820"/>
                  </a:lnTo>
                  <a:cubicBezTo>
                    <a:pt x="399" y="1721"/>
                    <a:pt x="458" y="1621"/>
                    <a:pt x="518" y="1522"/>
                  </a:cubicBezTo>
                  <a:lnTo>
                    <a:pt x="1115" y="408"/>
                  </a:lnTo>
                  <a:cubicBezTo>
                    <a:pt x="1135" y="328"/>
                    <a:pt x="1194" y="269"/>
                    <a:pt x="1194" y="189"/>
                  </a:cubicBezTo>
                  <a:cubicBezTo>
                    <a:pt x="1181" y="52"/>
                    <a:pt x="1064" y="0"/>
                    <a:pt x="953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7" name="Google Shape;1493;p44">
              <a:extLst>
                <a:ext uri="{FF2B5EF4-FFF2-40B4-BE49-F238E27FC236}">
                  <a16:creationId xmlns:a16="http://schemas.microsoft.com/office/drawing/2014/main" id="{8FC9E16F-64AE-48DE-AF65-D959C84C4873}"/>
                </a:ext>
              </a:extLst>
            </p:cNvPr>
            <p:cNvSpPr/>
            <p:nvPr/>
          </p:nvSpPr>
          <p:spPr>
            <a:xfrm>
              <a:off x="8146848" y="5119438"/>
              <a:ext cx="64595" cy="173022"/>
            </a:xfrm>
            <a:custGeom>
              <a:avLst/>
              <a:gdLst/>
              <a:ahLst/>
              <a:cxnLst/>
              <a:rect l="l" t="t" r="r" b="b"/>
              <a:pathLst>
                <a:path w="896" h="2400" extrusionOk="0">
                  <a:moveTo>
                    <a:pt x="661" y="0"/>
                  </a:moveTo>
                  <a:cubicBezTo>
                    <a:pt x="603" y="0"/>
                    <a:pt x="539" y="23"/>
                    <a:pt x="477" y="72"/>
                  </a:cubicBezTo>
                  <a:cubicBezTo>
                    <a:pt x="298" y="212"/>
                    <a:pt x="199" y="510"/>
                    <a:pt x="119" y="729"/>
                  </a:cubicBezTo>
                  <a:cubicBezTo>
                    <a:pt x="0" y="1226"/>
                    <a:pt x="60" y="1823"/>
                    <a:pt x="338" y="2280"/>
                  </a:cubicBezTo>
                  <a:cubicBezTo>
                    <a:pt x="358" y="2320"/>
                    <a:pt x="398" y="2400"/>
                    <a:pt x="477" y="2400"/>
                  </a:cubicBezTo>
                  <a:cubicBezTo>
                    <a:pt x="557" y="2400"/>
                    <a:pt x="597" y="2360"/>
                    <a:pt x="617" y="2300"/>
                  </a:cubicBezTo>
                  <a:cubicBezTo>
                    <a:pt x="796" y="2062"/>
                    <a:pt x="855" y="1763"/>
                    <a:pt x="855" y="1465"/>
                  </a:cubicBezTo>
                  <a:cubicBezTo>
                    <a:pt x="855" y="1166"/>
                    <a:pt x="796" y="868"/>
                    <a:pt x="855" y="570"/>
                  </a:cubicBezTo>
                  <a:cubicBezTo>
                    <a:pt x="875" y="490"/>
                    <a:pt x="895" y="391"/>
                    <a:pt x="895" y="291"/>
                  </a:cubicBezTo>
                  <a:cubicBezTo>
                    <a:pt x="895" y="113"/>
                    <a:pt x="791" y="0"/>
                    <a:pt x="661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" name="Google Shape;1494;p44">
              <a:extLst>
                <a:ext uri="{FF2B5EF4-FFF2-40B4-BE49-F238E27FC236}">
                  <a16:creationId xmlns:a16="http://schemas.microsoft.com/office/drawing/2014/main" id="{521F708F-B91D-4C50-83E3-CE63D17A07C0}"/>
                </a:ext>
              </a:extLst>
            </p:cNvPr>
            <p:cNvSpPr/>
            <p:nvPr/>
          </p:nvSpPr>
          <p:spPr>
            <a:xfrm>
              <a:off x="8240062" y="5125277"/>
              <a:ext cx="88962" cy="124360"/>
            </a:xfrm>
            <a:custGeom>
              <a:avLst/>
              <a:gdLst/>
              <a:ahLst/>
              <a:cxnLst/>
              <a:rect l="l" t="t" r="r" b="b"/>
              <a:pathLst>
                <a:path w="1234" h="1725" extrusionOk="0">
                  <a:moveTo>
                    <a:pt x="454" y="0"/>
                  </a:moveTo>
                  <a:cubicBezTo>
                    <a:pt x="399" y="0"/>
                    <a:pt x="347" y="33"/>
                    <a:pt x="298" y="111"/>
                  </a:cubicBezTo>
                  <a:cubicBezTo>
                    <a:pt x="0" y="509"/>
                    <a:pt x="298" y="1205"/>
                    <a:pt x="577" y="1523"/>
                  </a:cubicBezTo>
                  <a:cubicBezTo>
                    <a:pt x="669" y="1615"/>
                    <a:pt x="778" y="1724"/>
                    <a:pt x="920" y="1724"/>
                  </a:cubicBezTo>
                  <a:cubicBezTo>
                    <a:pt x="931" y="1724"/>
                    <a:pt x="943" y="1723"/>
                    <a:pt x="955" y="1722"/>
                  </a:cubicBezTo>
                  <a:cubicBezTo>
                    <a:pt x="1074" y="1702"/>
                    <a:pt x="1174" y="1583"/>
                    <a:pt x="1194" y="1443"/>
                  </a:cubicBezTo>
                  <a:cubicBezTo>
                    <a:pt x="1233" y="1324"/>
                    <a:pt x="1174" y="1185"/>
                    <a:pt x="1134" y="1046"/>
                  </a:cubicBezTo>
                  <a:cubicBezTo>
                    <a:pt x="1067" y="879"/>
                    <a:pt x="735" y="0"/>
                    <a:pt x="454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" name="Google Shape;1495;p44">
              <a:extLst>
                <a:ext uri="{FF2B5EF4-FFF2-40B4-BE49-F238E27FC236}">
                  <a16:creationId xmlns:a16="http://schemas.microsoft.com/office/drawing/2014/main" id="{9C263973-1642-4175-9F36-E8FED5E59EE6}"/>
                </a:ext>
              </a:extLst>
            </p:cNvPr>
            <p:cNvSpPr/>
            <p:nvPr/>
          </p:nvSpPr>
          <p:spPr>
            <a:xfrm>
              <a:off x="8030637" y="4959612"/>
              <a:ext cx="177924" cy="146492"/>
            </a:xfrm>
            <a:custGeom>
              <a:avLst/>
              <a:gdLst/>
              <a:ahLst/>
              <a:cxnLst/>
              <a:rect l="l" t="t" r="r" b="b"/>
              <a:pathLst>
                <a:path w="2468" h="2032" extrusionOk="0">
                  <a:moveTo>
                    <a:pt x="1360" y="1"/>
                  </a:moveTo>
                  <a:cubicBezTo>
                    <a:pt x="1160" y="1"/>
                    <a:pt x="957" y="61"/>
                    <a:pt x="777" y="121"/>
                  </a:cubicBezTo>
                  <a:cubicBezTo>
                    <a:pt x="598" y="201"/>
                    <a:pt x="418" y="260"/>
                    <a:pt x="299" y="400"/>
                  </a:cubicBezTo>
                  <a:cubicBezTo>
                    <a:pt x="21" y="658"/>
                    <a:pt x="1" y="1116"/>
                    <a:pt x="1" y="1514"/>
                  </a:cubicBezTo>
                  <a:cubicBezTo>
                    <a:pt x="1" y="1732"/>
                    <a:pt x="80" y="2011"/>
                    <a:pt x="279" y="2031"/>
                  </a:cubicBezTo>
                  <a:cubicBezTo>
                    <a:pt x="288" y="2032"/>
                    <a:pt x="296" y="2032"/>
                    <a:pt x="304" y="2032"/>
                  </a:cubicBezTo>
                  <a:cubicBezTo>
                    <a:pt x="488" y="2032"/>
                    <a:pt x="601" y="1824"/>
                    <a:pt x="677" y="1653"/>
                  </a:cubicBezTo>
                  <a:lnTo>
                    <a:pt x="975" y="996"/>
                  </a:lnTo>
                  <a:cubicBezTo>
                    <a:pt x="1174" y="1116"/>
                    <a:pt x="1413" y="1155"/>
                    <a:pt x="1652" y="1155"/>
                  </a:cubicBezTo>
                  <a:cubicBezTo>
                    <a:pt x="1811" y="1155"/>
                    <a:pt x="2010" y="1136"/>
                    <a:pt x="2149" y="996"/>
                  </a:cubicBezTo>
                  <a:cubicBezTo>
                    <a:pt x="2467" y="698"/>
                    <a:pt x="1891" y="101"/>
                    <a:pt x="1552" y="22"/>
                  </a:cubicBezTo>
                  <a:cubicBezTo>
                    <a:pt x="1489" y="7"/>
                    <a:pt x="1425" y="1"/>
                    <a:pt x="1360" y="1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" name="Google Shape;1496;p44">
              <a:extLst>
                <a:ext uri="{FF2B5EF4-FFF2-40B4-BE49-F238E27FC236}">
                  <a16:creationId xmlns:a16="http://schemas.microsoft.com/office/drawing/2014/main" id="{1E5CDF89-2FFA-4266-8863-D050BA645D06}"/>
                </a:ext>
              </a:extLst>
            </p:cNvPr>
            <p:cNvSpPr/>
            <p:nvPr/>
          </p:nvSpPr>
          <p:spPr>
            <a:xfrm>
              <a:off x="8295933" y="4478980"/>
              <a:ext cx="147790" cy="237761"/>
            </a:xfrm>
            <a:custGeom>
              <a:avLst/>
              <a:gdLst/>
              <a:ahLst/>
              <a:cxnLst/>
              <a:rect l="l" t="t" r="r" b="b"/>
              <a:pathLst>
                <a:path w="2050" h="3298" extrusionOk="0">
                  <a:moveTo>
                    <a:pt x="1206" y="0"/>
                  </a:moveTo>
                  <a:cubicBezTo>
                    <a:pt x="1181" y="0"/>
                    <a:pt x="1157" y="8"/>
                    <a:pt x="1135" y="24"/>
                  </a:cubicBezTo>
                  <a:cubicBezTo>
                    <a:pt x="1095" y="44"/>
                    <a:pt x="1075" y="144"/>
                    <a:pt x="1095" y="184"/>
                  </a:cubicBezTo>
                  <a:cubicBezTo>
                    <a:pt x="1095" y="442"/>
                    <a:pt x="1135" y="661"/>
                    <a:pt x="1214" y="900"/>
                  </a:cubicBezTo>
                  <a:cubicBezTo>
                    <a:pt x="1104" y="852"/>
                    <a:pt x="985" y="830"/>
                    <a:pt x="864" y="830"/>
                  </a:cubicBezTo>
                  <a:cubicBezTo>
                    <a:pt x="636" y="830"/>
                    <a:pt x="402" y="909"/>
                    <a:pt x="220" y="1039"/>
                  </a:cubicBezTo>
                  <a:cubicBezTo>
                    <a:pt x="399" y="1218"/>
                    <a:pt x="598" y="1357"/>
                    <a:pt x="836" y="1417"/>
                  </a:cubicBezTo>
                  <a:cubicBezTo>
                    <a:pt x="598" y="1516"/>
                    <a:pt x="399" y="1676"/>
                    <a:pt x="279" y="1914"/>
                  </a:cubicBezTo>
                  <a:cubicBezTo>
                    <a:pt x="399" y="1954"/>
                    <a:pt x="538" y="1994"/>
                    <a:pt x="697" y="1994"/>
                  </a:cubicBezTo>
                  <a:cubicBezTo>
                    <a:pt x="299" y="2213"/>
                    <a:pt x="21" y="2650"/>
                    <a:pt x="1" y="3128"/>
                  </a:cubicBezTo>
                  <a:cubicBezTo>
                    <a:pt x="1" y="3168"/>
                    <a:pt x="1" y="3207"/>
                    <a:pt x="21" y="3227"/>
                  </a:cubicBezTo>
                  <a:cubicBezTo>
                    <a:pt x="61" y="3280"/>
                    <a:pt x="100" y="3298"/>
                    <a:pt x="158" y="3298"/>
                  </a:cubicBezTo>
                  <a:cubicBezTo>
                    <a:pt x="187" y="3298"/>
                    <a:pt x="220" y="3294"/>
                    <a:pt x="259" y="3287"/>
                  </a:cubicBezTo>
                  <a:cubicBezTo>
                    <a:pt x="1055" y="3168"/>
                    <a:pt x="1712" y="2551"/>
                    <a:pt x="1891" y="1795"/>
                  </a:cubicBezTo>
                  <a:cubicBezTo>
                    <a:pt x="2050" y="1258"/>
                    <a:pt x="1771" y="462"/>
                    <a:pt x="1393" y="104"/>
                  </a:cubicBezTo>
                  <a:cubicBezTo>
                    <a:pt x="1336" y="47"/>
                    <a:pt x="1269" y="0"/>
                    <a:pt x="120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1" name="Google Shape;1497;p44">
              <a:extLst>
                <a:ext uri="{FF2B5EF4-FFF2-40B4-BE49-F238E27FC236}">
                  <a16:creationId xmlns:a16="http://schemas.microsoft.com/office/drawing/2014/main" id="{CD04257E-9F42-4526-B2F4-CC6450FAF4BB}"/>
                </a:ext>
              </a:extLst>
            </p:cNvPr>
            <p:cNvSpPr/>
            <p:nvPr/>
          </p:nvSpPr>
          <p:spPr>
            <a:xfrm>
              <a:off x="9085623" y="4167042"/>
              <a:ext cx="757836" cy="877582"/>
            </a:xfrm>
            <a:custGeom>
              <a:avLst/>
              <a:gdLst/>
              <a:ahLst/>
              <a:cxnLst/>
              <a:rect l="l" t="t" r="r" b="b"/>
              <a:pathLst>
                <a:path w="10512" h="12173" extrusionOk="0">
                  <a:moveTo>
                    <a:pt x="592" y="1"/>
                  </a:moveTo>
                  <a:cubicBezTo>
                    <a:pt x="5" y="1"/>
                    <a:pt x="1" y="1502"/>
                    <a:pt x="87" y="1865"/>
                  </a:cubicBezTo>
                  <a:cubicBezTo>
                    <a:pt x="425" y="3277"/>
                    <a:pt x="1460" y="4351"/>
                    <a:pt x="2216" y="5505"/>
                  </a:cubicBezTo>
                  <a:cubicBezTo>
                    <a:pt x="3370" y="7236"/>
                    <a:pt x="4543" y="8967"/>
                    <a:pt x="5936" y="10459"/>
                  </a:cubicBezTo>
                  <a:cubicBezTo>
                    <a:pt x="6591" y="11161"/>
                    <a:pt x="7849" y="12172"/>
                    <a:pt x="8968" y="12172"/>
                  </a:cubicBezTo>
                  <a:cubicBezTo>
                    <a:pt x="9242" y="12172"/>
                    <a:pt x="9508" y="12111"/>
                    <a:pt x="9755" y="11970"/>
                  </a:cubicBezTo>
                  <a:cubicBezTo>
                    <a:pt x="10392" y="11632"/>
                    <a:pt x="10511" y="10737"/>
                    <a:pt x="10233" y="10100"/>
                  </a:cubicBezTo>
                  <a:cubicBezTo>
                    <a:pt x="9954" y="9444"/>
                    <a:pt x="9357" y="8967"/>
                    <a:pt x="8800" y="8549"/>
                  </a:cubicBezTo>
                  <a:cubicBezTo>
                    <a:pt x="8044" y="8012"/>
                    <a:pt x="7269" y="7514"/>
                    <a:pt x="6552" y="6938"/>
                  </a:cubicBezTo>
                  <a:cubicBezTo>
                    <a:pt x="5259" y="5883"/>
                    <a:pt x="4165" y="4630"/>
                    <a:pt x="3151" y="3297"/>
                  </a:cubicBezTo>
                  <a:cubicBezTo>
                    <a:pt x="2455" y="2382"/>
                    <a:pt x="1858" y="1407"/>
                    <a:pt x="1201" y="472"/>
                  </a:cubicBezTo>
                  <a:cubicBezTo>
                    <a:pt x="1122" y="353"/>
                    <a:pt x="1022" y="194"/>
                    <a:pt x="903" y="114"/>
                  </a:cubicBezTo>
                  <a:cubicBezTo>
                    <a:pt x="785" y="36"/>
                    <a:pt x="682" y="1"/>
                    <a:pt x="592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2" name="Google Shape;1498;p44">
              <a:extLst>
                <a:ext uri="{FF2B5EF4-FFF2-40B4-BE49-F238E27FC236}">
                  <a16:creationId xmlns:a16="http://schemas.microsoft.com/office/drawing/2014/main" id="{3AA13515-0716-4235-A2EE-F2A09F20D30D}"/>
                </a:ext>
              </a:extLst>
            </p:cNvPr>
            <p:cNvSpPr/>
            <p:nvPr/>
          </p:nvSpPr>
          <p:spPr>
            <a:xfrm>
              <a:off x="9684126" y="4767561"/>
              <a:ext cx="193713" cy="121548"/>
            </a:xfrm>
            <a:custGeom>
              <a:avLst/>
              <a:gdLst/>
              <a:ahLst/>
              <a:cxnLst/>
              <a:rect l="l" t="t" r="r" b="b"/>
              <a:pathLst>
                <a:path w="2687" h="1686" extrusionOk="0">
                  <a:moveTo>
                    <a:pt x="1413" y="0"/>
                  </a:moveTo>
                  <a:cubicBezTo>
                    <a:pt x="1135" y="0"/>
                    <a:pt x="856" y="20"/>
                    <a:pt x="638" y="139"/>
                  </a:cubicBezTo>
                  <a:cubicBezTo>
                    <a:pt x="359" y="318"/>
                    <a:pt x="1" y="1074"/>
                    <a:pt x="419" y="1273"/>
                  </a:cubicBezTo>
                  <a:cubicBezTo>
                    <a:pt x="482" y="1300"/>
                    <a:pt x="557" y="1311"/>
                    <a:pt x="636" y="1311"/>
                  </a:cubicBezTo>
                  <a:cubicBezTo>
                    <a:pt x="734" y="1311"/>
                    <a:pt x="838" y="1295"/>
                    <a:pt x="936" y="1273"/>
                  </a:cubicBezTo>
                  <a:cubicBezTo>
                    <a:pt x="1135" y="1194"/>
                    <a:pt x="1354" y="1074"/>
                    <a:pt x="1513" y="895"/>
                  </a:cubicBezTo>
                  <a:cubicBezTo>
                    <a:pt x="1672" y="1074"/>
                    <a:pt x="1831" y="1273"/>
                    <a:pt x="2010" y="1432"/>
                  </a:cubicBezTo>
                  <a:cubicBezTo>
                    <a:pt x="2110" y="1566"/>
                    <a:pt x="2252" y="1685"/>
                    <a:pt x="2389" y="1685"/>
                  </a:cubicBezTo>
                  <a:cubicBezTo>
                    <a:pt x="2416" y="1685"/>
                    <a:pt x="2442" y="1681"/>
                    <a:pt x="2468" y="1671"/>
                  </a:cubicBezTo>
                  <a:cubicBezTo>
                    <a:pt x="2687" y="1572"/>
                    <a:pt x="2647" y="1273"/>
                    <a:pt x="2587" y="1074"/>
                  </a:cubicBezTo>
                  <a:cubicBezTo>
                    <a:pt x="2468" y="696"/>
                    <a:pt x="2309" y="279"/>
                    <a:pt x="1950" y="100"/>
                  </a:cubicBezTo>
                  <a:cubicBezTo>
                    <a:pt x="1771" y="20"/>
                    <a:pt x="1592" y="0"/>
                    <a:pt x="1413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3" name="Google Shape;1499;p44">
              <a:extLst>
                <a:ext uri="{FF2B5EF4-FFF2-40B4-BE49-F238E27FC236}">
                  <a16:creationId xmlns:a16="http://schemas.microsoft.com/office/drawing/2014/main" id="{050917D5-4D36-4E22-BC65-78573C86F417}"/>
                </a:ext>
              </a:extLst>
            </p:cNvPr>
            <p:cNvSpPr/>
            <p:nvPr/>
          </p:nvSpPr>
          <p:spPr>
            <a:xfrm>
              <a:off x="9772005" y="4894658"/>
              <a:ext cx="117294" cy="115276"/>
            </a:xfrm>
            <a:custGeom>
              <a:avLst/>
              <a:gdLst/>
              <a:ahLst/>
              <a:cxnLst/>
              <a:rect l="l" t="t" r="r" b="b"/>
              <a:pathLst>
                <a:path w="1627" h="1599" extrusionOk="0">
                  <a:moveTo>
                    <a:pt x="283" y="1"/>
                  </a:moveTo>
                  <a:cubicBezTo>
                    <a:pt x="151" y="1"/>
                    <a:pt x="0" y="126"/>
                    <a:pt x="35" y="266"/>
                  </a:cubicBezTo>
                  <a:cubicBezTo>
                    <a:pt x="55" y="346"/>
                    <a:pt x="115" y="405"/>
                    <a:pt x="155" y="445"/>
                  </a:cubicBezTo>
                  <a:cubicBezTo>
                    <a:pt x="453" y="744"/>
                    <a:pt x="791" y="1022"/>
                    <a:pt x="1090" y="1320"/>
                  </a:cubicBezTo>
                  <a:cubicBezTo>
                    <a:pt x="1149" y="1400"/>
                    <a:pt x="1229" y="1460"/>
                    <a:pt x="1328" y="1539"/>
                  </a:cubicBezTo>
                  <a:cubicBezTo>
                    <a:pt x="1388" y="1559"/>
                    <a:pt x="1408" y="1599"/>
                    <a:pt x="1428" y="1599"/>
                  </a:cubicBezTo>
                  <a:cubicBezTo>
                    <a:pt x="1468" y="1599"/>
                    <a:pt x="1507" y="1559"/>
                    <a:pt x="1527" y="1539"/>
                  </a:cubicBezTo>
                  <a:cubicBezTo>
                    <a:pt x="1627" y="1440"/>
                    <a:pt x="1607" y="1261"/>
                    <a:pt x="1547" y="1141"/>
                  </a:cubicBezTo>
                  <a:cubicBezTo>
                    <a:pt x="1428" y="763"/>
                    <a:pt x="1189" y="445"/>
                    <a:pt x="851" y="246"/>
                  </a:cubicBezTo>
                  <a:cubicBezTo>
                    <a:pt x="731" y="147"/>
                    <a:pt x="513" y="27"/>
                    <a:pt x="334" y="7"/>
                  </a:cubicBezTo>
                  <a:cubicBezTo>
                    <a:pt x="317" y="3"/>
                    <a:pt x="300" y="1"/>
                    <a:pt x="283" y="1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4" name="Google Shape;1500;p44">
              <a:extLst>
                <a:ext uri="{FF2B5EF4-FFF2-40B4-BE49-F238E27FC236}">
                  <a16:creationId xmlns:a16="http://schemas.microsoft.com/office/drawing/2014/main" id="{C3FC5D78-DED5-4CB2-B695-D919C46CD306}"/>
                </a:ext>
              </a:extLst>
            </p:cNvPr>
            <p:cNvSpPr/>
            <p:nvPr/>
          </p:nvSpPr>
          <p:spPr>
            <a:xfrm>
              <a:off x="9716711" y="4944977"/>
              <a:ext cx="95162" cy="161631"/>
            </a:xfrm>
            <a:custGeom>
              <a:avLst/>
              <a:gdLst/>
              <a:ahLst/>
              <a:cxnLst/>
              <a:rect l="l" t="t" r="r" b="b"/>
              <a:pathLst>
                <a:path w="1320" h="2242" extrusionOk="0">
                  <a:moveTo>
                    <a:pt x="277" y="1"/>
                  </a:moveTo>
                  <a:cubicBezTo>
                    <a:pt x="112" y="1"/>
                    <a:pt x="0" y="182"/>
                    <a:pt x="66" y="364"/>
                  </a:cubicBezTo>
                  <a:cubicBezTo>
                    <a:pt x="86" y="443"/>
                    <a:pt x="126" y="523"/>
                    <a:pt x="186" y="603"/>
                  </a:cubicBezTo>
                  <a:cubicBezTo>
                    <a:pt x="325" y="841"/>
                    <a:pt x="384" y="1140"/>
                    <a:pt x="484" y="1438"/>
                  </a:cubicBezTo>
                  <a:cubicBezTo>
                    <a:pt x="583" y="1717"/>
                    <a:pt x="703" y="2015"/>
                    <a:pt x="961" y="2194"/>
                  </a:cubicBezTo>
                  <a:cubicBezTo>
                    <a:pt x="990" y="2223"/>
                    <a:pt x="1041" y="2242"/>
                    <a:pt x="1089" y="2242"/>
                  </a:cubicBezTo>
                  <a:cubicBezTo>
                    <a:pt x="1107" y="2242"/>
                    <a:pt x="1124" y="2239"/>
                    <a:pt x="1140" y="2234"/>
                  </a:cubicBezTo>
                  <a:cubicBezTo>
                    <a:pt x="1180" y="2214"/>
                    <a:pt x="1200" y="2134"/>
                    <a:pt x="1240" y="2055"/>
                  </a:cubicBezTo>
                  <a:cubicBezTo>
                    <a:pt x="1319" y="1537"/>
                    <a:pt x="1200" y="961"/>
                    <a:pt x="902" y="543"/>
                  </a:cubicBezTo>
                  <a:cubicBezTo>
                    <a:pt x="782" y="364"/>
                    <a:pt x="603" y="105"/>
                    <a:pt x="384" y="26"/>
                  </a:cubicBezTo>
                  <a:cubicBezTo>
                    <a:pt x="347" y="9"/>
                    <a:pt x="311" y="1"/>
                    <a:pt x="277" y="1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5" name="Google Shape;1501;p44">
              <a:extLst>
                <a:ext uri="{FF2B5EF4-FFF2-40B4-BE49-F238E27FC236}">
                  <a16:creationId xmlns:a16="http://schemas.microsoft.com/office/drawing/2014/main" id="{8E7B85CF-CAC9-4C64-AE3B-3BD0D90BCB11}"/>
                </a:ext>
              </a:extLst>
            </p:cNvPr>
            <p:cNvSpPr/>
            <p:nvPr/>
          </p:nvSpPr>
          <p:spPr>
            <a:xfrm>
              <a:off x="9638276" y="4972012"/>
              <a:ext cx="61711" cy="130343"/>
            </a:xfrm>
            <a:custGeom>
              <a:avLst/>
              <a:gdLst/>
              <a:ahLst/>
              <a:cxnLst/>
              <a:rect l="l" t="t" r="r" b="b"/>
              <a:pathLst>
                <a:path w="856" h="1808" extrusionOk="0">
                  <a:moveTo>
                    <a:pt x="338" y="0"/>
                  </a:moveTo>
                  <a:cubicBezTo>
                    <a:pt x="46" y="0"/>
                    <a:pt x="0" y="1028"/>
                    <a:pt x="0" y="1202"/>
                  </a:cubicBezTo>
                  <a:cubicBezTo>
                    <a:pt x="0" y="1361"/>
                    <a:pt x="0" y="1481"/>
                    <a:pt x="60" y="1600"/>
                  </a:cubicBezTo>
                  <a:cubicBezTo>
                    <a:pt x="94" y="1718"/>
                    <a:pt x="214" y="1808"/>
                    <a:pt x="322" y="1808"/>
                  </a:cubicBezTo>
                  <a:cubicBezTo>
                    <a:pt x="341" y="1808"/>
                    <a:pt x="360" y="1805"/>
                    <a:pt x="378" y="1799"/>
                  </a:cubicBezTo>
                  <a:cubicBezTo>
                    <a:pt x="498" y="1779"/>
                    <a:pt x="597" y="1640"/>
                    <a:pt x="657" y="1521"/>
                  </a:cubicBezTo>
                  <a:cubicBezTo>
                    <a:pt x="796" y="1123"/>
                    <a:pt x="856" y="387"/>
                    <a:pt x="478" y="68"/>
                  </a:cubicBezTo>
                  <a:cubicBezTo>
                    <a:pt x="426" y="21"/>
                    <a:pt x="379" y="0"/>
                    <a:pt x="338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6" name="Google Shape;1502;p44">
              <a:extLst>
                <a:ext uri="{FF2B5EF4-FFF2-40B4-BE49-F238E27FC236}">
                  <a16:creationId xmlns:a16="http://schemas.microsoft.com/office/drawing/2014/main" id="{D1113821-C54E-4ABD-8BBF-7525BAFADECA}"/>
                </a:ext>
              </a:extLst>
            </p:cNvPr>
            <p:cNvSpPr/>
            <p:nvPr/>
          </p:nvSpPr>
          <p:spPr>
            <a:xfrm>
              <a:off x="9324173" y="4394489"/>
              <a:ext cx="182250" cy="206473"/>
            </a:xfrm>
            <a:custGeom>
              <a:avLst/>
              <a:gdLst/>
              <a:ahLst/>
              <a:cxnLst/>
              <a:rect l="l" t="t" r="r" b="b"/>
              <a:pathLst>
                <a:path w="2528" h="2864" extrusionOk="0">
                  <a:moveTo>
                    <a:pt x="437" y="0"/>
                  </a:moveTo>
                  <a:cubicBezTo>
                    <a:pt x="365" y="0"/>
                    <a:pt x="296" y="88"/>
                    <a:pt x="260" y="142"/>
                  </a:cubicBezTo>
                  <a:cubicBezTo>
                    <a:pt x="1" y="620"/>
                    <a:pt x="41" y="1475"/>
                    <a:pt x="299" y="1933"/>
                  </a:cubicBezTo>
                  <a:cubicBezTo>
                    <a:pt x="670" y="2505"/>
                    <a:pt x="1326" y="2864"/>
                    <a:pt x="1989" y="2864"/>
                  </a:cubicBezTo>
                  <a:cubicBezTo>
                    <a:pt x="2109" y="2864"/>
                    <a:pt x="2229" y="2852"/>
                    <a:pt x="2348" y="2828"/>
                  </a:cubicBezTo>
                  <a:cubicBezTo>
                    <a:pt x="2428" y="2808"/>
                    <a:pt x="2488" y="2788"/>
                    <a:pt x="2527" y="2708"/>
                  </a:cubicBezTo>
                  <a:cubicBezTo>
                    <a:pt x="2527" y="2688"/>
                    <a:pt x="2527" y="2629"/>
                    <a:pt x="2488" y="2609"/>
                  </a:cubicBezTo>
                  <a:cubicBezTo>
                    <a:pt x="2328" y="2151"/>
                    <a:pt x="1931" y="1833"/>
                    <a:pt x="1473" y="1734"/>
                  </a:cubicBezTo>
                  <a:cubicBezTo>
                    <a:pt x="1612" y="1694"/>
                    <a:pt x="1732" y="1634"/>
                    <a:pt x="1851" y="1535"/>
                  </a:cubicBezTo>
                  <a:cubicBezTo>
                    <a:pt x="1672" y="1356"/>
                    <a:pt x="1413" y="1256"/>
                    <a:pt x="1155" y="1236"/>
                  </a:cubicBezTo>
                  <a:cubicBezTo>
                    <a:pt x="1354" y="1117"/>
                    <a:pt x="1533" y="918"/>
                    <a:pt x="1632" y="699"/>
                  </a:cubicBezTo>
                  <a:lnTo>
                    <a:pt x="578" y="142"/>
                  </a:lnTo>
                  <a:cubicBezTo>
                    <a:pt x="558" y="83"/>
                    <a:pt x="538" y="23"/>
                    <a:pt x="458" y="3"/>
                  </a:cubicBezTo>
                  <a:cubicBezTo>
                    <a:pt x="451" y="1"/>
                    <a:pt x="444" y="0"/>
                    <a:pt x="437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7" name="Google Shape;1503;p44">
              <a:extLst>
                <a:ext uri="{FF2B5EF4-FFF2-40B4-BE49-F238E27FC236}">
                  <a16:creationId xmlns:a16="http://schemas.microsoft.com/office/drawing/2014/main" id="{9A3A0866-EBD3-4B05-8F85-068D1BA3234F}"/>
                </a:ext>
              </a:extLst>
            </p:cNvPr>
            <p:cNvSpPr/>
            <p:nvPr/>
          </p:nvSpPr>
          <p:spPr>
            <a:xfrm>
              <a:off x="8536502" y="4734255"/>
              <a:ext cx="294426" cy="753222"/>
            </a:xfrm>
            <a:custGeom>
              <a:avLst/>
              <a:gdLst/>
              <a:ahLst/>
              <a:cxnLst/>
              <a:rect l="l" t="t" r="r" b="b"/>
              <a:pathLst>
                <a:path w="4084" h="10448" extrusionOk="0">
                  <a:moveTo>
                    <a:pt x="792" y="0"/>
                  </a:moveTo>
                  <a:cubicBezTo>
                    <a:pt x="315" y="0"/>
                    <a:pt x="1" y="346"/>
                    <a:pt x="245" y="920"/>
                  </a:cubicBezTo>
                  <a:cubicBezTo>
                    <a:pt x="623" y="1795"/>
                    <a:pt x="1060" y="2591"/>
                    <a:pt x="1359" y="3506"/>
                  </a:cubicBezTo>
                  <a:cubicBezTo>
                    <a:pt x="1955" y="5376"/>
                    <a:pt x="2274" y="7325"/>
                    <a:pt x="2592" y="9215"/>
                  </a:cubicBezTo>
                  <a:cubicBezTo>
                    <a:pt x="1776" y="9235"/>
                    <a:pt x="981" y="9613"/>
                    <a:pt x="443" y="10209"/>
                  </a:cubicBezTo>
                  <a:cubicBezTo>
                    <a:pt x="934" y="10367"/>
                    <a:pt x="1451" y="10448"/>
                    <a:pt x="1969" y="10448"/>
                  </a:cubicBezTo>
                  <a:cubicBezTo>
                    <a:pt x="2626" y="10448"/>
                    <a:pt x="3284" y="10318"/>
                    <a:pt x="3885" y="10050"/>
                  </a:cubicBezTo>
                  <a:cubicBezTo>
                    <a:pt x="4084" y="7226"/>
                    <a:pt x="3606" y="4341"/>
                    <a:pt x="2532" y="1695"/>
                  </a:cubicBezTo>
                  <a:cubicBezTo>
                    <a:pt x="2274" y="1099"/>
                    <a:pt x="1955" y="482"/>
                    <a:pt x="1398" y="164"/>
                  </a:cubicBezTo>
                  <a:cubicBezTo>
                    <a:pt x="1187" y="52"/>
                    <a:pt x="977" y="0"/>
                    <a:pt x="792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8" name="Google Shape;1504;p44">
              <a:extLst>
                <a:ext uri="{FF2B5EF4-FFF2-40B4-BE49-F238E27FC236}">
                  <a16:creationId xmlns:a16="http://schemas.microsoft.com/office/drawing/2014/main" id="{36ED99E2-97DE-48C7-80B3-15202CF7A733}"/>
                </a:ext>
              </a:extLst>
            </p:cNvPr>
            <p:cNvSpPr/>
            <p:nvPr/>
          </p:nvSpPr>
          <p:spPr>
            <a:xfrm>
              <a:off x="8930915" y="4734255"/>
              <a:ext cx="294426" cy="753222"/>
            </a:xfrm>
            <a:custGeom>
              <a:avLst/>
              <a:gdLst/>
              <a:ahLst/>
              <a:cxnLst/>
              <a:rect l="l" t="t" r="r" b="b"/>
              <a:pathLst>
                <a:path w="4084" h="10448" extrusionOk="0">
                  <a:moveTo>
                    <a:pt x="791" y="0"/>
                  </a:moveTo>
                  <a:cubicBezTo>
                    <a:pt x="314" y="0"/>
                    <a:pt x="0" y="346"/>
                    <a:pt x="244" y="920"/>
                  </a:cubicBezTo>
                  <a:cubicBezTo>
                    <a:pt x="622" y="1795"/>
                    <a:pt x="1060" y="2591"/>
                    <a:pt x="1358" y="3506"/>
                  </a:cubicBezTo>
                  <a:cubicBezTo>
                    <a:pt x="1995" y="5376"/>
                    <a:pt x="2273" y="7325"/>
                    <a:pt x="2591" y="9215"/>
                  </a:cubicBezTo>
                  <a:cubicBezTo>
                    <a:pt x="1776" y="9235"/>
                    <a:pt x="980" y="9613"/>
                    <a:pt x="443" y="10209"/>
                  </a:cubicBezTo>
                  <a:cubicBezTo>
                    <a:pt x="933" y="10367"/>
                    <a:pt x="1451" y="10448"/>
                    <a:pt x="1968" y="10448"/>
                  </a:cubicBezTo>
                  <a:cubicBezTo>
                    <a:pt x="2626" y="10448"/>
                    <a:pt x="3283" y="10318"/>
                    <a:pt x="3884" y="10050"/>
                  </a:cubicBezTo>
                  <a:cubicBezTo>
                    <a:pt x="4083" y="7226"/>
                    <a:pt x="3606" y="4341"/>
                    <a:pt x="2532" y="1695"/>
                  </a:cubicBezTo>
                  <a:cubicBezTo>
                    <a:pt x="2273" y="1099"/>
                    <a:pt x="1955" y="482"/>
                    <a:pt x="1398" y="164"/>
                  </a:cubicBezTo>
                  <a:cubicBezTo>
                    <a:pt x="1186" y="52"/>
                    <a:pt x="977" y="0"/>
                    <a:pt x="791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9" name="Google Shape;1505;p44">
              <a:extLst>
                <a:ext uri="{FF2B5EF4-FFF2-40B4-BE49-F238E27FC236}">
                  <a16:creationId xmlns:a16="http://schemas.microsoft.com/office/drawing/2014/main" id="{5050DB35-1A3A-4AF9-A715-D2DF94EF5618}"/>
                </a:ext>
              </a:extLst>
            </p:cNvPr>
            <p:cNvSpPr/>
            <p:nvPr/>
          </p:nvSpPr>
          <p:spPr>
            <a:xfrm>
              <a:off x="8404935" y="3917390"/>
              <a:ext cx="887819" cy="1069348"/>
            </a:xfrm>
            <a:custGeom>
              <a:avLst/>
              <a:gdLst/>
              <a:ahLst/>
              <a:cxnLst/>
              <a:rect l="l" t="t" r="r" b="b"/>
              <a:pathLst>
                <a:path w="12315" h="14833" extrusionOk="0">
                  <a:moveTo>
                    <a:pt x="4819" y="0"/>
                  </a:moveTo>
                  <a:cubicBezTo>
                    <a:pt x="4182" y="0"/>
                    <a:pt x="3520" y="117"/>
                    <a:pt x="2965" y="395"/>
                  </a:cubicBezTo>
                  <a:cubicBezTo>
                    <a:pt x="2368" y="693"/>
                    <a:pt x="2189" y="1250"/>
                    <a:pt x="1930" y="1847"/>
                  </a:cubicBezTo>
                  <a:cubicBezTo>
                    <a:pt x="1174" y="3418"/>
                    <a:pt x="538" y="5069"/>
                    <a:pt x="299" y="6800"/>
                  </a:cubicBezTo>
                  <a:cubicBezTo>
                    <a:pt x="1" y="9028"/>
                    <a:pt x="498" y="11495"/>
                    <a:pt x="2109" y="13086"/>
                  </a:cubicBezTo>
                  <a:cubicBezTo>
                    <a:pt x="3319" y="14268"/>
                    <a:pt x="5013" y="14833"/>
                    <a:pt x="6712" y="14833"/>
                  </a:cubicBezTo>
                  <a:cubicBezTo>
                    <a:pt x="7472" y="14833"/>
                    <a:pt x="8233" y="14720"/>
                    <a:pt x="8952" y="14498"/>
                  </a:cubicBezTo>
                  <a:cubicBezTo>
                    <a:pt x="9907" y="14200"/>
                    <a:pt x="10842" y="13703"/>
                    <a:pt x="11399" y="12887"/>
                  </a:cubicBezTo>
                  <a:cubicBezTo>
                    <a:pt x="11737" y="12370"/>
                    <a:pt x="11897" y="11733"/>
                    <a:pt x="11996" y="11117"/>
                  </a:cubicBezTo>
                  <a:cubicBezTo>
                    <a:pt x="12314" y="8650"/>
                    <a:pt x="11499" y="6163"/>
                    <a:pt x="10504" y="3876"/>
                  </a:cubicBezTo>
                  <a:cubicBezTo>
                    <a:pt x="10206" y="3179"/>
                    <a:pt x="9887" y="2483"/>
                    <a:pt x="9350" y="1946"/>
                  </a:cubicBezTo>
                  <a:cubicBezTo>
                    <a:pt x="8933" y="1489"/>
                    <a:pt x="8415" y="1170"/>
                    <a:pt x="7898" y="872"/>
                  </a:cubicBezTo>
                  <a:cubicBezTo>
                    <a:pt x="7063" y="414"/>
                    <a:pt x="6148" y="96"/>
                    <a:pt x="5232" y="17"/>
                  </a:cubicBezTo>
                  <a:cubicBezTo>
                    <a:pt x="5097" y="6"/>
                    <a:pt x="4959" y="0"/>
                    <a:pt x="481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0" name="Google Shape;1506;p44">
              <a:extLst>
                <a:ext uri="{FF2B5EF4-FFF2-40B4-BE49-F238E27FC236}">
                  <a16:creationId xmlns:a16="http://schemas.microsoft.com/office/drawing/2014/main" id="{F554A000-D9E6-4067-9F99-9F175A61635F}"/>
                </a:ext>
              </a:extLst>
            </p:cNvPr>
            <p:cNvSpPr/>
            <p:nvPr/>
          </p:nvSpPr>
          <p:spPr>
            <a:xfrm>
              <a:off x="8496708" y="4290534"/>
              <a:ext cx="165020" cy="231633"/>
            </a:xfrm>
            <a:custGeom>
              <a:avLst/>
              <a:gdLst/>
              <a:ahLst/>
              <a:cxnLst/>
              <a:rect l="l" t="t" r="r" b="b"/>
              <a:pathLst>
                <a:path w="2289" h="3213" extrusionOk="0">
                  <a:moveTo>
                    <a:pt x="1140" y="0"/>
                  </a:moveTo>
                  <a:cubicBezTo>
                    <a:pt x="1023" y="0"/>
                    <a:pt x="906" y="28"/>
                    <a:pt x="797" y="92"/>
                  </a:cubicBezTo>
                  <a:cubicBezTo>
                    <a:pt x="319" y="371"/>
                    <a:pt x="100" y="1544"/>
                    <a:pt x="61" y="1982"/>
                  </a:cubicBezTo>
                  <a:cubicBezTo>
                    <a:pt x="1" y="2360"/>
                    <a:pt x="21" y="2778"/>
                    <a:pt x="299" y="3036"/>
                  </a:cubicBezTo>
                  <a:cubicBezTo>
                    <a:pt x="432" y="3159"/>
                    <a:pt x="611" y="3213"/>
                    <a:pt x="794" y="3213"/>
                  </a:cubicBezTo>
                  <a:cubicBezTo>
                    <a:pt x="969" y="3213"/>
                    <a:pt x="1148" y="3164"/>
                    <a:pt x="1294" y="3076"/>
                  </a:cubicBezTo>
                  <a:cubicBezTo>
                    <a:pt x="1592" y="2917"/>
                    <a:pt x="1811" y="2579"/>
                    <a:pt x="1950" y="2261"/>
                  </a:cubicBezTo>
                  <a:cubicBezTo>
                    <a:pt x="2169" y="1763"/>
                    <a:pt x="2289" y="1186"/>
                    <a:pt x="2090" y="689"/>
                  </a:cubicBezTo>
                  <a:cubicBezTo>
                    <a:pt x="1936" y="321"/>
                    <a:pt x="1535" y="0"/>
                    <a:pt x="114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1" name="Google Shape;1507;p44">
              <a:extLst>
                <a:ext uri="{FF2B5EF4-FFF2-40B4-BE49-F238E27FC236}">
                  <a16:creationId xmlns:a16="http://schemas.microsoft.com/office/drawing/2014/main" id="{B15CEFB0-907B-47C7-8945-FBB64AB0705E}"/>
                </a:ext>
              </a:extLst>
            </p:cNvPr>
            <p:cNvSpPr/>
            <p:nvPr/>
          </p:nvSpPr>
          <p:spPr>
            <a:xfrm>
              <a:off x="8662446" y="4237979"/>
              <a:ext cx="121187" cy="136327"/>
            </a:xfrm>
            <a:custGeom>
              <a:avLst/>
              <a:gdLst/>
              <a:ahLst/>
              <a:cxnLst/>
              <a:rect l="l" t="t" r="r" b="b"/>
              <a:pathLst>
                <a:path w="1681" h="1891" extrusionOk="0">
                  <a:moveTo>
                    <a:pt x="892" y="1"/>
                  </a:moveTo>
                  <a:cubicBezTo>
                    <a:pt x="227" y="1"/>
                    <a:pt x="1" y="825"/>
                    <a:pt x="248" y="1358"/>
                  </a:cubicBezTo>
                  <a:cubicBezTo>
                    <a:pt x="370" y="1655"/>
                    <a:pt x="676" y="1890"/>
                    <a:pt x="1004" y="1890"/>
                  </a:cubicBezTo>
                  <a:cubicBezTo>
                    <a:pt x="1050" y="1890"/>
                    <a:pt x="1097" y="1885"/>
                    <a:pt x="1143" y="1876"/>
                  </a:cubicBezTo>
                  <a:cubicBezTo>
                    <a:pt x="1243" y="1856"/>
                    <a:pt x="1362" y="1816"/>
                    <a:pt x="1442" y="1716"/>
                  </a:cubicBezTo>
                  <a:cubicBezTo>
                    <a:pt x="1541" y="1657"/>
                    <a:pt x="1581" y="1517"/>
                    <a:pt x="1601" y="1418"/>
                  </a:cubicBezTo>
                  <a:cubicBezTo>
                    <a:pt x="1660" y="1259"/>
                    <a:pt x="1680" y="1080"/>
                    <a:pt x="1660" y="901"/>
                  </a:cubicBezTo>
                  <a:cubicBezTo>
                    <a:pt x="1660" y="722"/>
                    <a:pt x="1601" y="563"/>
                    <a:pt x="1541" y="384"/>
                  </a:cubicBezTo>
                  <a:cubicBezTo>
                    <a:pt x="1402" y="185"/>
                    <a:pt x="1203" y="26"/>
                    <a:pt x="984" y="6"/>
                  </a:cubicBezTo>
                  <a:cubicBezTo>
                    <a:pt x="953" y="2"/>
                    <a:pt x="922" y="1"/>
                    <a:pt x="892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2" name="Google Shape;1508;p44">
              <a:extLst>
                <a:ext uri="{FF2B5EF4-FFF2-40B4-BE49-F238E27FC236}">
                  <a16:creationId xmlns:a16="http://schemas.microsoft.com/office/drawing/2014/main" id="{841C85C6-4B3B-4501-96C8-EA9EC094C7E4}"/>
                </a:ext>
              </a:extLst>
            </p:cNvPr>
            <p:cNvSpPr/>
            <p:nvPr/>
          </p:nvSpPr>
          <p:spPr>
            <a:xfrm>
              <a:off x="8655886" y="4420586"/>
              <a:ext cx="91918" cy="110950"/>
            </a:xfrm>
            <a:custGeom>
              <a:avLst/>
              <a:gdLst/>
              <a:ahLst/>
              <a:cxnLst/>
              <a:rect l="l" t="t" r="r" b="b"/>
              <a:pathLst>
                <a:path w="1275" h="1539" extrusionOk="0">
                  <a:moveTo>
                    <a:pt x="569" y="1"/>
                  </a:moveTo>
                  <a:cubicBezTo>
                    <a:pt x="530" y="1"/>
                    <a:pt x="493" y="6"/>
                    <a:pt x="458" y="19"/>
                  </a:cubicBezTo>
                  <a:cubicBezTo>
                    <a:pt x="260" y="59"/>
                    <a:pt x="120" y="437"/>
                    <a:pt x="81" y="636"/>
                  </a:cubicBezTo>
                  <a:cubicBezTo>
                    <a:pt x="41" y="815"/>
                    <a:pt x="1" y="974"/>
                    <a:pt x="81" y="1153"/>
                  </a:cubicBezTo>
                  <a:cubicBezTo>
                    <a:pt x="160" y="1332"/>
                    <a:pt x="339" y="1451"/>
                    <a:pt x="498" y="1511"/>
                  </a:cubicBezTo>
                  <a:cubicBezTo>
                    <a:pt x="569" y="1525"/>
                    <a:pt x="639" y="1539"/>
                    <a:pt x="709" y="1539"/>
                  </a:cubicBezTo>
                  <a:cubicBezTo>
                    <a:pt x="738" y="1539"/>
                    <a:pt x="768" y="1537"/>
                    <a:pt x="797" y="1531"/>
                  </a:cubicBezTo>
                  <a:cubicBezTo>
                    <a:pt x="956" y="1471"/>
                    <a:pt x="1035" y="1352"/>
                    <a:pt x="1095" y="1232"/>
                  </a:cubicBezTo>
                  <a:cubicBezTo>
                    <a:pt x="1175" y="1073"/>
                    <a:pt x="1254" y="934"/>
                    <a:pt x="1254" y="755"/>
                  </a:cubicBezTo>
                  <a:cubicBezTo>
                    <a:pt x="1274" y="576"/>
                    <a:pt x="1234" y="417"/>
                    <a:pt x="1135" y="277"/>
                  </a:cubicBezTo>
                  <a:cubicBezTo>
                    <a:pt x="1018" y="160"/>
                    <a:pt x="773" y="1"/>
                    <a:pt x="5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3" name="Google Shape;1509;p44">
              <a:extLst>
                <a:ext uri="{FF2B5EF4-FFF2-40B4-BE49-F238E27FC236}">
                  <a16:creationId xmlns:a16="http://schemas.microsoft.com/office/drawing/2014/main" id="{28D5A748-A186-4070-A5B0-6F1834D24A22}"/>
                </a:ext>
              </a:extLst>
            </p:cNvPr>
            <p:cNvSpPr/>
            <p:nvPr/>
          </p:nvSpPr>
          <p:spPr>
            <a:xfrm>
              <a:off x="9027373" y="4540330"/>
              <a:ext cx="229470" cy="293416"/>
            </a:xfrm>
            <a:custGeom>
              <a:avLst/>
              <a:gdLst/>
              <a:ahLst/>
              <a:cxnLst/>
              <a:rect l="l" t="t" r="r" b="b"/>
              <a:pathLst>
                <a:path w="3183" h="4070" extrusionOk="0">
                  <a:moveTo>
                    <a:pt x="1588" y="0"/>
                  </a:moveTo>
                  <a:cubicBezTo>
                    <a:pt x="1429" y="0"/>
                    <a:pt x="1274" y="28"/>
                    <a:pt x="1134" y="89"/>
                  </a:cubicBezTo>
                  <a:cubicBezTo>
                    <a:pt x="716" y="287"/>
                    <a:pt x="478" y="904"/>
                    <a:pt x="299" y="1302"/>
                  </a:cubicBezTo>
                  <a:cubicBezTo>
                    <a:pt x="159" y="1700"/>
                    <a:pt x="0" y="2098"/>
                    <a:pt x="0" y="2555"/>
                  </a:cubicBezTo>
                  <a:cubicBezTo>
                    <a:pt x="0" y="2973"/>
                    <a:pt x="119" y="3431"/>
                    <a:pt x="418" y="3729"/>
                  </a:cubicBezTo>
                  <a:cubicBezTo>
                    <a:pt x="676" y="3951"/>
                    <a:pt x="1003" y="4069"/>
                    <a:pt x="1335" y="4069"/>
                  </a:cubicBezTo>
                  <a:cubicBezTo>
                    <a:pt x="1361" y="4069"/>
                    <a:pt x="1387" y="4069"/>
                    <a:pt x="1413" y="4067"/>
                  </a:cubicBezTo>
                  <a:cubicBezTo>
                    <a:pt x="1771" y="4047"/>
                    <a:pt x="2109" y="3868"/>
                    <a:pt x="2387" y="3629"/>
                  </a:cubicBezTo>
                  <a:cubicBezTo>
                    <a:pt x="2546" y="3470"/>
                    <a:pt x="2686" y="3271"/>
                    <a:pt x="2785" y="3072"/>
                  </a:cubicBezTo>
                  <a:cubicBezTo>
                    <a:pt x="3044" y="2655"/>
                    <a:pt x="3183" y="2157"/>
                    <a:pt x="3163" y="1660"/>
                  </a:cubicBezTo>
                  <a:cubicBezTo>
                    <a:pt x="3143" y="1163"/>
                    <a:pt x="2924" y="665"/>
                    <a:pt x="2566" y="347"/>
                  </a:cubicBezTo>
                  <a:cubicBezTo>
                    <a:pt x="2318" y="140"/>
                    <a:pt x="1945" y="0"/>
                    <a:pt x="1588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4" name="Google Shape;1510;p44">
              <a:extLst>
                <a:ext uri="{FF2B5EF4-FFF2-40B4-BE49-F238E27FC236}">
                  <a16:creationId xmlns:a16="http://schemas.microsoft.com/office/drawing/2014/main" id="{7FC93132-4D62-41C4-8659-A6AE68564161}"/>
                </a:ext>
              </a:extLst>
            </p:cNvPr>
            <p:cNvSpPr/>
            <p:nvPr/>
          </p:nvSpPr>
          <p:spPr>
            <a:xfrm>
              <a:off x="9081874" y="4383315"/>
              <a:ext cx="114771" cy="110662"/>
            </a:xfrm>
            <a:custGeom>
              <a:avLst/>
              <a:gdLst/>
              <a:ahLst/>
              <a:cxnLst/>
              <a:rect l="l" t="t" r="r" b="b"/>
              <a:pathLst>
                <a:path w="1592" h="1535" extrusionOk="0">
                  <a:moveTo>
                    <a:pt x="837" y="1"/>
                  </a:moveTo>
                  <a:cubicBezTo>
                    <a:pt x="458" y="1"/>
                    <a:pt x="140" y="393"/>
                    <a:pt x="40" y="794"/>
                  </a:cubicBezTo>
                  <a:cubicBezTo>
                    <a:pt x="0" y="974"/>
                    <a:pt x="0" y="1153"/>
                    <a:pt x="100" y="1292"/>
                  </a:cubicBezTo>
                  <a:cubicBezTo>
                    <a:pt x="199" y="1451"/>
                    <a:pt x="398" y="1491"/>
                    <a:pt x="597" y="1531"/>
                  </a:cubicBezTo>
                  <a:cubicBezTo>
                    <a:pt x="629" y="1533"/>
                    <a:pt x="662" y="1534"/>
                    <a:pt x="695" y="1534"/>
                  </a:cubicBezTo>
                  <a:cubicBezTo>
                    <a:pt x="924" y="1534"/>
                    <a:pt x="1161" y="1473"/>
                    <a:pt x="1353" y="1351"/>
                  </a:cubicBezTo>
                  <a:cubicBezTo>
                    <a:pt x="1432" y="1292"/>
                    <a:pt x="1512" y="1232"/>
                    <a:pt x="1532" y="1153"/>
                  </a:cubicBezTo>
                  <a:cubicBezTo>
                    <a:pt x="1552" y="1073"/>
                    <a:pt x="1591" y="974"/>
                    <a:pt x="1591" y="894"/>
                  </a:cubicBezTo>
                  <a:cubicBezTo>
                    <a:pt x="1591" y="635"/>
                    <a:pt x="1492" y="377"/>
                    <a:pt x="1293" y="198"/>
                  </a:cubicBezTo>
                  <a:cubicBezTo>
                    <a:pt x="1138" y="59"/>
                    <a:pt x="983" y="1"/>
                    <a:pt x="8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5" name="Google Shape;1511;p44">
              <a:extLst>
                <a:ext uri="{FF2B5EF4-FFF2-40B4-BE49-F238E27FC236}">
                  <a16:creationId xmlns:a16="http://schemas.microsoft.com/office/drawing/2014/main" id="{DBD1E00E-AE2B-4E91-8758-0A3AE9D3B454}"/>
                </a:ext>
              </a:extLst>
            </p:cNvPr>
            <p:cNvSpPr/>
            <p:nvPr/>
          </p:nvSpPr>
          <p:spPr>
            <a:xfrm>
              <a:off x="8987218" y="4485612"/>
              <a:ext cx="74616" cy="80455"/>
            </a:xfrm>
            <a:custGeom>
              <a:avLst/>
              <a:gdLst/>
              <a:ahLst/>
              <a:cxnLst/>
              <a:rect l="l" t="t" r="r" b="b"/>
              <a:pathLst>
                <a:path w="1035" h="1116" extrusionOk="0">
                  <a:moveTo>
                    <a:pt x="559" y="0"/>
                  </a:moveTo>
                  <a:cubicBezTo>
                    <a:pt x="532" y="0"/>
                    <a:pt x="504" y="4"/>
                    <a:pt x="478" y="12"/>
                  </a:cubicBezTo>
                  <a:cubicBezTo>
                    <a:pt x="318" y="32"/>
                    <a:pt x="179" y="310"/>
                    <a:pt x="120" y="470"/>
                  </a:cubicBezTo>
                  <a:cubicBezTo>
                    <a:pt x="60" y="629"/>
                    <a:pt x="0" y="808"/>
                    <a:pt x="80" y="927"/>
                  </a:cubicBezTo>
                  <a:cubicBezTo>
                    <a:pt x="159" y="1027"/>
                    <a:pt x="279" y="1106"/>
                    <a:pt x="418" y="1106"/>
                  </a:cubicBezTo>
                  <a:cubicBezTo>
                    <a:pt x="458" y="1106"/>
                    <a:pt x="506" y="1115"/>
                    <a:pt x="558" y="1115"/>
                  </a:cubicBezTo>
                  <a:cubicBezTo>
                    <a:pt x="584" y="1115"/>
                    <a:pt x="610" y="1113"/>
                    <a:pt x="637" y="1106"/>
                  </a:cubicBezTo>
                  <a:cubicBezTo>
                    <a:pt x="756" y="1046"/>
                    <a:pt x="856" y="927"/>
                    <a:pt x="915" y="808"/>
                  </a:cubicBezTo>
                  <a:cubicBezTo>
                    <a:pt x="975" y="649"/>
                    <a:pt x="1035" y="450"/>
                    <a:pt x="955" y="310"/>
                  </a:cubicBezTo>
                  <a:cubicBezTo>
                    <a:pt x="921" y="155"/>
                    <a:pt x="737" y="0"/>
                    <a:pt x="55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6" name="Google Shape;1512;p44">
              <a:extLst>
                <a:ext uri="{FF2B5EF4-FFF2-40B4-BE49-F238E27FC236}">
                  <a16:creationId xmlns:a16="http://schemas.microsoft.com/office/drawing/2014/main" id="{B9779CCB-8C62-4EA4-B2D3-B722EC78F41F}"/>
                </a:ext>
              </a:extLst>
            </p:cNvPr>
            <p:cNvSpPr/>
            <p:nvPr/>
          </p:nvSpPr>
          <p:spPr>
            <a:xfrm>
              <a:off x="8019174" y="2288274"/>
              <a:ext cx="1606293" cy="1890049"/>
            </a:xfrm>
            <a:custGeom>
              <a:avLst/>
              <a:gdLst/>
              <a:ahLst/>
              <a:cxnLst/>
              <a:rect l="l" t="t" r="r" b="b"/>
              <a:pathLst>
                <a:path w="22281" h="26217" extrusionOk="0">
                  <a:moveTo>
                    <a:pt x="13129" y="0"/>
                  </a:moveTo>
                  <a:cubicBezTo>
                    <a:pt x="13083" y="0"/>
                    <a:pt x="13037" y="5"/>
                    <a:pt x="12991" y="16"/>
                  </a:cubicBezTo>
                  <a:cubicBezTo>
                    <a:pt x="12772" y="76"/>
                    <a:pt x="12593" y="255"/>
                    <a:pt x="12434" y="394"/>
                  </a:cubicBezTo>
                  <a:cubicBezTo>
                    <a:pt x="11081" y="1787"/>
                    <a:pt x="9927" y="3398"/>
                    <a:pt x="9092" y="5149"/>
                  </a:cubicBezTo>
                  <a:cubicBezTo>
                    <a:pt x="9231" y="4393"/>
                    <a:pt x="9092" y="3577"/>
                    <a:pt x="8714" y="2901"/>
                  </a:cubicBezTo>
                  <a:cubicBezTo>
                    <a:pt x="8594" y="2702"/>
                    <a:pt x="8415" y="2483"/>
                    <a:pt x="8196" y="2483"/>
                  </a:cubicBezTo>
                  <a:cubicBezTo>
                    <a:pt x="8185" y="2482"/>
                    <a:pt x="8173" y="2481"/>
                    <a:pt x="8162" y="2481"/>
                  </a:cubicBezTo>
                  <a:cubicBezTo>
                    <a:pt x="7994" y="2481"/>
                    <a:pt x="7829" y="2611"/>
                    <a:pt x="7699" y="2742"/>
                  </a:cubicBezTo>
                  <a:cubicBezTo>
                    <a:pt x="5968" y="4293"/>
                    <a:pt x="4835" y="6482"/>
                    <a:pt x="4516" y="8769"/>
                  </a:cubicBezTo>
                  <a:cubicBezTo>
                    <a:pt x="4377" y="8073"/>
                    <a:pt x="4059" y="7416"/>
                    <a:pt x="3621" y="6840"/>
                  </a:cubicBezTo>
                  <a:cubicBezTo>
                    <a:pt x="2308" y="7814"/>
                    <a:pt x="1751" y="9505"/>
                    <a:pt x="1433" y="11097"/>
                  </a:cubicBezTo>
                  <a:cubicBezTo>
                    <a:pt x="836" y="14140"/>
                    <a:pt x="1" y="19511"/>
                    <a:pt x="2050" y="22137"/>
                  </a:cubicBezTo>
                  <a:cubicBezTo>
                    <a:pt x="4092" y="24819"/>
                    <a:pt x="8322" y="26216"/>
                    <a:pt x="11768" y="26216"/>
                  </a:cubicBezTo>
                  <a:cubicBezTo>
                    <a:pt x="12182" y="26216"/>
                    <a:pt x="12584" y="26196"/>
                    <a:pt x="12971" y="26155"/>
                  </a:cubicBezTo>
                  <a:cubicBezTo>
                    <a:pt x="16372" y="25817"/>
                    <a:pt x="19674" y="23748"/>
                    <a:pt x="21067" y="20605"/>
                  </a:cubicBezTo>
                  <a:cubicBezTo>
                    <a:pt x="21763" y="19054"/>
                    <a:pt x="21962" y="17303"/>
                    <a:pt x="22081" y="15592"/>
                  </a:cubicBezTo>
                  <a:cubicBezTo>
                    <a:pt x="22241" y="13583"/>
                    <a:pt x="22280" y="11534"/>
                    <a:pt x="21922" y="9565"/>
                  </a:cubicBezTo>
                  <a:cubicBezTo>
                    <a:pt x="21785" y="8877"/>
                    <a:pt x="21394" y="8033"/>
                    <a:pt x="20694" y="8033"/>
                  </a:cubicBezTo>
                  <a:cubicBezTo>
                    <a:pt x="20685" y="8033"/>
                    <a:pt x="20677" y="8033"/>
                    <a:pt x="20669" y="8033"/>
                  </a:cubicBezTo>
                  <a:cubicBezTo>
                    <a:pt x="20351" y="8670"/>
                    <a:pt x="20072" y="9326"/>
                    <a:pt x="19834" y="9963"/>
                  </a:cubicBezTo>
                  <a:cubicBezTo>
                    <a:pt x="19774" y="8053"/>
                    <a:pt x="18978" y="6163"/>
                    <a:pt x="17645" y="4830"/>
                  </a:cubicBezTo>
                  <a:cubicBezTo>
                    <a:pt x="17009" y="5467"/>
                    <a:pt x="16671" y="6382"/>
                    <a:pt x="16710" y="7277"/>
                  </a:cubicBezTo>
                  <a:cubicBezTo>
                    <a:pt x="16512" y="4870"/>
                    <a:pt x="15596" y="2503"/>
                    <a:pt x="14085" y="613"/>
                  </a:cubicBezTo>
                  <a:cubicBezTo>
                    <a:pt x="13837" y="330"/>
                    <a:pt x="13495" y="0"/>
                    <a:pt x="1312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7" name="Google Shape;1513;p44">
              <a:extLst>
                <a:ext uri="{FF2B5EF4-FFF2-40B4-BE49-F238E27FC236}">
                  <a16:creationId xmlns:a16="http://schemas.microsoft.com/office/drawing/2014/main" id="{EBBE49DC-1022-497D-8197-F7B740FB8C53}"/>
                </a:ext>
              </a:extLst>
            </p:cNvPr>
            <p:cNvSpPr/>
            <p:nvPr/>
          </p:nvSpPr>
          <p:spPr>
            <a:xfrm>
              <a:off x="8853849" y="3558592"/>
              <a:ext cx="490517" cy="288875"/>
            </a:xfrm>
            <a:custGeom>
              <a:avLst/>
              <a:gdLst/>
              <a:ahLst/>
              <a:cxnLst/>
              <a:rect l="l" t="t" r="r" b="b"/>
              <a:pathLst>
                <a:path w="6804" h="4007" extrusionOk="0">
                  <a:moveTo>
                    <a:pt x="3633" y="1"/>
                  </a:moveTo>
                  <a:cubicBezTo>
                    <a:pt x="3320" y="1"/>
                    <a:pt x="3006" y="52"/>
                    <a:pt x="2706" y="160"/>
                  </a:cubicBezTo>
                  <a:cubicBezTo>
                    <a:pt x="1631" y="538"/>
                    <a:pt x="0" y="2666"/>
                    <a:pt x="1432" y="3541"/>
                  </a:cubicBezTo>
                  <a:cubicBezTo>
                    <a:pt x="1711" y="3720"/>
                    <a:pt x="2029" y="3760"/>
                    <a:pt x="2347" y="3820"/>
                  </a:cubicBezTo>
                  <a:cubicBezTo>
                    <a:pt x="3230" y="3944"/>
                    <a:pt x="4113" y="4006"/>
                    <a:pt x="4991" y="4006"/>
                  </a:cubicBezTo>
                  <a:cubicBezTo>
                    <a:pt x="5518" y="4006"/>
                    <a:pt x="6043" y="3984"/>
                    <a:pt x="6565" y="3939"/>
                  </a:cubicBezTo>
                  <a:cubicBezTo>
                    <a:pt x="6803" y="2865"/>
                    <a:pt x="6505" y="1652"/>
                    <a:pt x="5749" y="876"/>
                  </a:cubicBezTo>
                  <a:cubicBezTo>
                    <a:pt x="5195" y="321"/>
                    <a:pt x="4417" y="1"/>
                    <a:pt x="3633" y="1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8" name="Google Shape;1514;p44">
              <a:extLst>
                <a:ext uri="{FF2B5EF4-FFF2-40B4-BE49-F238E27FC236}">
                  <a16:creationId xmlns:a16="http://schemas.microsoft.com/office/drawing/2014/main" id="{5635E9F3-FC83-4147-9492-6F99710A691C}"/>
                </a:ext>
              </a:extLst>
            </p:cNvPr>
            <p:cNvSpPr/>
            <p:nvPr/>
          </p:nvSpPr>
          <p:spPr>
            <a:xfrm>
              <a:off x="8964221" y="3623835"/>
              <a:ext cx="291254" cy="195443"/>
            </a:xfrm>
            <a:custGeom>
              <a:avLst/>
              <a:gdLst/>
              <a:ahLst/>
              <a:cxnLst/>
              <a:rect l="l" t="t" r="r" b="b"/>
              <a:pathLst>
                <a:path w="4040" h="2711" extrusionOk="0">
                  <a:moveTo>
                    <a:pt x="1902" y="0"/>
                  </a:moveTo>
                  <a:cubicBezTo>
                    <a:pt x="1776" y="0"/>
                    <a:pt x="1658" y="10"/>
                    <a:pt x="1552" y="30"/>
                  </a:cubicBezTo>
                  <a:cubicBezTo>
                    <a:pt x="538" y="190"/>
                    <a:pt x="1" y="1741"/>
                    <a:pt x="896" y="2378"/>
                  </a:cubicBezTo>
                  <a:cubicBezTo>
                    <a:pt x="1155" y="2557"/>
                    <a:pt x="1433" y="2636"/>
                    <a:pt x="1732" y="2676"/>
                  </a:cubicBezTo>
                  <a:cubicBezTo>
                    <a:pt x="1865" y="2700"/>
                    <a:pt x="2005" y="2711"/>
                    <a:pt x="2145" y="2711"/>
                  </a:cubicBezTo>
                  <a:cubicBezTo>
                    <a:pt x="2362" y="2711"/>
                    <a:pt x="2581" y="2685"/>
                    <a:pt x="2786" y="2636"/>
                  </a:cubicBezTo>
                  <a:cubicBezTo>
                    <a:pt x="3084" y="2557"/>
                    <a:pt x="3422" y="2437"/>
                    <a:pt x="3641" y="2219"/>
                  </a:cubicBezTo>
                  <a:cubicBezTo>
                    <a:pt x="3880" y="1980"/>
                    <a:pt x="4039" y="1682"/>
                    <a:pt x="4039" y="1363"/>
                  </a:cubicBezTo>
                  <a:cubicBezTo>
                    <a:pt x="4022" y="477"/>
                    <a:pt x="2774" y="0"/>
                    <a:pt x="1902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29" name="Google Shape;1515;p44">
              <a:extLst>
                <a:ext uri="{FF2B5EF4-FFF2-40B4-BE49-F238E27FC236}">
                  <a16:creationId xmlns:a16="http://schemas.microsoft.com/office/drawing/2014/main" id="{256E6214-92DA-48BB-B3CC-778B593ACE0F}"/>
                </a:ext>
              </a:extLst>
            </p:cNvPr>
            <p:cNvSpPr/>
            <p:nvPr/>
          </p:nvSpPr>
          <p:spPr>
            <a:xfrm>
              <a:off x="9023047" y="3675091"/>
              <a:ext cx="143464" cy="96388"/>
            </a:xfrm>
            <a:custGeom>
              <a:avLst/>
              <a:gdLst/>
              <a:ahLst/>
              <a:cxnLst/>
              <a:rect l="l" t="t" r="r" b="b"/>
              <a:pathLst>
                <a:path w="1990" h="1337" extrusionOk="0">
                  <a:moveTo>
                    <a:pt x="945" y="1"/>
                  </a:moveTo>
                  <a:cubicBezTo>
                    <a:pt x="884" y="1"/>
                    <a:pt x="827" y="6"/>
                    <a:pt x="776" y="16"/>
                  </a:cubicBezTo>
                  <a:cubicBezTo>
                    <a:pt x="259" y="75"/>
                    <a:pt x="0" y="831"/>
                    <a:pt x="458" y="1169"/>
                  </a:cubicBezTo>
                  <a:cubicBezTo>
                    <a:pt x="577" y="1269"/>
                    <a:pt x="736" y="1309"/>
                    <a:pt x="856" y="1329"/>
                  </a:cubicBezTo>
                  <a:cubicBezTo>
                    <a:pt x="908" y="1334"/>
                    <a:pt x="961" y="1337"/>
                    <a:pt x="1013" y="1337"/>
                  </a:cubicBezTo>
                  <a:cubicBezTo>
                    <a:pt x="1138" y="1337"/>
                    <a:pt x="1261" y="1323"/>
                    <a:pt x="1373" y="1309"/>
                  </a:cubicBezTo>
                  <a:cubicBezTo>
                    <a:pt x="1532" y="1269"/>
                    <a:pt x="1671" y="1209"/>
                    <a:pt x="1811" y="1110"/>
                  </a:cubicBezTo>
                  <a:cubicBezTo>
                    <a:pt x="1930" y="990"/>
                    <a:pt x="1990" y="851"/>
                    <a:pt x="1990" y="672"/>
                  </a:cubicBezTo>
                  <a:cubicBezTo>
                    <a:pt x="1990" y="238"/>
                    <a:pt x="1367" y="1"/>
                    <a:pt x="945" y="1"/>
                  </a:cubicBezTo>
                  <a:close/>
                </a:path>
              </a:pathLst>
            </a:custGeom>
            <a:solidFill>
              <a:srgbClr val="14144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30" name="Google Shape;1516;p44">
              <a:extLst>
                <a:ext uri="{FF2B5EF4-FFF2-40B4-BE49-F238E27FC236}">
                  <a16:creationId xmlns:a16="http://schemas.microsoft.com/office/drawing/2014/main" id="{CCE64ECD-D7A9-4140-A31A-E1524C6B931B}"/>
                </a:ext>
              </a:extLst>
            </p:cNvPr>
            <p:cNvSpPr/>
            <p:nvPr/>
          </p:nvSpPr>
          <p:spPr>
            <a:xfrm>
              <a:off x="8231411" y="3540858"/>
              <a:ext cx="493401" cy="288586"/>
            </a:xfrm>
            <a:custGeom>
              <a:avLst/>
              <a:gdLst/>
              <a:ahLst/>
              <a:cxnLst/>
              <a:rect l="l" t="t" r="r" b="b"/>
              <a:pathLst>
                <a:path w="6844" h="4003" extrusionOk="0">
                  <a:moveTo>
                    <a:pt x="3210" y="0"/>
                  </a:moveTo>
                  <a:cubicBezTo>
                    <a:pt x="2425" y="0"/>
                    <a:pt x="1636" y="322"/>
                    <a:pt x="1075" y="883"/>
                  </a:cubicBezTo>
                  <a:cubicBezTo>
                    <a:pt x="299" y="1639"/>
                    <a:pt x="1" y="2872"/>
                    <a:pt x="259" y="3927"/>
                  </a:cubicBezTo>
                  <a:cubicBezTo>
                    <a:pt x="775" y="3978"/>
                    <a:pt x="1294" y="4003"/>
                    <a:pt x="1814" y="4003"/>
                  </a:cubicBezTo>
                  <a:cubicBezTo>
                    <a:pt x="2696" y="4003"/>
                    <a:pt x="3580" y="3932"/>
                    <a:pt x="4457" y="3807"/>
                  </a:cubicBezTo>
                  <a:cubicBezTo>
                    <a:pt x="4775" y="3767"/>
                    <a:pt x="5093" y="3708"/>
                    <a:pt x="5372" y="3529"/>
                  </a:cubicBezTo>
                  <a:cubicBezTo>
                    <a:pt x="6844" y="2634"/>
                    <a:pt x="5173" y="525"/>
                    <a:pt x="4099" y="147"/>
                  </a:cubicBezTo>
                  <a:cubicBezTo>
                    <a:pt x="3812" y="48"/>
                    <a:pt x="3512" y="0"/>
                    <a:pt x="3210" y="0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31" name="Google Shape;1517;p44">
              <a:extLst>
                <a:ext uri="{FF2B5EF4-FFF2-40B4-BE49-F238E27FC236}">
                  <a16:creationId xmlns:a16="http://schemas.microsoft.com/office/drawing/2014/main" id="{278B82BC-30F8-4D4F-8B0E-12979DBA5ECF}"/>
                </a:ext>
              </a:extLst>
            </p:cNvPr>
            <p:cNvSpPr/>
            <p:nvPr/>
          </p:nvSpPr>
          <p:spPr>
            <a:xfrm>
              <a:off x="8317489" y="3625997"/>
              <a:ext cx="272510" cy="178934"/>
            </a:xfrm>
            <a:custGeom>
              <a:avLst/>
              <a:gdLst/>
              <a:ahLst/>
              <a:cxnLst/>
              <a:rect l="l" t="t" r="r" b="b"/>
              <a:pathLst>
                <a:path w="3780" h="2482" extrusionOk="0">
                  <a:moveTo>
                    <a:pt x="2005" y="0"/>
                  </a:moveTo>
                  <a:cubicBezTo>
                    <a:pt x="1198" y="0"/>
                    <a:pt x="18" y="423"/>
                    <a:pt x="0" y="1254"/>
                  </a:cubicBezTo>
                  <a:cubicBezTo>
                    <a:pt x="0" y="1552"/>
                    <a:pt x="159" y="1831"/>
                    <a:pt x="378" y="2029"/>
                  </a:cubicBezTo>
                  <a:cubicBezTo>
                    <a:pt x="597" y="2209"/>
                    <a:pt x="876" y="2328"/>
                    <a:pt x="1174" y="2407"/>
                  </a:cubicBezTo>
                  <a:cubicBezTo>
                    <a:pt x="1367" y="2456"/>
                    <a:pt x="1574" y="2482"/>
                    <a:pt x="1778" y="2482"/>
                  </a:cubicBezTo>
                  <a:cubicBezTo>
                    <a:pt x="1911" y="2482"/>
                    <a:pt x="2043" y="2471"/>
                    <a:pt x="2169" y="2447"/>
                  </a:cubicBezTo>
                  <a:cubicBezTo>
                    <a:pt x="2447" y="2427"/>
                    <a:pt x="2706" y="2348"/>
                    <a:pt x="2944" y="2189"/>
                  </a:cubicBezTo>
                  <a:cubicBezTo>
                    <a:pt x="3780" y="1552"/>
                    <a:pt x="3283" y="160"/>
                    <a:pt x="2288" y="20"/>
                  </a:cubicBezTo>
                  <a:cubicBezTo>
                    <a:pt x="2202" y="7"/>
                    <a:pt x="2106" y="0"/>
                    <a:pt x="200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32" name="Google Shape;1518;p44">
              <a:extLst>
                <a:ext uri="{FF2B5EF4-FFF2-40B4-BE49-F238E27FC236}">
                  <a16:creationId xmlns:a16="http://schemas.microsoft.com/office/drawing/2014/main" id="{D118ADAA-C725-46D3-9A3D-FA25F40D3487}"/>
                </a:ext>
              </a:extLst>
            </p:cNvPr>
            <p:cNvSpPr/>
            <p:nvPr/>
          </p:nvSpPr>
          <p:spPr>
            <a:xfrm>
              <a:off x="8400682" y="3668243"/>
              <a:ext cx="133443" cy="90332"/>
            </a:xfrm>
            <a:custGeom>
              <a:avLst/>
              <a:gdLst/>
              <a:ahLst/>
              <a:cxnLst/>
              <a:rect l="l" t="t" r="r" b="b"/>
              <a:pathLst>
                <a:path w="1851" h="1253" extrusionOk="0">
                  <a:moveTo>
                    <a:pt x="985" y="1"/>
                  </a:moveTo>
                  <a:cubicBezTo>
                    <a:pt x="577" y="1"/>
                    <a:pt x="0" y="205"/>
                    <a:pt x="0" y="628"/>
                  </a:cubicBezTo>
                  <a:cubicBezTo>
                    <a:pt x="0" y="767"/>
                    <a:pt x="60" y="926"/>
                    <a:pt x="159" y="1026"/>
                  </a:cubicBezTo>
                  <a:cubicBezTo>
                    <a:pt x="298" y="1125"/>
                    <a:pt x="418" y="1205"/>
                    <a:pt x="557" y="1225"/>
                  </a:cubicBezTo>
                  <a:cubicBezTo>
                    <a:pt x="684" y="1239"/>
                    <a:pt x="790" y="1253"/>
                    <a:pt x="905" y="1253"/>
                  </a:cubicBezTo>
                  <a:cubicBezTo>
                    <a:pt x="953" y="1253"/>
                    <a:pt x="1002" y="1250"/>
                    <a:pt x="1054" y="1245"/>
                  </a:cubicBezTo>
                  <a:cubicBezTo>
                    <a:pt x="1174" y="1245"/>
                    <a:pt x="1333" y="1205"/>
                    <a:pt x="1432" y="1125"/>
                  </a:cubicBezTo>
                  <a:cubicBezTo>
                    <a:pt x="1850" y="827"/>
                    <a:pt x="1611" y="111"/>
                    <a:pt x="1134" y="11"/>
                  </a:cubicBezTo>
                  <a:cubicBezTo>
                    <a:pt x="1088" y="4"/>
                    <a:pt x="1038" y="1"/>
                    <a:pt x="985" y="1"/>
                  </a:cubicBezTo>
                  <a:close/>
                </a:path>
              </a:pathLst>
            </a:custGeom>
            <a:solidFill>
              <a:srgbClr val="14144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33" name="Google Shape;1519;p44">
              <a:extLst>
                <a:ext uri="{FF2B5EF4-FFF2-40B4-BE49-F238E27FC236}">
                  <a16:creationId xmlns:a16="http://schemas.microsoft.com/office/drawing/2014/main" id="{994BFEE5-AF3A-432C-8F6F-0D5F6B0A038A}"/>
                </a:ext>
              </a:extLst>
            </p:cNvPr>
            <p:cNvSpPr/>
            <p:nvPr/>
          </p:nvSpPr>
          <p:spPr>
            <a:xfrm>
              <a:off x="8578460" y="3847606"/>
              <a:ext cx="367239" cy="191550"/>
            </a:xfrm>
            <a:custGeom>
              <a:avLst/>
              <a:gdLst/>
              <a:ahLst/>
              <a:cxnLst/>
              <a:rect l="l" t="t" r="r" b="b"/>
              <a:pathLst>
                <a:path w="5094" h="2657" extrusionOk="0">
                  <a:moveTo>
                    <a:pt x="2257" y="0"/>
                  </a:moveTo>
                  <a:cubicBezTo>
                    <a:pt x="1871" y="0"/>
                    <a:pt x="1485" y="75"/>
                    <a:pt x="1135" y="229"/>
                  </a:cubicBezTo>
                  <a:cubicBezTo>
                    <a:pt x="1055" y="249"/>
                    <a:pt x="975" y="268"/>
                    <a:pt x="896" y="328"/>
                  </a:cubicBezTo>
                  <a:cubicBezTo>
                    <a:pt x="836" y="348"/>
                    <a:pt x="777" y="408"/>
                    <a:pt x="737" y="428"/>
                  </a:cubicBezTo>
                  <a:cubicBezTo>
                    <a:pt x="598" y="507"/>
                    <a:pt x="518" y="567"/>
                    <a:pt x="399" y="666"/>
                  </a:cubicBezTo>
                  <a:cubicBezTo>
                    <a:pt x="160" y="925"/>
                    <a:pt x="1" y="1243"/>
                    <a:pt x="60" y="1561"/>
                  </a:cubicBezTo>
                  <a:cubicBezTo>
                    <a:pt x="140" y="1999"/>
                    <a:pt x="538" y="2297"/>
                    <a:pt x="936" y="2397"/>
                  </a:cubicBezTo>
                  <a:cubicBezTo>
                    <a:pt x="1135" y="2457"/>
                    <a:pt x="1339" y="2472"/>
                    <a:pt x="1545" y="2472"/>
                  </a:cubicBezTo>
                  <a:cubicBezTo>
                    <a:pt x="1751" y="2472"/>
                    <a:pt x="1960" y="2457"/>
                    <a:pt x="2169" y="2457"/>
                  </a:cubicBezTo>
                  <a:cubicBezTo>
                    <a:pt x="2825" y="2457"/>
                    <a:pt x="3442" y="2556"/>
                    <a:pt x="4079" y="2636"/>
                  </a:cubicBezTo>
                  <a:cubicBezTo>
                    <a:pt x="4169" y="2649"/>
                    <a:pt x="4265" y="2657"/>
                    <a:pt x="4360" y="2657"/>
                  </a:cubicBezTo>
                  <a:cubicBezTo>
                    <a:pt x="4704" y="2657"/>
                    <a:pt x="5038" y="2548"/>
                    <a:pt x="5053" y="2158"/>
                  </a:cubicBezTo>
                  <a:cubicBezTo>
                    <a:pt x="5093" y="1721"/>
                    <a:pt x="4795" y="1263"/>
                    <a:pt x="4417" y="885"/>
                  </a:cubicBezTo>
                  <a:lnTo>
                    <a:pt x="4039" y="587"/>
                  </a:lnTo>
                  <a:cubicBezTo>
                    <a:pt x="3820" y="428"/>
                    <a:pt x="3562" y="288"/>
                    <a:pt x="3343" y="189"/>
                  </a:cubicBezTo>
                  <a:cubicBezTo>
                    <a:pt x="3303" y="169"/>
                    <a:pt x="3243" y="169"/>
                    <a:pt x="3184" y="149"/>
                  </a:cubicBezTo>
                  <a:cubicBezTo>
                    <a:pt x="2888" y="51"/>
                    <a:pt x="2573" y="0"/>
                    <a:pt x="2257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34" name="Google Shape;1520;p44">
              <a:extLst>
                <a:ext uri="{FF2B5EF4-FFF2-40B4-BE49-F238E27FC236}">
                  <a16:creationId xmlns:a16="http://schemas.microsoft.com/office/drawing/2014/main" id="{A96CE402-826D-4E71-BD4A-A7158B6146B8}"/>
                </a:ext>
              </a:extLst>
            </p:cNvPr>
            <p:cNvSpPr/>
            <p:nvPr/>
          </p:nvSpPr>
          <p:spPr>
            <a:xfrm>
              <a:off x="8610036" y="3864042"/>
              <a:ext cx="51690" cy="82474"/>
            </a:xfrm>
            <a:custGeom>
              <a:avLst/>
              <a:gdLst/>
              <a:ahLst/>
              <a:cxnLst/>
              <a:rect l="l" t="t" r="r" b="b"/>
              <a:pathLst>
                <a:path w="717" h="1144" extrusionOk="0">
                  <a:moveTo>
                    <a:pt x="717" y="1"/>
                  </a:moveTo>
                  <a:lnTo>
                    <a:pt x="717" y="1"/>
                  </a:lnTo>
                  <a:cubicBezTo>
                    <a:pt x="637" y="21"/>
                    <a:pt x="577" y="40"/>
                    <a:pt x="498" y="100"/>
                  </a:cubicBezTo>
                  <a:cubicBezTo>
                    <a:pt x="418" y="120"/>
                    <a:pt x="378" y="160"/>
                    <a:pt x="319" y="200"/>
                  </a:cubicBezTo>
                  <a:cubicBezTo>
                    <a:pt x="199" y="259"/>
                    <a:pt x="100" y="339"/>
                    <a:pt x="0" y="438"/>
                  </a:cubicBezTo>
                  <a:cubicBezTo>
                    <a:pt x="80" y="637"/>
                    <a:pt x="239" y="876"/>
                    <a:pt x="378" y="1015"/>
                  </a:cubicBezTo>
                  <a:cubicBezTo>
                    <a:pt x="418" y="1055"/>
                    <a:pt x="478" y="1135"/>
                    <a:pt x="537" y="1135"/>
                  </a:cubicBezTo>
                  <a:cubicBezTo>
                    <a:pt x="537" y="1141"/>
                    <a:pt x="542" y="1143"/>
                    <a:pt x="549" y="1143"/>
                  </a:cubicBezTo>
                  <a:cubicBezTo>
                    <a:pt x="562" y="1143"/>
                    <a:pt x="584" y="1135"/>
                    <a:pt x="597" y="1135"/>
                  </a:cubicBezTo>
                  <a:cubicBezTo>
                    <a:pt x="597" y="1135"/>
                    <a:pt x="617" y="1115"/>
                    <a:pt x="617" y="1095"/>
                  </a:cubicBezTo>
                  <a:cubicBezTo>
                    <a:pt x="717" y="737"/>
                    <a:pt x="697" y="379"/>
                    <a:pt x="717" y="1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35" name="Google Shape;1521;p44">
              <a:extLst>
                <a:ext uri="{FF2B5EF4-FFF2-40B4-BE49-F238E27FC236}">
                  <a16:creationId xmlns:a16="http://schemas.microsoft.com/office/drawing/2014/main" id="{86FE52E3-8175-4A3D-8F6D-FAECCDA5372D}"/>
                </a:ext>
              </a:extLst>
            </p:cNvPr>
            <p:cNvSpPr/>
            <p:nvPr/>
          </p:nvSpPr>
          <p:spPr>
            <a:xfrm>
              <a:off x="8799348" y="3861159"/>
              <a:ext cx="96099" cy="91846"/>
            </a:xfrm>
            <a:custGeom>
              <a:avLst/>
              <a:gdLst/>
              <a:ahLst/>
              <a:cxnLst/>
              <a:rect l="l" t="t" r="r" b="b"/>
              <a:pathLst>
                <a:path w="1333" h="1274" extrusionOk="0">
                  <a:moveTo>
                    <a:pt x="239" y="1"/>
                  </a:moveTo>
                  <a:cubicBezTo>
                    <a:pt x="80" y="379"/>
                    <a:pt x="0" y="797"/>
                    <a:pt x="0" y="1194"/>
                  </a:cubicBezTo>
                  <a:cubicBezTo>
                    <a:pt x="0" y="1234"/>
                    <a:pt x="0" y="1254"/>
                    <a:pt x="40" y="1274"/>
                  </a:cubicBezTo>
                  <a:cubicBezTo>
                    <a:pt x="60" y="1274"/>
                    <a:pt x="80" y="1274"/>
                    <a:pt x="100" y="1254"/>
                  </a:cubicBezTo>
                  <a:cubicBezTo>
                    <a:pt x="358" y="1115"/>
                    <a:pt x="537" y="856"/>
                    <a:pt x="657" y="618"/>
                  </a:cubicBezTo>
                  <a:lnTo>
                    <a:pt x="657" y="618"/>
                  </a:lnTo>
                  <a:cubicBezTo>
                    <a:pt x="637" y="757"/>
                    <a:pt x="677" y="936"/>
                    <a:pt x="776" y="1055"/>
                  </a:cubicBezTo>
                  <a:cubicBezTo>
                    <a:pt x="796" y="1115"/>
                    <a:pt x="875" y="1135"/>
                    <a:pt x="935" y="1135"/>
                  </a:cubicBezTo>
                  <a:cubicBezTo>
                    <a:pt x="975" y="1135"/>
                    <a:pt x="1035" y="1115"/>
                    <a:pt x="1055" y="1055"/>
                  </a:cubicBezTo>
                  <a:cubicBezTo>
                    <a:pt x="1154" y="936"/>
                    <a:pt x="1234" y="836"/>
                    <a:pt x="1333" y="717"/>
                  </a:cubicBezTo>
                  <a:cubicBezTo>
                    <a:pt x="1234" y="618"/>
                    <a:pt x="1074" y="518"/>
                    <a:pt x="935" y="399"/>
                  </a:cubicBezTo>
                  <a:cubicBezTo>
                    <a:pt x="696" y="240"/>
                    <a:pt x="458" y="100"/>
                    <a:pt x="239" y="1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36" name="Google Shape;1522;p44">
              <a:extLst>
                <a:ext uri="{FF2B5EF4-FFF2-40B4-BE49-F238E27FC236}">
                  <a16:creationId xmlns:a16="http://schemas.microsoft.com/office/drawing/2014/main" id="{38CC96FF-EC65-4DEF-A6C0-D3AD1C677030}"/>
                </a:ext>
              </a:extLst>
            </p:cNvPr>
            <p:cNvSpPr/>
            <p:nvPr/>
          </p:nvSpPr>
          <p:spPr>
            <a:xfrm>
              <a:off x="8188373" y="3274913"/>
              <a:ext cx="385911" cy="234517"/>
            </a:xfrm>
            <a:custGeom>
              <a:avLst/>
              <a:gdLst/>
              <a:ahLst/>
              <a:cxnLst/>
              <a:rect l="l" t="t" r="r" b="b"/>
              <a:pathLst>
                <a:path w="5353" h="3253" extrusionOk="0">
                  <a:moveTo>
                    <a:pt x="4071" y="0"/>
                  </a:moveTo>
                  <a:cubicBezTo>
                    <a:pt x="3725" y="0"/>
                    <a:pt x="3379" y="112"/>
                    <a:pt x="3064" y="255"/>
                  </a:cubicBezTo>
                  <a:cubicBezTo>
                    <a:pt x="2289" y="593"/>
                    <a:pt x="1" y="1727"/>
                    <a:pt x="279" y="2901"/>
                  </a:cubicBezTo>
                  <a:cubicBezTo>
                    <a:pt x="343" y="3162"/>
                    <a:pt x="486" y="3253"/>
                    <a:pt x="664" y="3253"/>
                  </a:cubicBezTo>
                  <a:cubicBezTo>
                    <a:pt x="989" y="3253"/>
                    <a:pt x="1429" y="2950"/>
                    <a:pt x="1712" y="2821"/>
                  </a:cubicBezTo>
                  <a:cubicBezTo>
                    <a:pt x="2468" y="2483"/>
                    <a:pt x="3184" y="2125"/>
                    <a:pt x="3979" y="1906"/>
                  </a:cubicBezTo>
                  <a:cubicBezTo>
                    <a:pt x="4457" y="1747"/>
                    <a:pt x="4994" y="1628"/>
                    <a:pt x="5173" y="1170"/>
                  </a:cubicBezTo>
                  <a:cubicBezTo>
                    <a:pt x="5352" y="713"/>
                    <a:pt x="4954" y="176"/>
                    <a:pt x="4477" y="56"/>
                  </a:cubicBezTo>
                  <a:cubicBezTo>
                    <a:pt x="4343" y="17"/>
                    <a:pt x="4207" y="0"/>
                    <a:pt x="4071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37" name="Google Shape;1523;p44">
              <a:extLst>
                <a:ext uri="{FF2B5EF4-FFF2-40B4-BE49-F238E27FC236}">
                  <a16:creationId xmlns:a16="http://schemas.microsoft.com/office/drawing/2014/main" id="{A6BA042D-A319-4EF1-9049-8263F2596EF9}"/>
                </a:ext>
              </a:extLst>
            </p:cNvPr>
            <p:cNvSpPr/>
            <p:nvPr/>
          </p:nvSpPr>
          <p:spPr>
            <a:xfrm>
              <a:off x="8951316" y="3287313"/>
              <a:ext cx="400185" cy="274384"/>
            </a:xfrm>
            <a:custGeom>
              <a:avLst/>
              <a:gdLst/>
              <a:ahLst/>
              <a:cxnLst/>
              <a:rect l="l" t="t" r="r" b="b"/>
              <a:pathLst>
                <a:path w="5551" h="3806" extrusionOk="0">
                  <a:moveTo>
                    <a:pt x="1653" y="0"/>
                  </a:moveTo>
                  <a:cubicBezTo>
                    <a:pt x="1619" y="0"/>
                    <a:pt x="1586" y="1"/>
                    <a:pt x="1552" y="4"/>
                  </a:cubicBezTo>
                  <a:cubicBezTo>
                    <a:pt x="717" y="63"/>
                    <a:pt x="1" y="1177"/>
                    <a:pt x="637" y="1874"/>
                  </a:cubicBezTo>
                  <a:cubicBezTo>
                    <a:pt x="816" y="2073"/>
                    <a:pt x="1075" y="2212"/>
                    <a:pt x="1334" y="2331"/>
                  </a:cubicBezTo>
                  <a:cubicBezTo>
                    <a:pt x="2229" y="2729"/>
                    <a:pt x="3124" y="3127"/>
                    <a:pt x="4039" y="3485"/>
                  </a:cubicBezTo>
                  <a:cubicBezTo>
                    <a:pt x="4337" y="3624"/>
                    <a:pt x="4636" y="3744"/>
                    <a:pt x="4934" y="3783"/>
                  </a:cubicBezTo>
                  <a:cubicBezTo>
                    <a:pt x="4994" y="3797"/>
                    <a:pt x="5058" y="3805"/>
                    <a:pt x="5121" y="3805"/>
                  </a:cubicBezTo>
                  <a:cubicBezTo>
                    <a:pt x="5248" y="3805"/>
                    <a:pt x="5372" y="3770"/>
                    <a:pt x="5451" y="3664"/>
                  </a:cubicBezTo>
                  <a:cubicBezTo>
                    <a:pt x="5551" y="3545"/>
                    <a:pt x="5551" y="3386"/>
                    <a:pt x="5531" y="3246"/>
                  </a:cubicBezTo>
                  <a:cubicBezTo>
                    <a:pt x="5432" y="2371"/>
                    <a:pt x="4855" y="1615"/>
                    <a:pt x="4139" y="1078"/>
                  </a:cubicBezTo>
                  <a:cubicBezTo>
                    <a:pt x="3547" y="658"/>
                    <a:pt x="2461" y="0"/>
                    <a:pt x="165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38" name="Google Shape;1524;p44">
              <a:extLst>
                <a:ext uri="{FF2B5EF4-FFF2-40B4-BE49-F238E27FC236}">
                  <a16:creationId xmlns:a16="http://schemas.microsoft.com/office/drawing/2014/main" id="{F46B110B-34F9-46E3-8F95-B2646741007E}"/>
                </a:ext>
              </a:extLst>
            </p:cNvPr>
            <p:cNvSpPr/>
            <p:nvPr/>
          </p:nvSpPr>
          <p:spPr>
            <a:xfrm>
              <a:off x="8372566" y="2673745"/>
              <a:ext cx="1031572" cy="597719"/>
            </a:xfrm>
            <a:custGeom>
              <a:avLst/>
              <a:gdLst/>
              <a:ahLst/>
              <a:cxnLst/>
              <a:rect l="l" t="t" r="r" b="b"/>
              <a:pathLst>
                <a:path w="14309" h="8291" extrusionOk="0">
                  <a:moveTo>
                    <a:pt x="6756" y="1"/>
                  </a:moveTo>
                  <a:cubicBezTo>
                    <a:pt x="6000" y="1"/>
                    <a:pt x="5582" y="717"/>
                    <a:pt x="5403" y="1373"/>
                  </a:cubicBezTo>
                  <a:cubicBezTo>
                    <a:pt x="5184" y="2109"/>
                    <a:pt x="5025" y="2885"/>
                    <a:pt x="4866" y="3661"/>
                  </a:cubicBezTo>
                  <a:cubicBezTo>
                    <a:pt x="4707" y="3462"/>
                    <a:pt x="4568" y="3283"/>
                    <a:pt x="4369" y="3124"/>
                  </a:cubicBezTo>
                  <a:cubicBezTo>
                    <a:pt x="4271" y="3051"/>
                    <a:pt x="4160" y="3008"/>
                    <a:pt x="4055" y="3008"/>
                  </a:cubicBezTo>
                  <a:cubicBezTo>
                    <a:pt x="3989" y="3008"/>
                    <a:pt x="3926" y="3025"/>
                    <a:pt x="3871" y="3064"/>
                  </a:cubicBezTo>
                  <a:cubicBezTo>
                    <a:pt x="3175" y="3482"/>
                    <a:pt x="2598" y="4099"/>
                    <a:pt x="2300" y="4854"/>
                  </a:cubicBezTo>
                  <a:cubicBezTo>
                    <a:pt x="2101" y="4596"/>
                    <a:pt x="1922" y="4357"/>
                    <a:pt x="1723" y="4079"/>
                  </a:cubicBezTo>
                  <a:cubicBezTo>
                    <a:pt x="1673" y="4019"/>
                    <a:pt x="1613" y="3989"/>
                    <a:pt x="1554" y="3989"/>
                  </a:cubicBezTo>
                  <a:cubicBezTo>
                    <a:pt x="1494" y="3989"/>
                    <a:pt x="1434" y="4019"/>
                    <a:pt x="1385" y="4079"/>
                  </a:cubicBezTo>
                  <a:cubicBezTo>
                    <a:pt x="748" y="4954"/>
                    <a:pt x="251" y="5789"/>
                    <a:pt x="12" y="6844"/>
                  </a:cubicBezTo>
                  <a:cubicBezTo>
                    <a:pt x="0" y="6880"/>
                    <a:pt x="31" y="6908"/>
                    <a:pt x="62" y="6908"/>
                  </a:cubicBezTo>
                  <a:cubicBezTo>
                    <a:pt x="83" y="6908"/>
                    <a:pt x="104" y="6895"/>
                    <a:pt x="112" y="6864"/>
                  </a:cubicBezTo>
                  <a:cubicBezTo>
                    <a:pt x="410" y="6008"/>
                    <a:pt x="828" y="5173"/>
                    <a:pt x="1484" y="4516"/>
                  </a:cubicBezTo>
                  <a:cubicBezTo>
                    <a:pt x="1643" y="4974"/>
                    <a:pt x="1882" y="5451"/>
                    <a:pt x="2121" y="5849"/>
                  </a:cubicBezTo>
                  <a:cubicBezTo>
                    <a:pt x="2198" y="5978"/>
                    <a:pt x="2324" y="6040"/>
                    <a:pt x="2450" y="6040"/>
                  </a:cubicBezTo>
                  <a:cubicBezTo>
                    <a:pt x="2615" y="6040"/>
                    <a:pt x="2780" y="5933"/>
                    <a:pt x="2837" y="5730"/>
                  </a:cubicBezTo>
                  <a:cubicBezTo>
                    <a:pt x="3036" y="4994"/>
                    <a:pt x="3414" y="4377"/>
                    <a:pt x="4030" y="3920"/>
                  </a:cubicBezTo>
                  <a:cubicBezTo>
                    <a:pt x="4309" y="4218"/>
                    <a:pt x="4508" y="4576"/>
                    <a:pt x="4627" y="4994"/>
                  </a:cubicBezTo>
                  <a:cubicBezTo>
                    <a:pt x="4698" y="5195"/>
                    <a:pt x="4885" y="5300"/>
                    <a:pt x="5066" y="5300"/>
                  </a:cubicBezTo>
                  <a:cubicBezTo>
                    <a:pt x="5243" y="5300"/>
                    <a:pt x="5414" y="5200"/>
                    <a:pt x="5463" y="4994"/>
                  </a:cubicBezTo>
                  <a:cubicBezTo>
                    <a:pt x="5662" y="4178"/>
                    <a:pt x="5861" y="3382"/>
                    <a:pt x="6020" y="2547"/>
                  </a:cubicBezTo>
                  <a:cubicBezTo>
                    <a:pt x="6099" y="2189"/>
                    <a:pt x="6179" y="1791"/>
                    <a:pt x="6298" y="1433"/>
                  </a:cubicBezTo>
                  <a:cubicBezTo>
                    <a:pt x="6363" y="1239"/>
                    <a:pt x="6466" y="941"/>
                    <a:pt x="6662" y="941"/>
                  </a:cubicBezTo>
                  <a:cubicBezTo>
                    <a:pt x="6708" y="941"/>
                    <a:pt x="6759" y="958"/>
                    <a:pt x="6815" y="995"/>
                  </a:cubicBezTo>
                  <a:cubicBezTo>
                    <a:pt x="7074" y="1174"/>
                    <a:pt x="7253" y="1612"/>
                    <a:pt x="7412" y="1871"/>
                  </a:cubicBezTo>
                  <a:cubicBezTo>
                    <a:pt x="7611" y="2189"/>
                    <a:pt x="7790" y="2487"/>
                    <a:pt x="7969" y="2806"/>
                  </a:cubicBezTo>
                  <a:cubicBezTo>
                    <a:pt x="8347" y="3502"/>
                    <a:pt x="8665" y="4238"/>
                    <a:pt x="8944" y="4994"/>
                  </a:cubicBezTo>
                  <a:cubicBezTo>
                    <a:pt x="9045" y="5269"/>
                    <a:pt x="9298" y="5404"/>
                    <a:pt x="9541" y="5404"/>
                  </a:cubicBezTo>
                  <a:cubicBezTo>
                    <a:pt x="9826" y="5404"/>
                    <a:pt x="10098" y="5219"/>
                    <a:pt x="10098" y="4854"/>
                  </a:cubicBezTo>
                  <a:cubicBezTo>
                    <a:pt x="10098" y="4695"/>
                    <a:pt x="10098" y="4576"/>
                    <a:pt x="10137" y="4457"/>
                  </a:cubicBezTo>
                  <a:cubicBezTo>
                    <a:pt x="10476" y="5014"/>
                    <a:pt x="10734" y="5670"/>
                    <a:pt x="10893" y="6307"/>
                  </a:cubicBezTo>
                  <a:cubicBezTo>
                    <a:pt x="10960" y="6525"/>
                    <a:pt x="11130" y="6621"/>
                    <a:pt x="11303" y="6621"/>
                  </a:cubicBezTo>
                  <a:cubicBezTo>
                    <a:pt x="11493" y="6621"/>
                    <a:pt x="11686" y="6505"/>
                    <a:pt x="11749" y="6307"/>
                  </a:cubicBezTo>
                  <a:cubicBezTo>
                    <a:pt x="11769" y="6207"/>
                    <a:pt x="11987" y="5789"/>
                    <a:pt x="12087" y="5491"/>
                  </a:cubicBezTo>
                  <a:cubicBezTo>
                    <a:pt x="12167" y="5610"/>
                    <a:pt x="12226" y="5750"/>
                    <a:pt x="12286" y="5869"/>
                  </a:cubicBezTo>
                  <a:cubicBezTo>
                    <a:pt x="12624" y="6545"/>
                    <a:pt x="12942" y="7202"/>
                    <a:pt x="13221" y="7898"/>
                  </a:cubicBezTo>
                  <a:cubicBezTo>
                    <a:pt x="13286" y="8174"/>
                    <a:pt x="13496" y="8291"/>
                    <a:pt x="13705" y="8291"/>
                  </a:cubicBezTo>
                  <a:cubicBezTo>
                    <a:pt x="14009" y="8291"/>
                    <a:pt x="14309" y="8044"/>
                    <a:pt x="14156" y="7679"/>
                  </a:cubicBezTo>
                  <a:cubicBezTo>
                    <a:pt x="13937" y="7102"/>
                    <a:pt x="13678" y="6545"/>
                    <a:pt x="13420" y="5988"/>
                  </a:cubicBezTo>
                  <a:cubicBezTo>
                    <a:pt x="13161" y="5511"/>
                    <a:pt x="12942" y="4894"/>
                    <a:pt x="12525" y="4516"/>
                  </a:cubicBezTo>
                  <a:cubicBezTo>
                    <a:pt x="12340" y="4358"/>
                    <a:pt x="12173" y="4292"/>
                    <a:pt x="12022" y="4292"/>
                  </a:cubicBezTo>
                  <a:cubicBezTo>
                    <a:pt x="11717" y="4292"/>
                    <a:pt x="11477" y="4562"/>
                    <a:pt x="11291" y="4894"/>
                  </a:cubicBezTo>
                  <a:cubicBezTo>
                    <a:pt x="11053" y="4278"/>
                    <a:pt x="10734" y="3701"/>
                    <a:pt x="10336" y="3164"/>
                  </a:cubicBezTo>
                  <a:cubicBezTo>
                    <a:pt x="10225" y="3015"/>
                    <a:pt x="10037" y="2905"/>
                    <a:pt x="9858" y="2905"/>
                  </a:cubicBezTo>
                  <a:cubicBezTo>
                    <a:pt x="9749" y="2905"/>
                    <a:pt x="9643" y="2946"/>
                    <a:pt x="9561" y="3044"/>
                  </a:cubicBezTo>
                  <a:cubicBezTo>
                    <a:pt x="9501" y="3124"/>
                    <a:pt x="9461" y="3183"/>
                    <a:pt x="9401" y="3243"/>
                  </a:cubicBezTo>
                  <a:cubicBezTo>
                    <a:pt x="9183" y="2786"/>
                    <a:pt x="8904" y="2308"/>
                    <a:pt x="8646" y="1871"/>
                  </a:cubicBezTo>
                  <a:cubicBezTo>
                    <a:pt x="8248" y="1214"/>
                    <a:pt x="7611" y="1"/>
                    <a:pt x="675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B435DC9E-75E0-4377-BD3A-D6F4EB4C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63" y="890588"/>
            <a:ext cx="15408275" cy="1144587"/>
          </a:xfrm>
        </p:spPr>
        <p:txBody>
          <a:bodyPr/>
          <a:lstStyle/>
          <a:p>
            <a:pPr algn="ctr"/>
            <a:r>
              <a:rPr lang="en-GB" sz="4800" dirty="0"/>
              <a:t>Which One Represents</a:t>
            </a:r>
            <a:br>
              <a:rPr lang="en-GB" dirty="0"/>
            </a:br>
            <a:r>
              <a:rPr lang="en-GB" sz="12000" dirty="0"/>
              <a:t>4 x 5?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A440C2-CB59-4CF7-AF7B-59565108E4CB}"/>
              </a:ext>
            </a:extLst>
          </p:cNvPr>
          <p:cNvSpPr txBox="1"/>
          <p:nvPr/>
        </p:nvSpPr>
        <p:spPr>
          <a:xfrm>
            <a:off x="4300046" y="6540068"/>
            <a:ext cx="878431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Tx/>
            </a:pPr>
            <a:r>
              <a:rPr lang="en-GB" altLang="en-US" sz="9900" kern="1200" dirty="0">
                <a:solidFill>
                  <a:srgbClr val="954EBE"/>
                </a:solidFill>
                <a:latin typeface="Twinkl"/>
                <a:ea typeface="+mn-ea"/>
              </a:rPr>
              <a:t>A		  B		C	 </a:t>
            </a:r>
            <a:endParaRPr lang="en-MY" sz="2700" kern="1200" dirty="0">
              <a:solidFill>
                <a:srgbClr val="1C1C1C"/>
              </a:solidFill>
              <a:latin typeface="Twinkl"/>
              <a:ea typeface="+mn-ea"/>
            </a:endParaRPr>
          </a:p>
        </p:txBody>
      </p:sp>
      <p:sp>
        <p:nvSpPr>
          <p:cNvPr id="43" name="Sum">
            <a:hlinkClick r:id="rId3" action="ppaction://hlinksldjump"/>
            <a:extLst>
              <a:ext uri="{FF2B5EF4-FFF2-40B4-BE49-F238E27FC236}">
                <a16:creationId xmlns:a16="http://schemas.microsoft.com/office/drawing/2014/main" id="{7C09BDCE-02D6-414C-9357-FF39262C786F}"/>
              </a:ext>
            </a:extLst>
          </p:cNvPr>
          <p:cNvSpPr/>
          <p:nvPr/>
        </p:nvSpPr>
        <p:spPr>
          <a:xfrm>
            <a:off x="3110014" y="3563972"/>
            <a:ext cx="3103928" cy="31039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4 + 4 + 4</a:t>
            </a:r>
          </a:p>
        </p:txBody>
      </p:sp>
      <p:sp>
        <p:nvSpPr>
          <p:cNvPr id="44" name="Stars">
            <a:hlinkClick r:id="rId4" action="ppaction://hlinksldjump"/>
            <a:extLst>
              <a:ext uri="{FF2B5EF4-FFF2-40B4-BE49-F238E27FC236}">
                <a16:creationId xmlns:a16="http://schemas.microsoft.com/office/drawing/2014/main" id="{2ABA0364-3445-48E3-8756-7AB762F157C2}"/>
              </a:ext>
            </a:extLst>
          </p:cNvPr>
          <p:cNvSpPr/>
          <p:nvPr/>
        </p:nvSpPr>
        <p:spPr>
          <a:xfrm>
            <a:off x="6666950" y="3517511"/>
            <a:ext cx="3103928" cy="31039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*****</a:t>
            </a:r>
          </a:p>
          <a:p>
            <a:pPr algn="ctr" defTabSz="1371600">
              <a:buClrTx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*****</a:t>
            </a:r>
          </a:p>
          <a:p>
            <a:pPr algn="ctr" defTabSz="1371600">
              <a:buClrTx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*****</a:t>
            </a:r>
          </a:p>
          <a:p>
            <a:pPr algn="ctr" defTabSz="1371600">
              <a:buClrTx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*****</a:t>
            </a:r>
          </a:p>
        </p:txBody>
      </p:sp>
      <p:grpSp>
        <p:nvGrpSpPr>
          <p:cNvPr id="45" name="Bees">
            <a:extLst>
              <a:ext uri="{FF2B5EF4-FFF2-40B4-BE49-F238E27FC236}">
                <a16:creationId xmlns:a16="http://schemas.microsoft.com/office/drawing/2014/main" id="{CE760A75-B358-49FC-80E5-72DA83D5A6E6}"/>
              </a:ext>
            </a:extLst>
          </p:cNvPr>
          <p:cNvGrpSpPr/>
          <p:nvPr/>
        </p:nvGrpSpPr>
        <p:grpSpPr>
          <a:xfrm>
            <a:off x="10132787" y="3436140"/>
            <a:ext cx="3103928" cy="3103928"/>
            <a:chOff x="5833144" y="3154259"/>
            <a:chExt cx="2069285" cy="206928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1EC960E-C86E-49FD-997F-53335B2987B0}"/>
                </a:ext>
              </a:extLst>
            </p:cNvPr>
            <p:cNvGrpSpPr/>
            <p:nvPr/>
          </p:nvGrpSpPr>
          <p:grpSpPr>
            <a:xfrm>
              <a:off x="5918461" y="3434104"/>
              <a:ext cx="1898650" cy="425450"/>
              <a:chOff x="5918461" y="3434104"/>
              <a:chExt cx="1898650" cy="425450"/>
            </a:xfrm>
          </p:grpSpPr>
          <p:sp>
            <p:nvSpPr>
              <p:cNvPr id="62" name="Rounded Rectangle 11">
                <a:extLst>
                  <a:ext uri="{FF2B5EF4-FFF2-40B4-BE49-F238E27FC236}">
                    <a16:creationId xmlns:a16="http://schemas.microsoft.com/office/drawing/2014/main" id="{8397EF77-2395-442F-B3EC-516A254B094B}"/>
                  </a:ext>
                </a:extLst>
              </p:cNvPr>
              <p:cNvSpPr/>
              <p:nvPr/>
            </p:nvSpPr>
            <p:spPr>
              <a:xfrm>
                <a:off x="5918461" y="3434104"/>
                <a:ext cx="1898650" cy="42545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buClrTx/>
                </a:pPr>
                <a:endParaRPr lang="en-GB" sz="2700" kern="1200" dirty="0">
                  <a:solidFill>
                    <a:prstClr val="white"/>
                  </a:solidFill>
                  <a:latin typeface="Twinkl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DC6316E-AC0B-4307-984F-D88E9042A90F}"/>
                  </a:ext>
                </a:extLst>
              </p:cNvPr>
              <p:cNvGrpSpPr/>
              <p:nvPr/>
            </p:nvGrpSpPr>
            <p:grpSpPr>
              <a:xfrm>
                <a:off x="5980802" y="3464196"/>
                <a:ext cx="1773967" cy="365266"/>
                <a:chOff x="6005963" y="3422921"/>
                <a:chExt cx="1773967" cy="365266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E51D9C31-C086-4913-BAB1-3583EFD48A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5963" y="3422921"/>
                  <a:ext cx="378059" cy="365266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6334F54F-380F-4DD7-9436-F4E934B7C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1266" y="3422921"/>
                  <a:ext cx="378059" cy="365266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4A1C0A79-5059-4904-9152-517C5A9A7E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36569" y="3422921"/>
                  <a:ext cx="378059" cy="365266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F3AFBF37-42D3-48EB-A186-B4D2B1DB13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1871" y="3422921"/>
                  <a:ext cx="378059" cy="36526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DD12E2A-76F5-4DFC-B3CB-EA9A0D9B00C5}"/>
                </a:ext>
              </a:extLst>
            </p:cNvPr>
            <p:cNvGrpSpPr/>
            <p:nvPr/>
          </p:nvGrpSpPr>
          <p:grpSpPr>
            <a:xfrm>
              <a:off x="5918461" y="3976176"/>
              <a:ext cx="1898650" cy="425450"/>
              <a:chOff x="5918461" y="3434104"/>
              <a:chExt cx="1898650" cy="425450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E2FEE757-5E51-4EDC-8669-1C6B5AB82C13}"/>
                  </a:ext>
                </a:extLst>
              </p:cNvPr>
              <p:cNvSpPr/>
              <p:nvPr/>
            </p:nvSpPr>
            <p:spPr>
              <a:xfrm>
                <a:off x="5918461" y="3434104"/>
                <a:ext cx="1898650" cy="42545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buClrTx/>
                </a:pPr>
                <a:endParaRPr lang="en-GB" sz="2700" kern="1200" dirty="0">
                  <a:solidFill>
                    <a:prstClr val="white"/>
                  </a:solidFill>
                  <a:latin typeface="Twinkl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7FC575E-C429-428B-9248-069CABD5DBA2}"/>
                  </a:ext>
                </a:extLst>
              </p:cNvPr>
              <p:cNvGrpSpPr/>
              <p:nvPr/>
            </p:nvGrpSpPr>
            <p:grpSpPr>
              <a:xfrm>
                <a:off x="5980802" y="3464196"/>
                <a:ext cx="1773967" cy="365266"/>
                <a:chOff x="6005963" y="3422921"/>
                <a:chExt cx="1773967" cy="365266"/>
              </a:xfrm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97DC9374-21C2-4F8F-8C55-51D3C8E6E1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5963" y="3422921"/>
                  <a:ext cx="378059" cy="365266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3C9606B6-0CFF-4714-B618-263B240397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1266" y="3422921"/>
                  <a:ext cx="378059" cy="365266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1373B339-256E-4E77-9970-6848200048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36569" y="3422921"/>
                  <a:ext cx="378059" cy="365266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B8E57D92-E3B4-475E-9729-A926ABA3A6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1871" y="3422921"/>
                  <a:ext cx="378059" cy="36526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2AFE667-B34A-437B-931A-32B03876D0B9}"/>
                </a:ext>
              </a:extLst>
            </p:cNvPr>
            <p:cNvGrpSpPr/>
            <p:nvPr/>
          </p:nvGrpSpPr>
          <p:grpSpPr>
            <a:xfrm>
              <a:off x="5918461" y="4518248"/>
              <a:ext cx="1898650" cy="425450"/>
              <a:chOff x="5918461" y="3434104"/>
              <a:chExt cx="1898650" cy="425450"/>
            </a:xfrm>
          </p:grpSpPr>
          <p:sp>
            <p:nvSpPr>
              <p:cNvPr id="50" name="Rounded Rectangle 21">
                <a:extLst>
                  <a:ext uri="{FF2B5EF4-FFF2-40B4-BE49-F238E27FC236}">
                    <a16:creationId xmlns:a16="http://schemas.microsoft.com/office/drawing/2014/main" id="{5EA3EAA7-BA97-43BE-82DE-E604464AE91D}"/>
                  </a:ext>
                </a:extLst>
              </p:cNvPr>
              <p:cNvSpPr/>
              <p:nvPr/>
            </p:nvSpPr>
            <p:spPr>
              <a:xfrm>
                <a:off x="5918461" y="3434104"/>
                <a:ext cx="1898650" cy="42545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buClrTx/>
                </a:pPr>
                <a:endParaRPr lang="en-GB" sz="2700" kern="1200" dirty="0">
                  <a:solidFill>
                    <a:prstClr val="white"/>
                  </a:solidFill>
                  <a:latin typeface="Twinkl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86A0598-1385-4B69-B72A-98091DE1C66A}"/>
                  </a:ext>
                </a:extLst>
              </p:cNvPr>
              <p:cNvGrpSpPr/>
              <p:nvPr/>
            </p:nvGrpSpPr>
            <p:grpSpPr>
              <a:xfrm>
                <a:off x="5980802" y="3464196"/>
                <a:ext cx="1773967" cy="365266"/>
                <a:chOff x="6005963" y="3422921"/>
                <a:chExt cx="1773967" cy="365266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7F9DB6E3-4C1A-43C1-8AD5-B447B8FCFF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5963" y="3422921"/>
                  <a:ext cx="378059" cy="365266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1A791ECC-79FF-49B5-938D-9228BCA7B9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1266" y="3422921"/>
                  <a:ext cx="378059" cy="365266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86B0C4D1-4C79-460A-B326-C450728263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36569" y="3422921"/>
                  <a:ext cx="378059" cy="365266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1CF61F2A-D618-4139-99C1-3E4010C5D0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1871" y="3422921"/>
                  <a:ext cx="378059" cy="365266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Rounded Rectangl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52E41E4C-F457-4130-BABB-00850BB75384}"/>
                </a:ext>
              </a:extLst>
            </p:cNvPr>
            <p:cNvSpPr/>
            <p:nvPr/>
          </p:nvSpPr>
          <p:spPr>
            <a:xfrm>
              <a:off x="5833144" y="3154259"/>
              <a:ext cx="2069285" cy="2069285"/>
            </a:xfrm>
            <a:prstGeom prst="roundRect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en-GB" sz="2700" b="1" kern="1200" dirty="0">
                <a:solidFill>
                  <a:prstClr val="white"/>
                </a:solidFill>
                <a:latin typeface="Twinkl"/>
              </a:endParaRPr>
            </a:p>
          </p:txBody>
        </p:sp>
      </p:grpSp>
      <p:pic>
        <p:nvPicPr>
          <p:cNvPr id="75" name="btnInknoeActivity">
            <a:extLst>
              <a:ext uri="{FF2B5EF4-FFF2-40B4-BE49-F238E27FC236}">
                <a16:creationId xmlns:a16="http://schemas.microsoft.com/office/drawing/2014/main" id="{09CA3791-435B-4213-B7D7-CDEF53776EF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7479340" y="8329868"/>
            <a:ext cx="332931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/>
              <a:t>Which One Represents</a:t>
            </a:r>
            <a:br>
              <a:rPr lang="en-GB" dirty="0"/>
            </a:br>
            <a:r>
              <a:rPr lang="en-GB" sz="12000" dirty="0"/>
              <a:t>5 x 5?</a:t>
            </a:r>
            <a:endParaRPr lang="en-GB" dirty="0"/>
          </a:p>
        </p:txBody>
      </p:sp>
      <p:sp>
        <p:nvSpPr>
          <p:cNvPr id="3" name="Sum">
            <a:hlinkClick r:id="rId4" action="ppaction://hlinksldjump"/>
          </p:cNvPr>
          <p:cNvSpPr/>
          <p:nvPr/>
        </p:nvSpPr>
        <p:spPr>
          <a:xfrm>
            <a:off x="4128586" y="3573658"/>
            <a:ext cx="3103928" cy="31039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371600">
              <a:buClrTx/>
              <a:defRPr/>
            </a:pPr>
            <a:endParaRPr lang="en-GB" sz="4800" b="1" kern="1200" dirty="0">
              <a:solidFill>
                <a:schemeClr val="bg2"/>
              </a:solidFill>
              <a:latin typeface="Twinkl"/>
            </a:endParaRPr>
          </a:p>
        </p:txBody>
      </p:sp>
      <p:sp>
        <p:nvSpPr>
          <p:cNvPr id="4" name="Stars">
            <a:hlinkClick r:id="rId4" action="ppaction://hlinksldjump"/>
          </p:cNvPr>
          <p:cNvSpPr/>
          <p:nvPr/>
        </p:nvSpPr>
        <p:spPr>
          <a:xfrm>
            <a:off x="7511472" y="3573658"/>
            <a:ext cx="3103928" cy="31039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***</a:t>
            </a:r>
          </a:p>
          <a:p>
            <a:pPr algn="ctr" defTabSz="1371600">
              <a:buClrTx/>
              <a:defRPr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***</a:t>
            </a:r>
          </a:p>
          <a:p>
            <a:pPr algn="ctr" defTabSz="1371600">
              <a:buClrTx/>
              <a:defRPr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***</a:t>
            </a:r>
          </a:p>
          <a:p>
            <a:pPr algn="ctr" defTabSz="1371600">
              <a:buClrTx/>
              <a:defRPr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***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310863" y="3746581"/>
            <a:ext cx="2541422" cy="2758082"/>
            <a:chOff x="6038432" y="3264851"/>
            <a:chExt cx="1694281" cy="1838721"/>
          </a:xfrm>
        </p:grpSpPr>
        <p:grpSp>
          <p:nvGrpSpPr>
            <p:cNvPr id="9" name="Group 8"/>
            <p:cNvGrpSpPr/>
            <p:nvPr/>
          </p:nvGrpSpPr>
          <p:grpSpPr>
            <a:xfrm>
              <a:off x="6038432" y="3642250"/>
              <a:ext cx="1694281" cy="329126"/>
              <a:chOff x="5949950" y="3397250"/>
              <a:chExt cx="1879600" cy="36512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120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1576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5032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488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1945" y="3443645"/>
                <a:ext cx="247430" cy="259963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5949950" y="3397250"/>
                <a:ext cx="1879600" cy="36512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buClrTx/>
                  <a:defRPr/>
                </a:pPr>
                <a:endParaRPr lang="en-GB" sz="2700" kern="1200" dirty="0">
                  <a:solidFill>
                    <a:prstClr val="white"/>
                  </a:solidFill>
                  <a:latin typeface="Twinkl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038432" y="4774446"/>
              <a:ext cx="1694281" cy="329126"/>
              <a:chOff x="5949950" y="3397250"/>
              <a:chExt cx="1879600" cy="36512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120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1576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5032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488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1945" y="3443645"/>
                <a:ext cx="247430" cy="259963"/>
              </a:xfrm>
              <a:prstGeom prst="rect">
                <a:avLst/>
              </a:prstGeom>
            </p:spPr>
          </p:pic>
          <p:sp>
            <p:nvSpPr>
              <p:cNvPr id="54" name="Rounded Rectangle 53"/>
              <p:cNvSpPr/>
              <p:nvPr/>
            </p:nvSpPr>
            <p:spPr>
              <a:xfrm>
                <a:off x="5949950" y="3397250"/>
                <a:ext cx="1879600" cy="36512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buClrTx/>
                  <a:defRPr/>
                </a:pPr>
                <a:endParaRPr lang="en-GB" sz="2700" kern="1200" dirty="0">
                  <a:solidFill>
                    <a:prstClr val="white"/>
                  </a:solidFill>
                  <a:latin typeface="Twinkl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038432" y="4397048"/>
              <a:ext cx="1694281" cy="329126"/>
              <a:chOff x="5949950" y="3397250"/>
              <a:chExt cx="1879600" cy="365125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120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1576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5032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488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1945" y="3443645"/>
                <a:ext cx="247430" cy="259963"/>
              </a:xfrm>
              <a:prstGeom prst="rect">
                <a:avLst/>
              </a:prstGeom>
            </p:spPr>
          </p:pic>
          <p:sp>
            <p:nvSpPr>
              <p:cNvPr id="65" name="Rounded Rectangle 64"/>
              <p:cNvSpPr/>
              <p:nvPr/>
            </p:nvSpPr>
            <p:spPr>
              <a:xfrm>
                <a:off x="5949950" y="3397250"/>
                <a:ext cx="1879600" cy="36512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buClrTx/>
                  <a:defRPr/>
                </a:pPr>
                <a:endParaRPr lang="en-GB" sz="2700" kern="1200" dirty="0">
                  <a:solidFill>
                    <a:prstClr val="white"/>
                  </a:solidFill>
                  <a:latin typeface="Twinkl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038432" y="3264851"/>
              <a:ext cx="1694281" cy="329126"/>
              <a:chOff x="5949950" y="3397250"/>
              <a:chExt cx="1879600" cy="365125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120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1576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5032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488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1945" y="3443645"/>
                <a:ext cx="247430" cy="259963"/>
              </a:xfrm>
              <a:prstGeom prst="rect">
                <a:avLst/>
              </a:prstGeom>
            </p:spPr>
          </p:pic>
          <p:sp>
            <p:nvSpPr>
              <p:cNvPr id="72" name="Rounded Rectangle 71"/>
              <p:cNvSpPr/>
              <p:nvPr/>
            </p:nvSpPr>
            <p:spPr>
              <a:xfrm>
                <a:off x="5949950" y="3397250"/>
                <a:ext cx="1879600" cy="36512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buClrTx/>
                  <a:defRPr/>
                </a:pPr>
                <a:endParaRPr lang="en-GB" sz="2700" kern="1200" dirty="0">
                  <a:solidFill>
                    <a:prstClr val="white"/>
                  </a:solidFill>
                  <a:latin typeface="Twinkl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038432" y="4019649"/>
              <a:ext cx="1694281" cy="329126"/>
              <a:chOff x="5949950" y="3397250"/>
              <a:chExt cx="1879600" cy="365125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120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1576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5032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488" y="3443645"/>
                <a:ext cx="247430" cy="25996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1945" y="3443645"/>
                <a:ext cx="247430" cy="259963"/>
              </a:xfrm>
              <a:prstGeom prst="rect">
                <a:avLst/>
              </a:prstGeom>
            </p:spPr>
          </p:pic>
          <p:sp>
            <p:nvSpPr>
              <p:cNvPr id="79" name="Rounded Rectangle 78"/>
              <p:cNvSpPr/>
              <p:nvPr/>
            </p:nvSpPr>
            <p:spPr>
              <a:xfrm>
                <a:off x="5949950" y="3397250"/>
                <a:ext cx="1879600" cy="36512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buClrTx/>
                  <a:defRPr/>
                </a:pPr>
                <a:endParaRPr lang="en-GB" sz="2700" kern="1200" dirty="0">
                  <a:solidFill>
                    <a:prstClr val="white"/>
                  </a:solidFill>
                  <a:latin typeface="Twinkl"/>
                </a:endParaRPr>
              </a:p>
            </p:txBody>
          </p:sp>
        </p:grpSp>
      </p:grpSp>
      <p:sp>
        <p:nvSpPr>
          <p:cNvPr id="5" name="Rounded Rectangle 4">
            <a:hlinkClick r:id="rId6" action="ppaction://hlinksldjump"/>
          </p:cNvPr>
          <p:cNvSpPr/>
          <p:nvPr/>
        </p:nvSpPr>
        <p:spPr>
          <a:xfrm>
            <a:off x="11016895" y="3588116"/>
            <a:ext cx="3103928" cy="3103928"/>
          </a:xfrm>
          <a:prstGeom prst="roundRect">
            <a:avLst/>
          </a:prstGeom>
          <a:noFill/>
          <a:ln w="3810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en-GB" sz="2700" b="1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E9175E-8353-4E85-8E0F-315C57DA836A}"/>
              </a:ext>
            </a:extLst>
          </p:cNvPr>
          <p:cNvSpPr txBox="1"/>
          <p:nvPr/>
        </p:nvSpPr>
        <p:spPr>
          <a:xfrm>
            <a:off x="5134568" y="6677586"/>
            <a:ext cx="878431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Tx/>
            </a:pPr>
            <a:r>
              <a:rPr lang="en-GB" altLang="en-US" sz="9900" kern="1200" dirty="0">
                <a:solidFill>
                  <a:srgbClr val="954EBE"/>
                </a:solidFill>
                <a:latin typeface="Twinkl"/>
                <a:ea typeface="+mn-ea"/>
              </a:rPr>
              <a:t>A		  B		C	 </a:t>
            </a:r>
            <a:endParaRPr lang="en-MY" sz="2700" kern="1200" dirty="0">
              <a:solidFill>
                <a:srgbClr val="1C1C1C"/>
              </a:solidFill>
              <a:latin typeface="Twinkl"/>
              <a:ea typeface="+mn-ea"/>
            </a:endParaRPr>
          </a:p>
        </p:txBody>
      </p:sp>
      <p:pic>
        <p:nvPicPr>
          <p:cNvPr id="12" name="btnInknoeActivity">
            <a:extLst>
              <a:ext uri="{FF2B5EF4-FFF2-40B4-BE49-F238E27FC236}">
                <a16:creationId xmlns:a16="http://schemas.microsoft.com/office/drawing/2014/main" id="{51E1FBE5-D16C-4EEB-9923-C99AB83D65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7479340" y="8155969"/>
            <a:ext cx="3329319" cy="8572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F7209E0-48AD-444D-AB6F-EE4F84E38CA2}"/>
              </a:ext>
            </a:extLst>
          </p:cNvPr>
          <p:cNvSpPr txBox="1"/>
          <p:nvPr/>
        </p:nvSpPr>
        <p:spPr>
          <a:xfrm>
            <a:off x="1118831" y="4072602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4800" b="1" kern="1200" dirty="0">
                <a:solidFill>
                  <a:srgbClr val="FFFFFF"/>
                </a:solidFill>
                <a:latin typeface="Twinkl"/>
                <a:ea typeface="+mn-ea"/>
                <a:cs typeface="+mn-cs"/>
              </a:rPr>
              <a:t>5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  <a:sym typeface="Arial"/>
              </a:rPr>
              <a:t> + 5 +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  <a:sym typeface="Arial"/>
              </a:rPr>
              <a:t>5 + 5 +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  <a:sym typeface="Arial"/>
              </a:rPr>
              <a:t>5 + </a:t>
            </a:r>
            <a:r>
              <a:rPr lang="en-GB" sz="4800" b="1" kern="1200" dirty="0">
                <a:solidFill>
                  <a:srgbClr val="FFFFFF"/>
                </a:solidFill>
                <a:latin typeface="Twinkl"/>
                <a:ea typeface="+mn-ea"/>
                <a:cs typeface="+mn-cs"/>
              </a:rPr>
              <a:t>5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/>
              <a:ea typeface="+mn-ea"/>
              <a:cs typeface="+mn-cs"/>
              <a:sym typeface="Arial"/>
            </a:endParaRP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/>
              <a:ea typeface="+mn-ea"/>
              <a:cs typeface="+mn-cs"/>
              <a:sym typeface="Arial"/>
            </a:endParaRPr>
          </a:p>
        </p:txBody>
      </p:sp>
      <p:grpSp>
        <p:nvGrpSpPr>
          <p:cNvPr id="51" name="Google Shape;1490;p44">
            <a:extLst>
              <a:ext uri="{FF2B5EF4-FFF2-40B4-BE49-F238E27FC236}">
                <a16:creationId xmlns:a16="http://schemas.microsoft.com/office/drawing/2014/main" id="{E80FCFB8-E8B7-4B7D-B5F1-C91B3C79463D}"/>
              </a:ext>
            </a:extLst>
          </p:cNvPr>
          <p:cNvGrpSpPr/>
          <p:nvPr/>
        </p:nvGrpSpPr>
        <p:grpSpPr>
          <a:xfrm>
            <a:off x="14547748" y="3573658"/>
            <a:ext cx="3740252" cy="6398408"/>
            <a:chOff x="8019174" y="2288274"/>
            <a:chExt cx="1870126" cy="3199204"/>
          </a:xfrm>
        </p:grpSpPr>
        <p:sp>
          <p:nvSpPr>
            <p:cNvPr id="52" name="Google Shape;1491;p44">
              <a:extLst>
                <a:ext uri="{FF2B5EF4-FFF2-40B4-BE49-F238E27FC236}">
                  <a16:creationId xmlns:a16="http://schemas.microsoft.com/office/drawing/2014/main" id="{1BA06F9B-06DE-434F-9384-9545F555AF64}"/>
                </a:ext>
              </a:extLst>
            </p:cNvPr>
            <p:cNvSpPr/>
            <p:nvPr/>
          </p:nvSpPr>
          <p:spPr>
            <a:xfrm>
              <a:off x="8106693" y="4190471"/>
              <a:ext cx="519210" cy="1026669"/>
            </a:xfrm>
            <a:custGeom>
              <a:avLst/>
              <a:gdLst/>
              <a:ahLst/>
              <a:cxnLst/>
              <a:rect l="l" t="t" r="r" b="b"/>
              <a:pathLst>
                <a:path w="7202" h="14241" extrusionOk="0">
                  <a:moveTo>
                    <a:pt x="6133" y="0"/>
                  </a:moveTo>
                  <a:cubicBezTo>
                    <a:pt x="6014" y="0"/>
                    <a:pt x="5892" y="67"/>
                    <a:pt x="5769" y="227"/>
                  </a:cubicBezTo>
                  <a:cubicBezTo>
                    <a:pt x="5669" y="346"/>
                    <a:pt x="5630" y="486"/>
                    <a:pt x="5590" y="645"/>
                  </a:cubicBezTo>
                  <a:cubicBezTo>
                    <a:pt x="5291" y="1739"/>
                    <a:pt x="4993" y="2853"/>
                    <a:pt x="4635" y="3947"/>
                  </a:cubicBezTo>
                  <a:cubicBezTo>
                    <a:pt x="4118" y="5499"/>
                    <a:pt x="3481" y="7030"/>
                    <a:pt x="2546" y="8423"/>
                  </a:cubicBezTo>
                  <a:cubicBezTo>
                    <a:pt x="2049" y="9199"/>
                    <a:pt x="1452" y="9915"/>
                    <a:pt x="935" y="10671"/>
                  </a:cubicBezTo>
                  <a:cubicBezTo>
                    <a:pt x="517" y="11228"/>
                    <a:pt x="119" y="11864"/>
                    <a:pt x="40" y="12580"/>
                  </a:cubicBezTo>
                  <a:cubicBezTo>
                    <a:pt x="0" y="13297"/>
                    <a:pt x="398" y="14092"/>
                    <a:pt x="1094" y="14212"/>
                  </a:cubicBezTo>
                  <a:cubicBezTo>
                    <a:pt x="1194" y="14231"/>
                    <a:pt x="1293" y="14240"/>
                    <a:pt x="1391" y="14240"/>
                  </a:cubicBezTo>
                  <a:cubicBezTo>
                    <a:pt x="2693" y="14240"/>
                    <a:pt x="3775" y="12603"/>
                    <a:pt x="4237" y="11586"/>
                  </a:cubicBezTo>
                  <a:cubicBezTo>
                    <a:pt x="5112" y="9736"/>
                    <a:pt x="5669" y="7707"/>
                    <a:pt x="6207" y="5737"/>
                  </a:cubicBezTo>
                  <a:cubicBezTo>
                    <a:pt x="6585" y="4365"/>
                    <a:pt x="7201" y="3052"/>
                    <a:pt x="7102" y="1619"/>
                  </a:cubicBezTo>
                  <a:cubicBezTo>
                    <a:pt x="7086" y="1264"/>
                    <a:pt x="6649" y="0"/>
                    <a:pt x="6133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7" name="Google Shape;1492;p44">
              <a:extLst>
                <a:ext uri="{FF2B5EF4-FFF2-40B4-BE49-F238E27FC236}">
                  <a16:creationId xmlns:a16="http://schemas.microsoft.com/office/drawing/2014/main" id="{DD0DA281-4389-40B7-9045-8105112466A5}"/>
                </a:ext>
              </a:extLst>
            </p:cNvPr>
            <p:cNvSpPr/>
            <p:nvPr/>
          </p:nvSpPr>
          <p:spPr>
            <a:xfrm>
              <a:off x="8057887" y="5088078"/>
              <a:ext cx="86151" cy="138057"/>
            </a:xfrm>
            <a:custGeom>
              <a:avLst/>
              <a:gdLst/>
              <a:ahLst/>
              <a:cxnLst/>
              <a:rect l="l" t="t" r="r" b="b"/>
              <a:pathLst>
                <a:path w="1195" h="1915" extrusionOk="0">
                  <a:moveTo>
                    <a:pt x="953" y="0"/>
                  </a:moveTo>
                  <a:cubicBezTo>
                    <a:pt x="903" y="0"/>
                    <a:pt x="854" y="11"/>
                    <a:pt x="816" y="30"/>
                  </a:cubicBezTo>
                  <a:cubicBezTo>
                    <a:pt x="637" y="109"/>
                    <a:pt x="498" y="269"/>
                    <a:pt x="399" y="428"/>
                  </a:cubicBezTo>
                  <a:cubicBezTo>
                    <a:pt x="140" y="746"/>
                    <a:pt x="1" y="1144"/>
                    <a:pt x="1" y="1522"/>
                  </a:cubicBezTo>
                  <a:cubicBezTo>
                    <a:pt x="1" y="1661"/>
                    <a:pt x="21" y="1820"/>
                    <a:pt x="140" y="1900"/>
                  </a:cubicBezTo>
                  <a:cubicBezTo>
                    <a:pt x="150" y="1910"/>
                    <a:pt x="170" y="1915"/>
                    <a:pt x="195" y="1915"/>
                  </a:cubicBezTo>
                  <a:cubicBezTo>
                    <a:pt x="220" y="1915"/>
                    <a:pt x="249" y="1910"/>
                    <a:pt x="279" y="1900"/>
                  </a:cubicBezTo>
                  <a:lnTo>
                    <a:pt x="339" y="1820"/>
                  </a:lnTo>
                  <a:cubicBezTo>
                    <a:pt x="399" y="1721"/>
                    <a:pt x="458" y="1621"/>
                    <a:pt x="518" y="1522"/>
                  </a:cubicBezTo>
                  <a:lnTo>
                    <a:pt x="1115" y="408"/>
                  </a:lnTo>
                  <a:cubicBezTo>
                    <a:pt x="1135" y="328"/>
                    <a:pt x="1194" y="269"/>
                    <a:pt x="1194" y="189"/>
                  </a:cubicBezTo>
                  <a:cubicBezTo>
                    <a:pt x="1181" y="52"/>
                    <a:pt x="1064" y="0"/>
                    <a:pt x="953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8" name="Google Shape;1493;p44">
              <a:extLst>
                <a:ext uri="{FF2B5EF4-FFF2-40B4-BE49-F238E27FC236}">
                  <a16:creationId xmlns:a16="http://schemas.microsoft.com/office/drawing/2014/main" id="{9E20813D-DDDB-4943-8792-B70F0F062AAF}"/>
                </a:ext>
              </a:extLst>
            </p:cNvPr>
            <p:cNvSpPr/>
            <p:nvPr/>
          </p:nvSpPr>
          <p:spPr>
            <a:xfrm>
              <a:off x="8146848" y="5119438"/>
              <a:ext cx="64595" cy="173022"/>
            </a:xfrm>
            <a:custGeom>
              <a:avLst/>
              <a:gdLst/>
              <a:ahLst/>
              <a:cxnLst/>
              <a:rect l="l" t="t" r="r" b="b"/>
              <a:pathLst>
                <a:path w="896" h="2400" extrusionOk="0">
                  <a:moveTo>
                    <a:pt x="661" y="0"/>
                  </a:moveTo>
                  <a:cubicBezTo>
                    <a:pt x="603" y="0"/>
                    <a:pt x="539" y="23"/>
                    <a:pt x="477" y="72"/>
                  </a:cubicBezTo>
                  <a:cubicBezTo>
                    <a:pt x="298" y="212"/>
                    <a:pt x="199" y="510"/>
                    <a:pt x="119" y="729"/>
                  </a:cubicBezTo>
                  <a:cubicBezTo>
                    <a:pt x="0" y="1226"/>
                    <a:pt x="60" y="1823"/>
                    <a:pt x="338" y="2280"/>
                  </a:cubicBezTo>
                  <a:cubicBezTo>
                    <a:pt x="358" y="2320"/>
                    <a:pt x="398" y="2400"/>
                    <a:pt x="477" y="2400"/>
                  </a:cubicBezTo>
                  <a:cubicBezTo>
                    <a:pt x="557" y="2400"/>
                    <a:pt x="597" y="2360"/>
                    <a:pt x="617" y="2300"/>
                  </a:cubicBezTo>
                  <a:cubicBezTo>
                    <a:pt x="796" y="2062"/>
                    <a:pt x="855" y="1763"/>
                    <a:pt x="855" y="1465"/>
                  </a:cubicBezTo>
                  <a:cubicBezTo>
                    <a:pt x="855" y="1166"/>
                    <a:pt x="796" y="868"/>
                    <a:pt x="855" y="570"/>
                  </a:cubicBezTo>
                  <a:cubicBezTo>
                    <a:pt x="875" y="490"/>
                    <a:pt x="895" y="391"/>
                    <a:pt x="895" y="291"/>
                  </a:cubicBezTo>
                  <a:cubicBezTo>
                    <a:pt x="895" y="113"/>
                    <a:pt x="791" y="0"/>
                    <a:pt x="661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9" name="Google Shape;1494;p44">
              <a:extLst>
                <a:ext uri="{FF2B5EF4-FFF2-40B4-BE49-F238E27FC236}">
                  <a16:creationId xmlns:a16="http://schemas.microsoft.com/office/drawing/2014/main" id="{B3994FC8-1ADA-4FB1-A6A2-7AA1646272A2}"/>
                </a:ext>
              </a:extLst>
            </p:cNvPr>
            <p:cNvSpPr/>
            <p:nvPr/>
          </p:nvSpPr>
          <p:spPr>
            <a:xfrm>
              <a:off x="8240062" y="5125277"/>
              <a:ext cx="88962" cy="124360"/>
            </a:xfrm>
            <a:custGeom>
              <a:avLst/>
              <a:gdLst/>
              <a:ahLst/>
              <a:cxnLst/>
              <a:rect l="l" t="t" r="r" b="b"/>
              <a:pathLst>
                <a:path w="1234" h="1725" extrusionOk="0">
                  <a:moveTo>
                    <a:pt x="454" y="0"/>
                  </a:moveTo>
                  <a:cubicBezTo>
                    <a:pt x="399" y="0"/>
                    <a:pt x="347" y="33"/>
                    <a:pt x="298" y="111"/>
                  </a:cubicBezTo>
                  <a:cubicBezTo>
                    <a:pt x="0" y="509"/>
                    <a:pt x="298" y="1205"/>
                    <a:pt x="577" y="1523"/>
                  </a:cubicBezTo>
                  <a:cubicBezTo>
                    <a:pt x="669" y="1615"/>
                    <a:pt x="778" y="1724"/>
                    <a:pt x="920" y="1724"/>
                  </a:cubicBezTo>
                  <a:cubicBezTo>
                    <a:pt x="931" y="1724"/>
                    <a:pt x="943" y="1723"/>
                    <a:pt x="955" y="1722"/>
                  </a:cubicBezTo>
                  <a:cubicBezTo>
                    <a:pt x="1074" y="1702"/>
                    <a:pt x="1174" y="1583"/>
                    <a:pt x="1194" y="1443"/>
                  </a:cubicBezTo>
                  <a:cubicBezTo>
                    <a:pt x="1233" y="1324"/>
                    <a:pt x="1174" y="1185"/>
                    <a:pt x="1134" y="1046"/>
                  </a:cubicBezTo>
                  <a:cubicBezTo>
                    <a:pt x="1067" y="879"/>
                    <a:pt x="735" y="0"/>
                    <a:pt x="454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0" name="Google Shape;1495;p44">
              <a:extLst>
                <a:ext uri="{FF2B5EF4-FFF2-40B4-BE49-F238E27FC236}">
                  <a16:creationId xmlns:a16="http://schemas.microsoft.com/office/drawing/2014/main" id="{ED8CBF0A-404F-4A3D-9980-F6881986BD2F}"/>
                </a:ext>
              </a:extLst>
            </p:cNvPr>
            <p:cNvSpPr/>
            <p:nvPr/>
          </p:nvSpPr>
          <p:spPr>
            <a:xfrm>
              <a:off x="8030637" y="4959612"/>
              <a:ext cx="177924" cy="146492"/>
            </a:xfrm>
            <a:custGeom>
              <a:avLst/>
              <a:gdLst/>
              <a:ahLst/>
              <a:cxnLst/>
              <a:rect l="l" t="t" r="r" b="b"/>
              <a:pathLst>
                <a:path w="2468" h="2032" extrusionOk="0">
                  <a:moveTo>
                    <a:pt x="1360" y="1"/>
                  </a:moveTo>
                  <a:cubicBezTo>
                    <a:pt x="1160" y="1"/>
                    <a:pt x="957" y="61"/>
                    <a:pt x="777" y="121"/>
                  </a:cubicBezTo>
                  <a:cubicBezTo>
                    <a:pt x="598" y="201"/>
                    <a:pt x="418" y="260"/>
                    <a:pt x="299" y="400"/>
                  </a:cubicBezTo>
                  <a:cubicBezTo>
                    <a:pt x="21" y="658"/>
                    <a:pt x="1" y="1116"/>
                    <a:pt x="1" y="1514"/>
                  </a:cubicBezTo>
                  <a:cubicBezTo>
                    <a:pt x="1" y="1732"/>
                    <a:pt x="80" y="2011"/>
                    <a:pt x="279" y="2031"/>
                  </a:cubicBezTo>
                  <a:cubicBezTo>
                    <a:pt x="288" y="2032"/>
                    <a:pt x="296" y="2032"/>
                    <a:pt x="304" y="2032"/>
                  </a:cubicBezTo>
                  <a:cubicBezTo>
                    <a:pt x="488" y="2032"/>
                    <a:pt x="601" y="1824"/>
                    <a:pt x="677" y="1653"/>
                  </a:cubicBezTo>
                  <a:lnTo>
                    <a:pt x="975" y="996"/>
                  </a:lnTo>
                  <a:cubicBezTo>
                    <a:pt x="1174" y="1116"/>
                    <a:pt x="1413" y="1155"/>
                    <a:pt x="1652" y="1155"/>
                  </a:cubicBezTo>
                  <a:cubicBezTo>
                    <a:pt x="1811" y="1155"/>
                    <a:pt x="2010" y="1136"/>
                    <a:pt x="2149" y="996"/>
                  </a:cubicBezTo>
                  <a:cubicBezTo>
                    <a:pt x="2467" y="698"/>
                    <a:pt x="1891" y="101"/>
                    <a:pt x="1552" y="22"/>
                  </a:cubicBezTo>
                  <a:cubicBezTo>
                    <a:pt x="1489" y="7"/>
                    <a:pt x="1425" y="1"/>
                    <a:pt x="1360" y="1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0" name="Google Shape;1496;p44">
              <a:extLst>
                <a:ext uri="{FF2B5EF4-FFF2-40B4-BE49-F238E27FC236}">
                  <a16:creationId xmlns:a16="http://schemas.microsoft.com/office/drawing/2014/main" id="{FBC92673-4E1D-4A06-916D-C690C2DA6DC3}"/>
                </a:ext>
              </a:extLst>
            </p:cNvPr>
            <p:cNvSpPr/>
            <p:nvPr/>
          </p:nvSpPr>
          <p:spPr>
            <a:xfrm>
              <a:off x="8295933" y="4478980"/>
              <a:ext cx="147790" cy="237761"/>
            </a:xfrm>
            <a:custGeom>
              <a:avLst/>
              <a:gdLst/>
              <a:ahLst/>
              <a:cxnLst/>
              <a:rect l="l" t="t" r="r" b="b"/>
              <a:pathLst>
                <a:path w="2050" h="3298" extrusionOk="0">
                  <a:moveTo>
                    <a:pt x="1206" y="0"/>
                  </a:moveTo>
                  <a:cubicBezTo>
                    <a:pt x="1181" y="0"/>
                    <a:pt x="1157" y="8"/>
                    <a:pt x="1135" y="24"/>
                  </a:cubicBezTo>
                  <a:cubicBezTo>
                    <a:pt x="1095" y="44"/>
                    <a:pt x="1075" y="144"/>
                    <a:pt x="1095" y="184"/>
                  </a:cubicBezTo>
                  <a:cubicBezTo>
                    <a:pt x="1095" y="442"/>
                    <a:pt x="1135" y="661"/>
                    <a:pt x="1214" y="900"/>
                  </a:cubicBezTo>
                  <a:cubicBezTo>
                    <a:pt x="1104" y="852"/>
                    <a:pt x="985" y="830"/>
                    <a:pt x="864" y="830"/>
                  </a:cubicBezTo>
                  <a:cubicBezTo>
                    <a:pt x="636" y="830"/>
                    <a:pt x="402" y="909"/>
                    <a:pt x="220" y="1039"/>
                  </a:cubicBezTo>
                  <a:cubicBezTo>
                    <a:pt x="399" y="1218"/>
                    <a:pt x="598" y="1357"/>
                    <a:pt x="836" y="1417"/>
                  </a:cubicBezTo>
                  <a:cubicBezTo>
                    <a:pt x="598" y="1516"/>
                    <a:pt x="399" y="1676"/>
                    <a:pt x="279" y="1914"/>
                  </a:cubicBezTo>
                  <a:cubicBezTo>
                    <a:pt x="399" y="1954"/>
                    <a:pt x="538" y="1994"/>
                    <a:pt x="697" y="1994"/>
                  </a:cubicBezTo>
                  <a:cubicBezTo>
                    <a:pt x="299" y="2213"/>
                    <a:pt x="21" y="2650"/>
                    <a:pt x="1" y="3128"/>
                  </a:cubicBezTo>
                  <a:cubicBezTo>
                    <a:pt x="1" y="3168"/>
                    <a:pt x="1" y="3207"/>
                    <a:pt x="21" y="3227"/>
                  </a:cubicBezTo>
                  <a:cubicBezTo>
                    <a:pt x="61" y="3280"/>
                    <a:pt x="100" y="3298"/>
                    <a:pt x="158" y="3298"/>
                  </a:cubicBezTo>
                  <a:cubicBezTo>
                    <a:pt x="187" y="3298"/>
                    <a:pt x="220" y="3294"/>
                    <a:pt x="259" y="3287"/>
                  </a:cubicBezTo>
                  <a:cubicBezTo>
                    <a:pt x="1055" y="3168"/>
                    <a:pt x="1712" y="2551"/>
                    <a:pt x="1891" y="1795"/>
                  </a:cubicBezTo>
                  <a:cubicBezTo>
                    <a:pt x="2050" y="1258"/>
                    <a:pt x="1771" y="462"/>
                    <a:pt x="1393" y="104"/>
                  </a:cubicBezTo>
                  <a:cubicBezTo>
                    <a:pt x="1336" y="47"/>
                    <a:pt x="1269" y="0"/>
                    <a:pt x="120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1" name="Google Shape;1497;p44">
              <a:extLst>
                <a:ext uri="{FF2B5EF4-FFF2-40B4-BE49-F238E27FC236}">
                  <a16:creationId xmlns:a16="http://schemas.microsoft.com/office/drawing/2014/main" id="{D55B4533-8504-47FF-AA8B-2DADE3434E7F}"/>
                </a:ext>
              </a:extLst>
            </p:cNvPr>
            <p:cNvSpPr/>
            <p:nvPr/>
          </p:nvSpPr>
          <p:spPr>
            <a:xfrm>
              <a:off x="9085623" y="4167042"/>
              <a:ext cx="757836" cy="877582"/>
            </a:xfrm>
            <a:custGeom>
              <a:avLst/>
              <a:gdLst/>
              <a:ahLst/>
              <a:cxnLst/>
              <a:rect l="l" t="t" r="r" b="b"/>
              <a:pathLst>
                <a:path w="10512" h="12173" extrusionOk="0">
                  <a:moveTo>
                    <a:pt x="592" y="1"/>
                  </a:moveTo>
                  <a:cubicBezTo>
                    <a:pt x="5" y="1"/>
                    <a:pt x="1" y="1502"/>
                    <a:pt x="87" y="1865"/>
                  </a:cubicBezTo>
                  <a:cubicBezTo>
                    <a:pt x="425" y="3277"/>
                    <a:pt x="1460" y="4351"/>
                    <a:pt x="2216" y="5505"/>
                  </a:cubicBezTo>
                  <a:cubicBezTo>
                    <a:pt x="3370" y="7236"/>
                    <a:pt x="4543" y="8967"/>
                    <a:pt x="5936" y="10459"/>
                  </a:cubicBezTo>
                  <a:cubicBezTo>
                    <a:pt x="6591" y="11161"/>
                    <a:pt x="7849" y="12172"/>
                    <a:pt x="8968" y="12172"/>
                  </a:cubicBezTo>
                  <a:cubicBezTo>
                    <a:pt x="9242" y="12172"/>
                    <a:pt x="9508" y="12111"/>
                    <a:pt x="9755" y="11970"/>
                  </a:cubicBezTo>
                  <a:cubicBezTo>
                    <a:pt x="10392" y="11632"/>
                    <a:pt x="10511" y="10737"/>
                    <a:pt x="10233" y="10100"/>
                  </a:cubicBezTo>
                  <a:cubicBezTo>
                    <a:pt x="9954" y="9444"/>
                    <a:pt x="9357" y="8967"/>
                    <a:pt x="8800" y="8549"/>
                  </a:cubicBezTo>
                  <a:cubicBezTo>
                    <a:pt x="8044" y="8012"/>
                    <a:pt x="7269" y="7514"/>
                    <a:pt x="6552" y="6938"/>
                  </a:cubicBezTo>
                  <a:cubicBezTo>
                    <a:pt x="5259" y="5883"/>
                    <a:pt x="4165" y="4630"/>
                    <a:pt x="3151" y="3297"/>
                  </a:cubicBezTo>
                  <a:cubicBezTo>
                    <a:pt x="2455" y="2382"/>
                    <a:pt x="1858" y="1407"/>
                    <a:pt x="1201" y="472"/>
                  </a:cubicBezTo>
                  <a:cubicBezTo>
                    <a:pt x="1122" y="353"/>
                    <a:pt x="1022" y="194"/>
                    <a:pt x="903" y="114"/>
                  </a:cubicBezTo>
                  <a:cubicBezTo>
                    <a:pt x="785" y="36"/>
                    <a:pt x="682" y="1"/>
                    <a:pt x="592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2" name="Google Shape;1498;p44">
              <a:extLst>
                <a:ext uri="{FF2B5EF4-FFF2-40B4-BE49-F238E27FC236}">
                  <a16:creationId xmlns:a16="http://schemas.microsoft.com/office/drawing/2014/main" id="{110C948A-5ED3-4917-8A53-3CE26CCFB4C5}"/>
                </a:ext>
              </a:extLst>
            </p:cNvPr>
            <p:cNvSpPr/>
            <p:nvPr/>
          </p:nvSpPr>
          <p:spPr>
            <a:xfrm>
              <a:off x="9684126" y="4767561"/>
              <a:ext cx="193713" cy="121548"/>
            </a:xfrm>
            <a:custGeom>
              <a:avLst/>
              <a:gdLst/>
              <a:ahLst/>
              <a:cxnLst/>
              <a:rect l="l" t="t" r="r" b="b"/>
              <a:pathLst>
                <a:path w="2687" h="1686" extrusionOk="0">
                  <a:moveTo>
                    <a:pt x="1413" y="0"/>
                  </a:moveTo>
                  <a:cubicBezTo>
                    <a:pt x="1135" y="0"/>
                    <a:pt x="856" y="20"/>
                    <a:pt x="638" y="139"/>
                  </a:cubicBezTo>
                  <a:cubicBezTo>
                    <a:pt x="359" y="318"/>
                    <a:pt x="1" y="1074"/>
                    <a:pt x="419" y="1273"/>
                  </a:cubicBezTo>
                  <a:cubicBezTo>
                    <a:pt x="482" y="1300"/>
                    <a:pt x="557" y="1311"/>
                    <a:pt x="636" y="1311"/>
                  </a:cubicBezTo>
                  <a:cubicBezTo>
                    <a:pt x="734" y="1311"/>
                    <a:pt x="838" y="1295"/>
                    <a:pt x="936" y="1273"/>
                  </a:cubicBezTo>
                  <a:cubicBezTo>
                    <a:pt x="1135" y="1194"/>
                    <a:pt x="1354" y="1074"/>
                    <a:pt x="1513" y="895"/>
                  </a:cubicBezTo>
                  <a:cubicBezTo>
                    <a:pt x="1672" y="1074"/>
                    <a:pt x="1831" y="1273"/>
                    <a:pt x="2010" y="1432"/>
                  </a:cubicBezTo>
                  <a:cubicBezTo>
                    <a:pt x="2110" y="1566"/>
                    <a:pt x="2252" y="1685"/>
                    <a:pt x="2389" y="1685"/>
                  </a:cubicBezTo>
                  <a:cubicBezTo>
                    <a:pt x="2416" y="1685"/>
                    <a:pt x="2442" y="1681"/>
                    <a:pt x="2468" y="1671"/>
                  </a:cubicBezTo>
                  <a:cubicBezTo>
                    <a:pt x="2687" y="1572"/>
                    <a:pt x="2647" y="1273"/>
                    <a:pt x="2587" y="1074"/>
                  </a:cubicBezTo>
                  <a:cubicBezTo>
                    <a:pt x="2468" y="696"/>
                    <a:pt x="2309" y="279"/>
                    <a:pt x="1950" y="100"/>
                  </a:cubicBezTo>
                  <a:cubicBezTo>
                    <a:pt x="1771" y="20"/>
                    <a:pt x="1592" y="0"/>
                    <a:pt x="1413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3" name="Google Shape;1499;p44">
              <a:extLst>
                <a:ext uri="{FF2B5EF4-FFF2-40B4-BE49-F238E27FC236}">
                  <a16:creationId xmlns:a16="http://schemas.microsoft.com/office/drawing/2014/main" id="{FDF1A8DB-7FD1-4DF0-9B58-C02BA392D66F}"/>
                </a:ext>
              </a:extLst>
            </p:cNvPr>
            <p:cNvSpPr/>
            <p:nvPr/>
          </p:nvSpPr>
          <p:spPr>
            <a:xfrm>
              <a:off x="9772005" y="4894658"/>
              <a:ext cx="117294" cy="115276"/>
            </a:xfrm>
            <a:custGeom>
              <a:avLst/>
              <a:gdLst/>
              <a:ahLst/>
              <a:cxnLst/>
              <a:rect l="l" t="t" r="r" b="b"/>
              <a:pathLst>
                <a:path w="1627" h="1599" extrusionOk="0">
                  <a:moveTo>
                    <a:pt x="283" y="1"/>
                  </a:moveTo>
                  <a:cubicBezTo>
                    <a:pt x="151" y="1"/>
                    <a:pt x="0" y="126"/>
                    <a:pt x="35" y="266"/>
                  </a:cubicBezTo>
                  <a:cubicBezTo>
                    <a:pt x="55" y="346"/>
                    <a:pt x="115" y="405"/>
                    <a:pt x="155" y="445"/>
                  </a:cubicBezTo>
                  <a:cubicBezTo>
                    <a:pt x="453" y="744"/>
                    <a:pt x="791" y="1022"/>
                    <a:pt x="1090" y="1320"/>
                  </a:cubicBezTo>
                  <a:cubicBezTo>
                    <a:pt x="1149" y="1400"/>
                    <a:pt x="1229" y="1460"/>
                    <a:pt x="1328" y="1539"/>
                  </a:cubicBezTo>
                  <a:cubicBezTo>
                    <a:pt x="1388" y="1559"/>
                    <a:pt x="1408" y="1599"/>
                    <a:pt x="1428" y="1599"/>
                  </a:cubicBezTo>
                  <a:cubicBezTo>
                    <a:pt x="1468" y="1599"/>
                    <a:pt x="1507" y="1559"/>
                    <a:pt x="1527" y="1539"/>
                  </a:cubicBezTo>
                  <a:cubicBezTo>
                    <a:pt x="1627" y="1440"/>
                    <a:pt x="1607" y="1261"/>
                    <a:pt x="1547" y="1141"/>
                  </a:cubicBezTo>
                  <a:cubicBezTo>
                    <a:pt x="1428" y="763"/>
                    <a:pt x="1189" y="445"/>
                    <a:pt x="851" y="246"/>
                  </a:cubicBezTo>
                  <a:cubicBezTo>
                    <a:pt x="731" y="147"/>
                    <a:pt x="513" y="27"/>
                    <a:pt x="334" y="7"/>
                  </a:cubicBezTo>
                  <a:cubicBezTo>
                    <a:pt x="317" y="3"/>
                    <a:pt x="300" y="1"/>
                    <a:pt x="283" y="1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4" name="Google Shape;1500;p44">
              <a:extLst>
                <a:ext uri="{FF2B5EF4-FFF2-40B4-BE49-F238E27FC236}">
                  <a16:creationId xmlns:a16="http://schemas.microsoft.com/office/drawing/2014/main" id="{3D0498EF-75E1-4CE0-838D-3D89DEE9DD33}"/>
                </a:ext>
              </a:extLst>
            </p:cNvPr>
            <p:cNvSpPr/>
            <p:nvPr/>
          </p:nvSpPr>
          <p:spPr>
            <a:xfrm>
              <a:off x="9716711" y="4944977"/>
              <a:ext cx="95162" cy="161631"/>
            </a:xfrm>
            <a:custGeom>
              <a:avLst/>
              <a:gdLst/>
              <a:ahLst/>
              <a:cxnLst/>
              <a:rect l="l" t="t" r="r" b="b"/>
              <a:pathLst>
                <a:path w="1320" h="2242" extrusionOk="0">
                  <a:moveTo>
                    <a:pt x="277" y="1"/>
                  </a:moveTo>
                  <a:cubicBezTo>
                    <a:pt x="112" y="1"/>
                    <a:pt x="0" y="182"/>
                    <a:pt x="66" y="364"/>
                  </a:cubicBezTo>
                  <a:cubicBezTo>
                    <a:pt x="86" y="443"/>
                    <a:pt x="126" y="523"/>
                    <a:pt x="186" y="603"/>
                  </a:cubicBezTo>
                  <a:cubicBezTo>
                    <a:pt x="325" y="841"/>
                    <a:pt x="384" y="1140"/>
                    <a:pt x="484" y="1438"/>
                  </a:cubicBezTo>
                  <a:cubicBezTo>
                    <a:pt x="583" y="1717"/>
                    <a:pt x="703" y="2015"/>
                    <a:pt x="961" y="2194"/>
                  </a:cubicBezTo>
                  <a:cubicBezTo>
                    <a:pt x="990" y="2223"/>
                    <a:pt x="1041" y="2242"/>
                    <a:pt x="1089" y="2242"/>
                  </a:cubicBezTo>
                  <a:cubicBezTo>
                    <a:pt x="1107" y="2242"/>
                    <a:pt x="1124" y="2239"/>
                    <a:pt x="1140" y="2234"/>
                  </a:cubicBezTo>
                  <a:cubicBezTo>
                    <a:pt x="1180" y="2214"/>
                    <a:pt x="1200" y="2134"/>
                    <a:pt x="1240" y="2055"/>
                  </a:cubicBezTo>
                  <a:cubicBezTo>
                    <a:pt x="1319" y="1537"/>
                    <a:pt x="1200" y="961"/>
                    <a:pt x="902" y="543"/>
                  </a:cubicBezTo>
                  <a:cubicBezTo>
                    <a:pt x="782" y="364"/>
                    <a:pt x="603" y="105"/>
                    <a:pt x="384" y="26"/>
                  </a:cubicBezTo>
                  <a:cubicBezTo>
                    <a:pt x="347" y="9"/>
                    <a:pt x="311" y="1"/>
                    <a:pt x="277" y="1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5" name="Google Shape;1501;p44">
              <a:extLst>
                <a:ext uri="{FF2B5EF4-FFF2-40B4-BE49-F238E27FC236}">
                  <a16:creationId xmlns:a16="http://schemas.microsoft.com/office/drawing/2014/main" id="{EC5B8CE6-B83A-490D-8D66-7E95537C5FD4}"/>
                </a:ext>
              </a:extLst>
            </p:cNvPr>
            <p:cNvSpPr/>
            <p:nvPr/>
          </p:nvSpPr>
          <p:spPr>
            <a:xfrm>
              <a:off x="9638276" y="4972012"/>
              <a:ext cx="61711" cy="130343"/>
            </a:xfrm>
            <a:custGeom>
              <a:avLst/>
              <a:gdLst/>
              <a:ahLst/>
              <a:cxnLst/>
              <a:rect l="l" t="t" r="r" b="b"/>
              <a:pathLst>
                <a:path w="856" h="1808" extrusionOk="0">
                  <a:moveTo>
                    <a:pt x="338" y="0"/>
                  </a:moveTo>
                  <a:cubicBezTo>
                    <a:pt x="46" y="0"/>
                    <a:pt x="0" y="1028"/>
                    <a:pt x="0" y="1202"/>
                  </a:cubicBezTo>
                  <a:cubicBezTo>
                    <a:pt x="0" y="1361"/>
                    <a:pt x="0" y="1481"/>
                    <a:pt x="60" y="1600"/>
                  </a:cubicBezTo>
                  <a:cubicBezTo>
                    <a:pt x="94" y="1718"/>
                    <a:pt x="214" y="1808"/>
                    <a:pt x="322" y="1808"/>
                  </a:cubicBezTo>
                  <a:cubicBezTo>
                    <a:pt x="341" y="1808"/>
                    <a:pt x="360" y="1805"/>
                    <a:pt x="378" y="1799"/>
                  </a:cubicBezTo>
                  <a:cubicBezTo>
                    <a:pt x="498" y="1779"/>
                    <a:pt x="597" y="1640"/>
                    <a:pt x="657" y="1521"/>
                  </a:cubicBezTo>
                  <a:cubicBezTo>
                    <a:pt x="796" y="1123"/>
                    <a:pt x="856" y="387"/>
                    <a:pt x="478" y="68"/>
                  </a:cubicBezTo>
                  <a:cubicBezTo>
                    <a:pt x="426" y="21"/>
                    <a:pt x="379" y="0"/>
                    <a:pt x="338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6" name="Google Shape;1502;p44">
              <a:extLst>
                <a:ext uri="{FF2B5EF4-FFF2-40B4-BE49-F238E27FC236}">
                  <a16:creationId xmlns:a16="http://schemas.microsoft.com/office/drawing/2014/main" id="{FA7D2E80-8BF0-464D-8A96-391598A24019}"/>
                </a:ext>
              </a:extLst>
            </p:cNvPr>
            <p:cNvSpPr/>
            <p:nvPr/>
          </p:nvSpPr>
          <p:spPr>
            <a:xfrm>
              <a:off x="9324173" y="4394489"/>
              <a:ext cx="182250" cy="206473"/>
            </a:xfrm>
            <a:custGeom>
              <a:avLst/>
              <a:gdLst/>
              <a:ahLst/>
              <a:cxnLst/>
              <a:rect l="l" t="t" r="r" b="b"/>
              <a:pathLst>
                <a:path w="2528" h="2864" extrusionOk="0">
                  <a:moveTo>
                    <a:pt x="437" y="0"/>
                  </a:moveTo>
                  <a:cubicBezTo>
                    <a:pt x="365" y="0"/>
                    <a:pt x="296" y="88"/>
                    <a:pt x="260" y="142"/>
                  </a:cubicBezTo>
                  <a:cubicBezTo>
                    <a:pt x="1" y="620"/>
                    <a:pt x="41" y="1475"/>
                    <a:pt x="299" y="1933"/>
                  </a:cubicBezTo>
                  <a:cubicBezTo>
                    <a:pt x="670" y="2505"/>
                    <a:pt x="1326" y="2864"/>
                    <a:pt x="1989" y="2864"/>
                  </a:cubicBezTo>
                  <a:cubicBezTo>
                    <a:pt x="2109" y="2864"/>
                    <a:pt x="2229" y="2852"/>
                    <a:pt x="2348" y="2828"/>
                  </a:cubicBezTo>
                  <a:cubicBezTo>
                    <a:pt x="2428" y="2808"/>
                    <a:pt x="2488" y="2788"/>
                    <a:pt x="2527" y="2708"/>
                  </a:cubicBezTo>
                  <a:cubicBezTo>
                    <a:pt x="2527" y="2688"/>
                    <a:pt x="2527" y="2629"/>
                    <a:pt x="2488" y="2609"/>
                  </a:cubicBezTo>
                  <a:cubicBezTo>
                    <a:pt x="2328" y="2151"/>
                    <a:pt x="1931" y="1833"/>
                    <a:pt x="1473" y="1734"/>
                  </a:cubicBezTo>
                  <a:cubicBezTo>
                    <a:pt x="1612" y="1694"/>
                    <a:pt x="1732" y="1634"/>
                    <a:pt x="1851" y="1535"/>
                  </a:cubicBezTo>
                  <a:cubicBezTo>
                    <a:pt x="1672" y="1356"/>
                    <a:pt x="1413" y="1256"/>
                    <a:pt x="1155" y="1236"/>
                  </a:cubicBezTo>
                  <a:cubicBezTo>
                    <a:pt x="1354" y="1117"/>
                    <a:pt x="1533" y="918"/>
                    <a:pt x="1632" y="699"/>
                  </a:cubicBezTo>
                  <a:lnTo>
                    <a:pt x="578" y="142"/>
                  </a:lnTo>
                  <a:cubicBezTo>
                    <a:pt x="558" y="83"/>
                    <a:pt x="538" y="23"/>
                    <a:pt x="458" y="3"/>
                  </a:cubicBezTo>
                  <a:cubicBezTo>
                    <a:pt x="451" y="1"/>
                    <a:pt x="444" y="0"/>
                    <a:pt x="437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7" name="Google Shape;1503;p44">
              <a:extLst>
                <a:ext uri="{FF2B5EF4-FFF2-40B4-BE49-F238E27FC236}">
                  <a16:creationId xmlns:a16="http://schemas.microsoft.com/office/drawing/2014/main" id="{CF155FFE-F3F4-47A8-8793-BE0A8D7731E9}"/>
                </a:ext>
              </a:extLst>
            </p:cNvPr>
            <p:cNvSpPr/>
            <p:nvPr/>
          </p:nvSpPr>
          <p:spPr>
            <a:xfrm>
              <a:off x="8536502" y="4734255"/>
              <a:ext cx="294426" cy="753222"/>
            </a:xfrm>
            <a:custGeom>
              <a:avLst/>
              <a:gdLst/>
              <a:ahLst/>
              <a:cxnLst/>
              <a:rect l="l" t="t" r="r" b="b"/>
              <a:pathLst>
                <a:path w="4084" h="10448" extrusionOk="0">
                  <a:moveTo>
                    <a:pt x="792" y="0"/>
                  </a:moveTo>
                  <a:cubicBezTo>
                    <a:pt x="315" y="0"/>
                    <a:pt x="1" y="346"/>
                    <a:pt x="245" y="920"/>
                  </a:cubicBezTo>
                  <a:cubicBezTo>
                    <a:pt x="623" y="1795"/>
                    <a:pt x="1060" y="2591"/>
                    <a:pt x="1359" y="3506"/>
                  </a:cubicBezTo>
                  <a:cubicBezTo>
                    <a:pt x="1955" y="5376"/>
                    <a:pt x="2274" y="7325"/>
                    <a:pt x="2592" y="9215"/>
                  </a:cubicBezTo>
                  <a:cubicBezTo>
                    <a:pt x="1776" y="9235"/>
                    <a:pt x="981" y="9613"/>
                    <a:pt x="443" y="10209"/>
                  </a:cubicBezTo>
                  <a:cubicBezTo>
                    <a:pt x="934" y="10367"/>
                    <a:pt x="1451" y="10448"/>
                    <a:pt x="1969" y="10448"/>
                  </a:cubicBezTo>
                  <a:cubicBezTo>
                    <a:pt x="2626" y="10448"/>
                    <a:pt x="3284" y="10318"/>
                    <a:pt x="3885" y="10050"/>
                  </a:cubicBezTo>
                  <a:cubicBezTo>
                    <a:pt x="4084" y="7226"/>
                    <a:pt x="3606" y="4341"/>
                    <a:pt x="2532" y="1695"/>
                  </a:cubicBezTo>
                  <a:cubicBezTo>
                    <a:pt x="2274" y="1099"/>
                    <a:pt x="1955" y="482"/>
                    <a:pt x="1398" y="164"/>
                  </a:cubicBezTo>
                  <a:cubicBezTo>
                    <a:pt x="1187" y="52"/>
                    <a:pt x="977" y="0"/>
                    <a:pt x="792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8" name="Google Shape;1504;p44">
              <a:extLst>
                <a:ext uri="{FF2B5EF4-FFF2-40B4-BE49-F238E27FC236}">
                  <a16:creationId xmlns:a16="http://schemas.microsoft.com/office/drawing/2014/main" id="{6A0AEB7B-575F-40D2-8C97-865DC312405A}"/>
                </a:ext>
              </a:extLst>
            </p:cNvPr>
            <p:cNvSpPr/>
            <p:nvPr/>
          </p:nvSpPr>
          <p:spPr>
            <a:xfrm>
              <a:off x="8930915" y="4734255"/>
              <a:ext cx="294426" cy="753222"/>
            </a:xfrm>
            <a:custGeom>
              <a:avLst/>
              <a:gdLst/>
              <a:ahLst/>
              <a:cxnLst/>
              <a:rect l="l" t="t" r="r" b="b"/>
              <a:pathLst>
                <a:path w="4084" h="10448" extrusionOk="0">
                  <a:moveTo>
                    <a:pt x="791" y="0"/>
                  </a:moveTo>
                  <a:cubicBezTo>
                    <a:pt x="314" y="0"/>
                    <a:pt x="0" y="346"/>
                    <a:pt x="244" y="920"/>
                  </a:cubicBezTo>
                  <a:cubicBezTo>
                    <a:pt x="622" y="1795"/>
                    <a:pt x="1060" y="2591"/>
                    <a:pt x="1358" y="3506"/>
                  </a:cubicBezTo>
                  <a:cubicBezTo>
                    <a:pt x="1995" y="5376"/>
                    <a:pt x="2273" y="7325"/>
                    <a:pt x="2591" y="9215"/>
                  </a:cubicBezTo>
                  <a:cubicBezTo>
                    <a:pt x="1776" y="9235"/>
                    <a:pt x="980" y="9613"/>
                    <a:pt x="443" y="10209"/>
                  </a:cubicBezTo>
                  <a:cubicBezTo>
                    <a:pt x="933" y="10367"/>
                    <a:pt x="1451" y="10448"/>
                    <a:pt x="1968" y="10448"/>
                  </a:cubicBezTo>
                  <a:cubicBezTo>
                    <a:pt x="2626" y="10448"/>
                    <a:pt x="3283" y="10318"/>
                    <a:pt x="3884" y="10050"/>
                  </a:cubicBezTo>
                  <a:cubicBezTo>
                    <a:pt x="4083" y="7226"/>
                    <a:pt x="3606" y="4341"/>
                    <a:pt x="2532" y="1695"/>
                  </a:cubicBezTo>
                  <a:cubicBezTo>
                    <a:pt x="2273" y="1099"/>
                    <a:pt x="1955" y="482"/>
                    <a:pt x="1398" y="164"/>
                  </a:cubicBezTo>
                  <a:cubicBezTo>
                    <a:pt x="1186" y="52"/>
                    <a:pt x="977" y="0"/>
                    <a:pt x="791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89" name="Google Shape;1505;p44">
              <a:extLst>
                <a:ext uri="{FF2B5EF4-FFF2-40B4-BE49-F238E27FC236}">
                  <a16:creationId xmlns:a16="http://schemas.microsoft.com/office/drawing/2014/main" id="{21D3A45B-D032-45A6-B0CB-2994E1320EB4}"/>
                </a:ext>
              </a:extLst>
            </p:cNvPr>
            <p:cNvSpPr/>
            <p:nvPr/>
          </p:nvSpPr>
          <p:spPr>
            <a:xfrm>
              <a:off x="8404935" y="3917390"/>
              <a:ext cx="887819" cy="1069348"/>
            </a:xfrm>
            <a:custGeom>
              <a:avLst/>
              <a:gdLst/>
              <a:ahLst/>
              <a:cxnLst/>
              <a:rect l="l" t="t" r="r" b="b"/>
              <a:pathLst>
                <a:path w="12315" h="14833" extrusionOk="0">
                  <a:moveTo>
                    <a:pt x="4819" y="0"/>
                  </a:moveTo>
                  <a:cubicBezTo>
                    <a:pt x="4182" y="0"/>
                    <a:pt x="3520" y="117"/>
                    <a:pt x="2965" y="395"/>
                  </a:cubicBezTo>
                  <a:cubicBezTo>
                    <a:pt x="2368" y="693"/>
                    <a:pt x="2189" y="1250"/>
                    <a:pt x="1930" y="1847"/>
                  </a:cubicBezTo>
                  <a:cubicBezTo>
                    <a:pt x="1174" y="3418"/>
                    <a:pt x="538" y="5069"/>
                    <a:pt x="299" y="6800"/>
                  </a:cubicBezTo>
                  <a:cubicBezTo>
                    <a:pt x="1" y="9028"/>
                    <a:pt x="498" y="11495"/>
                    <a:pt x="2109" y="13086"/>
                  </a:cubicBezTo>
                  <a:cubicBezTo>
                    <a:pt x="3319" y="14268"/>
                    <a:pt x="5013" y="14833"/>
                    <a:pt x="6712" y="14833"/>
                  </a:cubicBezTo>
                  <a:cubicBezTo>
                    <a:pt x="7472" y="14833"/>
                    <a:pt x="8233" y="14720"/>
                    <a:pt x="8952" y="14498"/>
                  </a:cubicBezTo>
                  <a:cubicBezTo>
                    <a:pt x="9907" y="14200"/>
                    <a:pt x="10842" y="13703"/>
                    <a:pt x="11399" y="12887"/>
                  </a:cubicBezTo>
                  <a:cubicBezTo>
                    <a:pt x="11737" y="12370"/>
                    <a:pt x="11897" y="11733"/>
                    <a:pt x="11996" y="11117"/>
                  </a:cubicBezTo>
                  <a:cubicBezTo>
                    <a:pt x="12314" y="8650"/>
                    <a:pt x="11499" y="6163"/>
                    <a:pt x="10504" y="3876"/>
                  </a:cubicBezTo>
                  <a:cubicBezTo>
                    <a:pt x="10206" y="3179"/>
                    <a:pt x="9887" y="2483"/>
                    <a:pt x="9350" y="1946"/>
                  </a:cubicBezTo>
                  <a:cubicBezTo>
                    <a:pt x="8933" y="1489"/>
                    <a:pt x="8415" y="1170"/>
                    <a:pt x="7898" y="872"/>
                  </a:cubicBezTo>
                  <a:cubicBezTo>
                    <a:pt x="7063" y="414"/>
                    <a:pt x="6148" y="96"/>
                    <a:pt x="5232" y="17"/>
                  </a:cubicBezTo>
                  <a:cubicBezTo>
                    <a:pt x="5097" y="6"/>
                    <a:pt x="4959" y="0"/>
                    <a:pt x="481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0" name="Google Shape;1506;p44">
              <a:extLst>
                <a:ext uri="{FF2B5EF4-FFF2-40B4-BE49-F238E27FC236}">
                  <a16:creationId xmlns:a16="http://schemas.microsoft.com/office/drawing/2014/main" id="{ADA2246E-4560-466A-ADF4-B73D4FC05EAD}"/>
                </a:ext>
              </a:extLst>
            </p:cNvPr>
            <p:cNvSpPr/>
            <p:nvPr/>
          </p:nvSpPr>
          <p:spPr>
            <a:xfrm>
              <a:off x="8496708" y="4290534"/>
              <a:ext cx="165020" cy="231633"/>
            </a:xfrm>
            <a:custGeom>
              <a:avLst/>
              <a:gdLst/>
              <a:ahLst/>
              <a:cxnLst/>
              <a:rect l="l" t="t" r="r" b="b"/>
              <a:pathLst>
                <a:path w="2289" h="3213" extrusionOk="0">
                  <a:moveTo>
                    <a:pt x="1140" y="0"/>
                  </a:moveTo>
                  <a:cubicBezTo>
                    <a:pt x="1023" y="0"/>
                    <a:pt x="906" y="28"/>
                    <a:pt x="797" y="92"/>
                  </a:cubicBezTo>
                  <a:cubicBezTo>
                    <a:pt x="319" y="371"/>
                    <a:pt x="100" y="1544"/>
                    <a:pt x="61" y="1982"/>
                  </a:cubicBezTo>
                  <a:cubicBezTo>
                    <a:pt x="1" y="2360"/>
                    <a:pt x="21" y="2778"/>
                    <a:pt x="299" y="3036"/>
                  </a:cubicBezTo>
                  <a:cubicBezTo>
                    <a:pt x="432" y="3159"/>
                    <a:pt x="611" y="3213"/>
                    <a:pt x="794" y="3213"/>
                  </a:cubicBezTo>
                  <a:cubicBezTo>
                    <a:pt x="969" y="3213"/>
                    <a:pt x="1148" y="3164"/>
                    <a:pt x="1294" y="3076"/>
                  </a:cubicBezTo>
                  <a:cubicBezTo>
                    <a:pt x="1592" y="2917"/>
                    <a:pt x="1811" y="2579"/>
                    <a:pt x="1950" y="2261"/>
                  </a:cubicBezTo>
                  <a:cubicBezTo>
                    <a:pt x="2169" y="1763"/>
                    <a:pt x="2289" y="1186"/>
                    <a:pt x="2090" y="689"/>
                  </a:cubicBezTo>
                  <a:cubicBezTo>
                    <a:pt x="1936" y="321"/>
                    <a:pt x="1535" y="0"/>
                    <a:pt x="114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1" name="Google Shape;1507;p44">
              <a:extLst>
                <a:ext uri="{FF2B5EF4-FFF2-40B4-BE49-F238E27FC236}">
                  <a16:creationId xmlns:a16="http://schemas.microsoft.com/office/drawing/2014/main" id="{220E38A6-91E4-4F65-8DFC-34036835E148}"/>
                </a:ext>
              </a:extLst>
            </p:cNvPr>
            <p:cNvSpPr/>
            <p:nvPr/>
          </p:nvSpPr>
          <p:spPr>
            <a:xfrm>
              <a:off x="8662446" y="4237979"/>
              <a:ext cx="121187" cy="136327"/>
            </a:xfrm>
            <a:custGeom>
              <a:avLst/>
              <a:gdLst/>
              <a:ahLst/>
              <a:cxnLst/>
              <a:rect l="l" t="t" r="r" b="b"/>
              <a:pathLst>
                <a:path w="1681" h="1891" extrusionOk="0">
                  <a:moveTo>
                    <a:pt x="892" y="1"/>
                  </a:moveTo>
                  <a:cubicBezTo>
                    <a:pt x="227" y="1"/>
                    <a:pt x="1" y="825"/>
                    <a:pt x="248" y="1358"/>
                  </a:cubicBezTo>
                  <a:cubicBezTo>
                    <a:pt x="370" y="1655"/>
                    <a:pt x="676" y="1890"/>
                    <a:pt x="1004" y="1890"/>
                  </a:cubicBezTo>
                  <a:cubicBezTo>
                    <a:pt x="1050" y="1890"/>
                    <a:pt x="1097" y="1885"/>
                    <a:pt x="1143" y="1876"/>
                  </a:cubicBezTo>
                  <a:cubicBezTo>
                    <a:pt x="1243" y="1856"/>
                    <a:pt x="1362" y="1816"/>
                    <a:pt x="1442" y="1716"/>
                  </a:cubicBezTo>
                  <a:cubicBezTo>
                    <a:pt x="1541" y="1657"/>
                    <a:pt x="1581" y="1517"/>
                    <a:pt x="1601" y="1418"/>
                  </a:cubicBezTo>
                  <a:cubicBezTo>
                    <a:pt x="1660" y="1259"/>
                    <a:pt x="1680" y="1080"/>
                    <a:pt x="1660" y="901"/>
                  </a:cubicBezTo>
                  <a:cubicBezTo>
                    <a:pt x="1660" y="722"/>
                    <a:pt x="1601" y="563"/>
                    <a:pt x="1541" y="384"/>
                  </a:cubicBezTo>
                  <a:cubicBezTo>
                    <a:pt x="1402" y="185"/>
                    <a:pt x="1203" y="26"/>
                    <a:pt x="984" y="6"/>
                  </a:cubicBezTo>
                  <a:cubicBezTo>
                    <a:pt x="953" y="2"/>
                    <a:pt x="922" y="1"/>
                    <a:pt x="892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2" name="Google Shape;1508;p44">
              <a:extLst>
                <a:ext uri="{FF2B5EF4-FFF2-40B4-BE49-F238E27FC236}">
                  <a16:creationId xmlns:a16="http://schemas.microsoft.com/office/drawing/2014/main" id="{6E18D586-2FE4-40A3-8567-A4559F9C8C98}"/>
                </a:ext>
              </a:extLst>
            </p:cNvPr>
            <p:cNvSpPr/>
            <p:nvPr/>
          </p:nvSpPr>
          <p:spPr>
            <a:xfrm>
              <a:off x="8655886" y="4420586"/>
              <a:ext cx="91918" cy="110950"/>
            </a:xfrm>
            <a:custGeom>
              <a:avLst/>
              <a:gdLst/>
              <a:ahLst/>
              <a:cxnLst/>
              <a:rect l="l" t="t" r="r" b="b"/>
              <a:pathLst>
                <a:path w="1275" h="1539" extrusionOk="0">
                  <a:moveTo>
                    <a:pt x="569" y="1"/>
                  </a:moveTo>
                  <a:cubicBezTo>
                    <a:pt x="530" y="1"/>
                    <a:pt x="493" y="6"/>
                    <a:pt x="458" y="19"/>
                  </a:cubicBezTo>
                  <a:cubicBezTo>
                    <a:pt x="260" y="59"/>
                    <a:pt x="120" y="437"/>
                    <a:pt x="81" y="636"/>
                  </a:cubicBezTo>
                  <a:cubicBezTo>
                    <a:pt x="41" y="815"/>
                    <a:pt x="1" y="974"/>
                    <a:pt x="81" y="1153"/>
                  </a:cubicBezTo>
                  <a:cubicBezTo>
                    <a:pt x="160" y="1332"/>
                    <a:pt x="339" y="1451"/>
                    <a:pt x="498" y="1511"/>
                  </a:cubicBezTo>
                  <a:cubicBezTo>
                    <a:pt x="569" y="1525"/>
                    <a:pt x="639" y="1539"/>
                    <a:pt x="709" y="1539"/>
                  </a:cubicBezTo>
                  <a:cubicBezTo>
                    <a:pt x="738" y="1539"/>
                    <a:pt x="768" y="1537"/>
                    <a:pt x="797" y="1531"/>
                  </a:cubicBezTo>
                  <a:cubicBezTo>
                    <a:pt x="956" y="1471"/>
                    <a:pt x="1035" y="1352"/>
                    <a:pt x="1095" y="1232"/>
                  </a:cubicBezTo>
                  <a:cubicBezTo>
                    <a:pt x="1175" y="1073"/>
                    <a:pt x="1254" y="934"/>
                    <a:pt x="1254" y="755"/>
                  </a:cubicBezTo>
                  <a:cubicBezTo>
                    <a:pt x="1274" y="576"/>
                    <a:pt x="1234" y="417"/>
                    <a:pt x="1135" y="277"/>
                  </a:cubicBezTo>
                  <a:cubicBezTo>
                    <a:pt x="1018" y="160"/>
                    <a:pt x="773" y="1"/>
                    <a:pt x="5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3" name="Google Shape;1509;p44">
              <a:extLst>
                <a:ext uri="{FF2B5EF4-FFF2-40B4-BE49-F238E27FC236}">
                  <a16:creationId xmlns:a16="http://schemas.microsoft.com/office/drawing/2014/main" id="{5EDC4FF1-CF01-43AB-AC32-6F360C0925EB}"/>
                </a:ext>
              </a:extLst>
            </p:cNvPr>
            <p:cNvSpPr/>
            <p:nvPr/>
          </p:nvSpPr>
          <p:spPr>
            <a:xfrm>
              <a:off x="9027373" y="4540330"/>
              <a:ext cx="229470" cy="293416"/>
            </a:xfrm>
            <a:custGeom>
              <a:avLst/>
              <a:gdLst/>
              <a:ahLst/>
              <a:cxnLst/>
              <a:rect l="l" t="t" r="r" b="b"/>
              <a:pathLst>
                <a:path w="3183" h="4070" extrusionOk="0">
                  <a:moveTo>
                    <a:pt x="1588" y="0"/>
                  </a:moveTo>
                  <a:cubicBezTo>
                    <a:pt x="1429" y="0"/>
                    <a:pt x="1274" y="28"/>
                    <a:pt x="1134" y="89"/>
                  </a:cubicBezTo>
                  <a:cubicBezTo>
                    <a:pt x="716" y="287"/>
                    <a:pt x="478" y="904"/>
                    <a:pt x="299" y="1302"/>
                  </a:cubicBezTo>
                  <a:cubicBezTo>
                    <a:pt x="159" y="1700"/>
                    <a:pt x="0" y="2098"/>
                    <a:pt x="0" y="2555"/>
                  </a:cubicBezTo>
                  <a:cubicBezTo>
                    <a:pt x="0" y="2973"/>
                    <a:pt x="119" y="3431"/>
                    <a:pt x="418" y="3729"/>
                  </a:cubicBezTo>
                  <a:cubicBezTo>
                    <a:pt x="676" y="3951"/>
                    <a:pt x="1003" y="4069"/>
                    <a:pt x="1335" y="4069"/>
                  </a:cubicBezTo>
                  <a:cubicBezTo>
                    <a:pt x="1361" y="4069"/>
                    <a:pt x="1387" y="4069"/>
                    <a:pt x="1413" y="4067"/>
                  </a:cubicBezTo>
                  <a:cubicBezTo>
                    <a:pt x="1771" y="4047"/>
                    <a:pt x="2109" y="3868"/>
                    <a:pt x="2387" y="3629"/>
                  </a:cubicBezTo>
                  <a:cubicBezTo>
                    <a:pt x="2546" y="3470"/>
                    <a:pt x="2686" y="3271"/>
                    <a:pt x="2785" y="3072"/>
                  </a:cubicBezTo>
                  <a:cubicBezTo>
                    <a:pt x="3044" y="2655"/>
                    <a:pt x="3183" y="2157"/>
                    <a:pt x="3163" y="1660"/>
                  </a:cubicBezTo>
                  <a:cubicBezTo>
                    <a:pt x="3143" y="1163"/>
                    <a:pt x="2924" y="665"/>
                    <a:pt x="2566" y="347"/>
                  </a:cubicBezTo>
                  <a:cubicBezTo>
                    <a:pt x="2318" y="140"/>
                    <a:pt x="1945" y="0"/>
                    <a:pt x="1588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4" name="Google Shape;1510;p44">
              <a:extLst>
                <a:ext uri="{FF2B5EF4-FFF2-40B4-BE49-F238E27FC236}">
                  <a16:creationId xmlns:a16="http://schemas.microsoft.com/office/drawing/2014/main" id="{8E9D455B-90C2-44ED-B808-74EA070347A9}"/>
                </a:ext>
              </a:extLst>
            </p:cNvPr>
            <p:cNvSpPr/>
            <p:nvPr/>
          </p:nvSpPr>
          <p:spPr>
            <a:xfrm>
              <a:off x="9081874" y="4383315"/>
              <a:ext cx="114771" cy="110662"/>
            </a:xfrm>
            <a:custGeom>
              <a:avLst/>
              <a:gdLst/>
              <a:ahLst/>
              <a:cxnLst/>
              <a:rect l="l" t="t" r="r" b="b"/>
              <a:pathLst>
                <a:path w="1592" h="1535" extrusionOk="0">
                  <a:moveTo>
                    <a:pt x="837" y="1"/>
                  </a:moveTo>
                  <a:cubicBezTo>
                    <a:pt x="458" y="1"/>
                    <a:pt x="140" y="393"/>
                    <a:pt x="40" y="794"/>
                  </a:cubicBezTo>
                  <a:cubicBezTo>
                    <a:pt x="0" y="974"/>
                    <a:pt x="0" y="1153"/>
                    <a:pt x="100" y="1292"/>
                  </a:cubicBezTo>
                  <a:cubicBezTo>
                    <a:pt x="199" y="1451"/>
                    <a:pt x="398" y="1491"/>
                    <a:pt x="597" y="1531"/>
                  </a:cubicBezTo>
                  <a:cubicBezTo>
                    <a:pt x="629" y="1533"/>
                    <a:pt x="662" y="1534"/>
                    <a:pt x="695" y="1534"/>
                  </a:cubicBezTo>
                  <a:cubicBezTo>
                    <a:pt x="924" y="1534"/>
                    <a:pt x="1161" y="1473"/>
                    <a:pt x="1353" y="1351"/>
                  </a:cubicBezTo>
                  <a:cubicBezTo>
                    <a:pt x="1432" y="1292"/>
                    <a:pt x="1512" y="1232"/>
                    <a:pt x="1532" y="1153"/>
                  </a:cubicBezTo>
                  <a:cubicBezTo>
                    <a:pt x="1552" y="1073"/>
                    <a:pt x="1591" y="974"/>
                    <a:pt x="1591" y="894"/>
                  </a:cubicBezTo>
                  <a:cubicBezTo>
                    <a:pt x="1591" y="635"/>
                    <a:pt x="1492" y="377"/>
                    <a:pt x="1293" y="198"/>
                  </a:cubicBezTo>
                  <a:cubicBezTo>
                    <a:pt x="1138" y="59"/>
                    <a:pt x="983" y="1"/>
                    <a:pt x="8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5" name="Google Shape;1511;p44">
              <a:extLst>
                <a:ext uri="{FF2B5EF4-FFF2-40B4-BE49-F238E27FC236}">
                  <a16:creationId xmlns:a16="http://schemas.microsoft.com/office/drawing/2014/main" id="{09AC8DE5-A3F9-487D-A0A4-BA4F392AC988}"/>
                </a:ext>
              </a:extLst>
            </p:cNvPr>
            <p:cNvSpPr/>
            <p:nvPr/>
          </p:nvSpPr>
          <p:spPr>
            <a:xfrm>
              <a:off x="8987218" y="4485612"/>
              <a:ext cx="74616" cy="80455"/>
            </a:xfrm>
            <a:custGeom>
              <a:avLst/>
              <a:gdLst/>
              <a:ahLst/>
              <a:cxnLst/>
              <a:rect l="l" t="t" r="r" b="b"/>
              <a:pathLst>
                <a:path w="1035" h="1116" extrusionOk="0">
                  <a:moveTo>
                    <a:pt x="559" y="0"/>
                  </a:moveTo>
                  <a:cubicBezTo>
                    <a:pt x="532" y="0"/>
                    <a:pt x="504" y="4"/>
                    <a:pt x="478" y="12"/>
                  </a:cubicBezTo>
                  <a:cubicBezTo>
                    <a:pt x="318" y="32"/>
                    <a:pt x="179" y="310"/>
                    <a:pt x="120" y="470"/>
                  </a:cubicBezTo>
                  <a:cubicBezTo>
                    <a:pt x="60" y="629"/>
                    <a:pt x="0" y="808"/>
                    <a:pt x="80" y="927"/>
                  </a:cubicBezTo>
                  <a:cubicBezTo>
                    <a:pt x="159" y="1027"/>
                    <a:pt x="279" y="1106"/>
                    <a:pt x="418" y="1106"/>
                  </a:cubicBezTo>
                  <a:cubicBezTo>
                    <a:pt x="458" y="1106"/>
                    <a:pt x="506" y="1115"/>
                    <a:pt x="558" y="1115"/>
                  </a:cubicBezTo>
                  <a:cubicBezTo>
                    <a:pt x="584" y="1115"/>
                    <a:pt x="610" y="1113"/>
                    <a:pt x="637" y="1106"/>
                  </a:cubicBezTo>
                  <a:cubicBezTo>
                    <a:pt x="756" y="1046"/>
                    <a:pt x="856" y="927"/>
                    <a:pt x="915" y="808"/>
                  </a:cubicBezTo>
                  <a:cubicBezTo>
                    <a:pt x="975" y="649"/>
                    <a:pt x="1035" y="450"/>
                    <a:pt x="955" y="310"/>
                  </a:cubicBezTo>
                  <a:cubicBezTo>
                    <a:pt x="921" y="155"/>
                    <a:pt x="737" y="0"/>
                    <a:pt x="55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6" name="Google Shape;1512;p44">
              <a:extLst>
                <a:ext uri="{FF2B5EF4-FFF2-40B4-BE49-F238E27FC236}">
                  <a16:creationId xmlns:a16="http://schemas.microsoft.com/office/drawing/2014/main" id="{27B39418-8282-446E-A253-FCE26CAE3C1E}"/>
                </a:ext>
              </a:extLst>
            </p:cNvPr>
            <p:cNvSpPr/>
            <p:nvPr/>
          </p:nvSpPr>
          <p:spPr>
            <a:xfrm>
              <a:off x="8019174" y="2288274"/>
              <a:ext cx="1606293" cy="1890049"/>
            </a:xfrm>
            <a:custGeom>
              <a:avLst/>
              <a:gdLst/>
              <a:ahLst/>
              <a:cxnLst/>
              <a:rect l="l" t="t" r="r" b="b"/>
              <a:pathLst>
                <a:path w="22281" h="26217" extrusionOk="0">
                  <a:moveTo>
                    <a:pt x="13129" y="0"/>
                  </a:moveTo>
                  <a:cubicBezTo>
                    <a:pt x="13083" y="0"/>
                    <a:pt x="13037" y="5"/>
                    <a:pt x="12991" y="16"/>
                  </a:cubicBezTo>
                  <a:cubicBezTo>
                    <a:pt x="12772" y="76"/>
                    <a:pt x="12593" y="255"/>
                    <a:pt x="12434" y="394"/>
                  </a:cubicBezTo>
                  <a:cubicBezTo>
                    <a:pt x="11081" y="1787"/>
                    <a:pt x="9927" y="3398"/>
                    <a:pt x="9092" y="5149"/>
                  </a:cubicBezTo>
                  <a:cubicBezTo>
                    <a:pt x="9231" y="4393"/>
                    <a:pt x="9092" y="3577"/>
                    <a:pt x="8714" y="2901"/>
                  </a:cubicBezTo>
                  <a:cubicBezTo>
                    <a:pt x="8594" y="2702"/>
                    <a:pt x="8415" y="2483"/>
                    <a:pt x="8196" y="2483"/>
                  </a:cubicBezTo>
                  <a:cubicBezTo>
                    <a:pt x="8185" y="2482"/>
                    <a:pt x="8173" y="2481"/>
                    <a:pt x="8162" y="2481"/>
                  </a:cubicBezTo>
                  <a:cubicBezTo>
                    <a:pt x="7994" y="2481"/>
                    <a:pt x="7829" y="2611"/>
                    <a:pt x="7699" y="2742"/>
                  </a:cubicBezTo>
                  <a:cubicBezTo>
                    <a:pt x="5968" y="4293"/>
                    <a:pt x="4835" y="6482"/>
                    <a:pt x="4516" y="8769"/>
                  </a:cubicBezTo>
                  <a:cubicBezTo>
                    <a:pt x="4377" y="8073"/>
                    <a:pt x="4059" y="7416"/>
                    <a:pt x="3621" y="6840"/>
                  </a:cubicBezTo>
                  <a:cubicBezTo>
                    <a:pt x="2308" y="7814"/>
                    <a:pt x="1751" y="9505"/>
                    <a:pt x="1433" y="11097"/>
                  </a:cubicBezTo>
                  <a:cubicBezTo>
                    <a:pt x="836" y="14140"/>
                    <a:pt x="1" y="19511"/>
                    <a:pt x="2050" y="22137"/>
                  </a:cubicBezTo>
                  <a:cubicBezTo>
                    <a:pt x="4092" y="24819"/>
                    <a:pt x="8322" y="26216"/>
                    <a:pt x="11768" y="26216"/>
                  </a:cubicBezTo>
                  <a:cubicBezTo>
                    <a:pt x="12182" y="26216"/>
                    <a:pt x="12584" y="26196"/>
                    <a:pt x="12971" y="26155"/>
                  </a:cubicBezTo>
                  <a:cubicBezTo>
                    <a:pt x="16372" y="25817"/>
                    <a:pt x="19674" y="23748"/>
                    <a:pt x="21067" y="20605"/>
                  </a:cubicBezTo>
                  <a:cubicBezTo>
                    <a:pt x="21763" y="19054"/>
                    <a:pt x="21962" y="17303"/>
                    <a:pt x="22081" y="15592"/>
                  </a:cubicBezTo>
                  <a:cubicBezTo>
                    <a:pt x="22241" y="13583"/>
                    <a:pt x="22280" y="11534"/>
                    <a:pt x="21922" y="9565"/>
                  </a:cubicBezTo>
                  <a:cubicBezTo>
                    <a:pt x="21785" y="8877"/>
                    <a:pt x="21394" y="8033"/>
                    <a:pt x="20694" y="8033"/>
                  </a:cubicBezTo>
                  <a:cubicBezTo>
                    <a:pt x="20685" y="8033"/>
                    <a:pt x="20677" y="8033"/>
                    <a:pt x="20669" y="8033"/>
                  </a:cubicBezTo>
                  <a:cubicBezTo>
                    <a:pt x="20351" y="8670"/>
                    <a:pt x="20072" y="9326"/>
                    <a:pt x="19834" y="9963"/>
                  </a:cubicBezTo>
                  <a:cubicBezTo>
                    <a:pt x="19774" y="8053"/>
                    <a:pt x="18978" y="6163"/>
                    <a:pt x="17645" y="4830"/>
                  </a:cubicBezTo>
                  <a:cubicBezTo>
                    <a:pt x="17009" y="5467"/>
                    <a:pt x="16671" y="6382"/>
                    <a:pt x="16710" y="7277"/>
                  </a:cubicBezTo>
                  <a:cubicBezTo>
                    <a:pt x="16512" y="4870"/>
                    <a:pt x="15596" y="2503"/>
                    <a:pt x="14085" y="613"/>
                  </a:cubicBezTo>
                  <a:cubicBezTo>
                    <a:pt x="13837" y="330"/>
                    <a:pt x="13495" y="0"/>
                    <a:pt x="1312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7" name="Google Shape;1513;p44">
              <a:extLst>
                <a:ext uri="{FF2B5EF4-FFF2-40B4-BE49-F238E27FC236}">
                  <a16:creationId xmlns:a16="http://schemas.microsoft.com/office/drawing/2014/main" id="{5838C3BC-35B4-43BA-AE24-5797411A5BA3}"/>
                </a:ext>
              </a:extLst>
            </p:cNvPr>
            <p:cNvSpPr/>
            <p:nvPr/>
          </p:nvSpPr>
          <p:spPr>
            <a:xfrm>
              <a:off x="8853849" y="3558592"/>
              <a:ext cx="490517" cy="288875"/>
            </a:xfrm>
            <a:custGeom>
              <a:avLst/>
              <a:gdLst/>
              <a:ahLst/>
              <a:cxnLst/>
              <a:rect l="l" t="t" r="r" b="b"/>
              <a:pathLst>
                <a:path w="6804" h="4007" extrusionOk="0">
                  <a:moveTo>
                    <a:pt x="3633" y="1"/>
                  </a:moveTo>
                  <a:cubicBezTo>
                    <a:pt x="3320" y="1"/>
                    <a:pt x="3006" y="52"/>
                    <a:pt x="2706" y="160"/>
                  </a:cubicBezTo>
                  <a:cubicBezTo>
                    <a:pt x="1631" y="538"/>
                    <a:pt x="0" y="2666"/>
                    <a:pt x="1432" y="3541"/>
                  </a:cubicBezTo>
                  <a:cubicBezTo>
                    <a:pt x="1711" y="3720"/>
                    <a:pt x="2029" y="3760"/>
                    <a:pt x="2347" y="3820"/>
                  </a:cubicBezTo>
                  <a:cubicBezTo>
                    <a:pt x="3230" y="3944"/>
                    <a:pt x="4113" y="4006"/>
                    <a:pt x="4991" y="4006"/>
                  </a:cubicBezTo>
                  <a:cubicBezTo>
                    <a:pt x="5518" y="4006"/>
                    <a:pt x="6043" y="3984"/>
                    <a:pt x="6565" y="3939"/>
                  </a:cubicBezTo>
                  <a:cubicBezTo>
                    <a:pt x="6803" y="2865"/>
                    <a:pt x="6505" y="1652"/>
                    <a:pt x="5749" y="876"/>
                  </a:cubicBezTo>
                  <a:cubicBezTo>
                    <a:pt x="5195" y="321"/>
                    <a:pt x="4417" y="1"/>
                    <a:pt x="3633" y="1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8" name="Google Shape;1514;p44">
              <a:extLst>
                <a:ext uri="{FF2B5EF4-FFF2-40B4-BE49-F238E27FC236}">
                  <a16:creationId xmlns:a16="http://schemas.microsoft.com/office/drawing/2014/main" id="{368842B6-0766-4C08-8510-0AD91EAC1FF9}"/>
                </a:ext>
              </a:extLst>
            </p:cNvPr>
            <p:cNvSpPr/>
            <p:nvPr/>
          </p:nvSpPr>
          <p:spPr>
            <a:xfrm>
              <a:off x="8964221" y="3623835"/>
              <a:ext cx="291254" cy="195443"/>
            </a:xfrm>
            <a:custGeom>
              <a:avLst/>
              <a:gdLst/>
              <a:ahLst/>
              <a:cxnLst/>
              <a:rect l="l" t="t" r="r" b="b"/>
              <a:pathLst>
                <a:path w="4040" h="2711" extrusionOk="0">
                  <a:moveTo>
                    <a:pt x="1902" y="0"/>
                  </a:moveTo>
                  <a:cubicBezTo>
                    <a:pt x="1776" y="0"/>
                    <a:pt x="1658" y="10"/>
                    <a:pt x="1552" y="30"/>
                  </a:cubicBezTo>
                  <a:cubicBezTo>
                    <a:pt x="538" y="190"/>
                    <a:pt x="1" y="1741"/>
                    <a:pt x="896" y="2378"/>
                  </a:cubicBezTo>
                  <a:cubicBezTo>
                    <a:pt x="1155" y="2557"/>
                    <a:pt x="1433" y="2636"/>
                    <a:pt x="1732" y="2676"/>
                  </a:cubicBezTo>
                  <a:cubicBezTo>
                    <a:pt x="1865" y="2700"/>
                    <a:pt x="2005" y="2711"/>
                    <a:pt x="2145" y="2711"/>
                  </a:cubicBezTo>
                  <a:cubicBezTo>
                    <a:pt x="2362" y="2711"/>
                    <a:pt x="2581" y="2685"/>
                    <a:pt x="2786" y="2636"/>
                  </a:cubicBezTo>
                  <a:cubicBezTo>
                    <a:pt x="3084" y="2557"/>
                    <a:pt x="3422" y="2437"/>
                    <a:pt x="3641" y="2219"/>
                  </a:cubicBezTo>
                  <a:cubicBezTo>
                    <a:pt x="3880" y="1980"/>
                    <a:pt x="4039" y="1682"/>
                    <a:pt x="4039" y="1363"/>
                  </a:cubicBezTo>
                  <a:cubicBezTo>
                    <a:pt x="4022" y="477"/>
                    <a:pt x="2774" y="0"/>
                    <a:pt x="1902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99" name="Google Shape;1515;p44">
              <a:extLst>
                <a:ext uri="{FF2B5EF4-FFF2-40B4-BE49-F238E27FC236}">
                  <a16:creationId xmlns:a16="http://schemas.microsoft.com/office/drawing/2014/main" id="{B55FDF9E-5E90-4330-8BE7-5D51B29795CF}"/>
                </a:ext>
              </a:extLst>
            </p:cNvPr>
            <p:cNvSpPr/>
            <p:nvPr/>
          </p:nvSpPr>
          <p:spPr>
            <a:xfrm>
              <a:off x="9023047" y="3675091"/>
              <a:ext cx="143464" cy="96388"/>
            </a:xfrm>
            <a:custGeom>
              <a:avLst/>
              <a:gdLst/>
              <a:ahLst/>
              <a:cxnLst/>
              <a:rect l="l" t="t" r="r" b="b"/>
              <a:pathLst>
                <a:path w="1990" h="1337" extrusionOk="0">
                  <a:moveTo>
                    <a:pt x="945" y="1"/>
                  </a:moveTo>
                  <a:cubicBezTo>
                    <a:pt x="884" y="1"/>
                    <a:pt x="827" y="6"/>
                    <a:pt x="776" y="16"/>
                  </a:cubicBezTo>
                  <a:cubicBezTo>
                    <a:pt x="259" y="75"/>
                    <a:pt x="0" y="831"/>
                    <a:pt x="458" y="1169"/>
                  </a:cubicBezTo>
                  <a:cubicBezTo>
                    <a:pt x="577" y="1269"/>
                    <a:pt x="736" y="1309"/>
                    <a:pt x="856" y="1329"/>
                  </a:cubicBezTo>
                  <a:cubicBezTo>
                    <a:pt x="908" y="1334"/>
                    <a:pt x="961" y="1337"/>
                    <a:pt x="1013" y="1337"/>
                  </a:cubicBezTo>
                  <a:cubicBezTo>
                    <a:pt x="1138" y="1337"/>
                    <a:pt x="1261" y="1323"/>
                    <a:pt x="1373" y="1309"/>
                  </a:cubicBezTo>
                  <a:cubicBezTo>
                    <a:pt x="1532" y="1269"/>
                    <a:pt x="1671" y="1209"/>
                    <a:pt x="1811" y="1110"/>
                  </a:cubicBezTo>
                  <a:cubicBezTo>
                    <a:pt x="1930" y="990"/>
                    <a:pt x="1990" y="851"/>
                    <a:pt x="1990" y="672"/>
                  </a:cubicBezTo>
                  <a:cubicBezTo>
                    <a:pt x="1990" y="238"/>
                    <a:pt x="1367" y="1"/>
                    <a:pt x="945" y="1"/>
                  </a:cubicBezTo>
                  <a:close/>
                </a:path>
              </a:pathLst>
            </a:custGeom>
            <a:solidFill>
              <a:srgbClr val="14144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0" name="Google Shape;1516;p44">
              <a:extLst>
                <a:ext uri="{FF2B5EF4-FFF2-40B4-BE49-F238E27FC236}">
                  <a16:creationId xmlns:a16="http://schemas.microsoft.com/office/drawing/2014/main" id="{00FC1050-4B9A-444E-8A4B-79384662A186}"/>
                </a:ext>
              </a:extLst>
            </p:cNvPr>
            <p:cNvSpPr/>
            <p:nvPr/>
          </p:nvSpPr>
          <p:spPr>
            <a:xfrm>
              <a:off x="8231411" y="3540858"/>
              <a:ext cx="493401" cy="288586"/>
            </a:xfrm>
            <a:custGeom>
              <a:avLst/>
              <a:gdLst/>
              <a:ahLst/>
              <a:cxnLst/>
              <a:rect l="l" t="t" r="r" b="b"/>
              <a:pathLst>
                <a:path w="6844" h="4003" extrusionOk="0">
                  <a:moveTo>
                    <a:pt x="3210" y="0"/>
                  </a:moveTo>
                  <a:cubicBezTo>
                    <a:pt x="2425" y="0"/>
                    <a:pt x="1636" y="322"/>
                    <a:pt x="1075" y="883"/>
                  </a:cubicBezTo>
                  <a:cubicBezTo>
                    <a:pt x="299" y="1639"/>
                    <a:pt x="1" y="2872"/>
                    <a:pt x="259" y="3927"/>
                  </a:cubicBezTo>
                  <a:cubicBezTo>
                    <a:pt x="775" y="3978"/>
                    <a:pt x="1294" y="4003"/>
                    <a:pt x="1814" y="4003"/>
                  </a:cubicBezTo>
                  <a:cubicBezTo>
                    <a:pt x="2696" y="4003"/>
                    <a:pt x="3580" y="3932"/>
                    <a:pt x="4457" y="3807"/>
                  </a:cubicBezTo>
                  <a:cubicBezTo>
                    <a:pt x="4775" y="3767"/>
                    <a:pt x="5093" y="3708"/>
                    <a:pt x="5372" y="3529"/>
                  </a:cubicBezTo>
                  <a:cubicBezTo>
                    <a:pt x="6844" y="2634"/>
                    <a:pt x="5173" y="525"/>
                    <a:pt x="4099" y="147"/>
                  </a:cubicBezTo>
                  <a:cubicBezTo>
                    <a:pt x="3812" y="48"/>
                    <a:pt x="3512" y="0"/>
                    <a:pt x="3210" y="0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1" name="Google Shape;1517;p44">
              <a:extLst>
                <a:ext uri="{FF2B5EF4-FFF2-40B4-BE49-F238E27FC236}">
                  <a16:creationId xmlns:a16="http://schemas.microsoft.com/office/drawing/2014/main" id="{B8AF44B5-8786-41BB-A2BE-46737B084C38}"/>
                </a:ext>
              </a:extLst>
            </p:cNvPr>
            <p:cNvSpPr/>
            <p:nvPr/>
          </p:nvSpPr>
          <p:spPr>
            <a:xfrm>
              <a:off x="8317489" y="3625997"/>
              <a:ext cx="272510" cy="178934"/>
            </a:xfrm>
            <a:custGeom>
              <a:avLst/>
              <a:gdLst/>
              <a:ahLst/>
              <a:cxnLst/>
              <a:rect l="l" t="t" r="r" b="b"/>
              <a:pathLst>
                <a:path w="3780" h="2482" extrusionOk="0">
                  <a:moveTo>
                    <a:pt x="2005" y="0"/>
                  </a:moveTo>
                  <a:cubicBezTo>
                    <a:pt x="1198" y="0"/>
                    <a:pt x="18" y="423"/>
                    <a:pt x="0" y="1254"/>
                  </a:cubicBezTo>
                  <a:cubicBezTo>
                    <a:pt x="0" y="1552"/>
                    <a:pt x="159" y="1831"/>
                    <a:pt x="378" y="2029"/>
                  </a:cubicBezTo>
                  <a:cubicBezTo>
                    <a:pt x="597" y="2209"/>
                    <a:pt x="876" y="2328"/>
                    <a:pt x="1174" y="2407"/>
                  </a:cubicBezTo>
                  <a:cubicBezTo>
                    <a:pt x="1367" y="2456"/>
                    <a:pt x="1574" y="2482"/>
                    <a:pt x="1778" y="2482"/>
                  </a:cubicBezTo>
                  <a:cubicBezTo>
                    <a:pt x="1911" y="2482"/>
                    <a:pt x="2043" y="2471"/>
                    <a:pt x="2169" y="2447"/>
                  </a:cubicBezTo>
                  <a:cubicBezTo>
                    <a:pt x="2447" y="2427"/>
                    <a:pt x="2706" y="2348"/>
                    <a:pt x="2944" y="2189"/>
                  </a:cubicBezTo>
                  <a:cubicBezTo>
                    <a:pt x="3780" y="1552"/>
                    <a:pt x="3283" y="160"/>
                    <a:pt x="2288" y="20"/>
                  </a:cubicBezTo>
                  <a:cubicBezTo>
                    <a:pt x="2202" y="7"/>
                    <a:pt x="2106" y="0"/>
                    <a:pt x="200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2" name="Google Shape;1518;p44">
              <a:extLst>
                <a:ext uri="{FF2B5EF4-FFF2-40B4-BE49-F238E27FC236}">
                  <a16:creationId xmlns:a16="http://schemas.microsoft.com/office/drawing/2014/main" id="{C4896BFE-5393-477B-B42C-97D10F619B52}"/>
                </a:ext>
              </a:extLst>
            </p:cNvPr>
            <p:cNvSpPr/>
            <p:nvPr/>
          </p:nvSpPr>
          <p:spPr>
            <a:xfrm>
              <a:off x="8400682" y="3668243"/>
              <a:ext cx="133443" cy="90332"/>
            </a:xfrm>
            <a:custGeom>
              <a:avLst/>
              <a:gdLst/>
              <a:ahLst/>
              <a:cxnLst/>
              <a:rect l="l" t="t" r="r" b="b"/>
              <a:pathLst>
                <a:path w="1851" h="1253" extrusionOk="0">
                  <a:moveTo>
                    <a:pt x="985" y="1"/>
                  </a:moveTo>
                  <a:cubicBezTo>
                    <a:pt x="577" y="1"/>
                    <a:pt x="0" y="205"/>
                    <a:pt x="0" y="628"/>
                  </a:cubicBezTo>
                  <a:cubicBezTo>
                    <a:pt x="0" y="767"/>
                    <a:pt x="60" y="926"/>
                    <a:pt x="159" y="1026"/>
                  </a:cubicBezTo>
                  <a:cubicBezTo>
                    <a:pt x="298" y="1125"/>
                    <a:pt x="418" y="1205"/>
                    <a:pt x="557" y="1225"/>
                  </a:cubicBezTo>
                  <a:cubicBezTo>
                    <a:pt x="684" y="1239"/>
                    <a:pt x="790" y="1253"/>
                    <a:pt x="905" y="1253"/>
                  </a:cubicBezTo>
                  <a:cubicBezTo>
                    <a:pt x="953" y="1253"/>
                    <a:pt x="1002" y="1250"/>
                    <a:pt x="1054" y="1245"/>
                  </a:cubicBezTo>
                  <a:cubicBezTo>
                    <a:pt x="1174" y="1245"/>
                    <a:pt x="1333" y="1205"/>
                    <a:pt x="1432" y="1125"/>
                  </a:cubicBezTo>
                  <a:cubicBezTo>
                    <a:pt x="1850" y="827"/>
                    <a:pt x="1611" y="111"/>
                    <a:pt x="1134" y="11"/>
                  </a:cubicBezTo>
                  <a:cubicBezTo>
                    <a:pt x="1088" y="4"/>
                    <a:pt x="1038" y="1"/>
                    <a:pt x="985" y="1"/>
                  </a:cubicBezTo>
                  <a:close/>
                </a:path>
              </a:pathLst>
            </a:custGeom>
            <a:solidFill>
              <a:srgbClr val="14144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3" name="Google Shape;1519;p44">
              <a:extLst>
                <a:ext uri="{FF2B5EF4-FFF2-40B4-BE49-F238E27FC236}">
                  <a16:creationId xmlns:a16="http://schemas.microsoft.com/office/drawing/2014/main" id="{09F5C207-79AB-44D1-8967-9BB25E0CBDCF}"/>
                </a:ext>
              </a:extLst>
            </p:cNvPr>
            <p:cNvSpPr/>
            <p:nvPr/>
          </p:nvSpPr>
          <p:spPr>
            <a:xfrm>
              <a:off x="8578460" y="3847606"/>
              <a:ext cx="367239" cy="191550"/>
            </a:xfrm>
            <a:custGeom>
              <a:avLst/>
              <a:gdLst/>
              <a:ahLst/>
              <a:cxnLst/>
              <a:rect l="l" t="t" r="r" b="b"/>
              <a:pathLst>
                <a:path w="5094" h="2657" extrusionOk="0">
                  <a:moveTo>
                    <a:pt x="2257" y="0"/>
                  </a:moveTo>
                  <a:cubicBezTo>
                    <a:pt x="1871" y="0"/>
                    <a:pt x="1485" y="75"/>
                    <a:pt x="1135" y="229"/>
                  </a:cubicBezTo>
                  <a:cubicBezTo>
                    <a:pt x="1055" y="249"/>
                    <a:pt x="975" y="268"/>
                    <a:pt x="896" y="328"/>
                  </a:cubicBezTo>
                  <a:cubicBezTo>
                    <a:pt x="836" y="348"/>
                    <a:pt x="777" y="408"/>
                    <a:pt x="737" y="428"/>
                  </a:cubicBezTo>
                  <a:cubicBezTo>
                    <a:pt x="598" y="507"/>
                    <a:pt x="518" y="567"/>
                    <a:pt x="399" y="666"/>
                  </a:cubicBezTo>
                  <a:cubicBezTo>
                    <a:pt x="160" y="925"/>
                    <a:pt x="1" y="1243"/>
                    <a:pt x="60" y="1561"/>
                  </a:cubicBezTo>
                  <a:cubicBezTo>
                    <a:pt x="140" y="1999"/>
                    <a:pt x="538" y="2297"/>
                    <a:pt x="936" y="2397"/>
                  </a:cubicBezTo>
                  <a:cubicBezTo>
                    <a:pt x="1135" y="2457"/>
                    <a:pt x="1339" y="2472"/>
                    <a:pt x="1545" y="2472"/>
                  </a:cubicBezTo>
                  <a:cubicBezTo>
                    <a:pt x="1751" y="2472"/>
                    <a:pt x="1960" y="2457"/>
                    <a:pt x="2169" y="2457"/>
                  </a:cubicBezTo>
                  <a:cubicBezTo>
                    <a:pt x="2825" y="2457"/>
                    <a:pt x="3442" y="2556"/>
                    <a:pt x="4079" y="2636"/>
                  </a:cubicBezTo>
                  <a:cubicBezTo>
                    <a:pt x="4169" y="2649"/>
                    <a:pt x="4265" y="2657"/>
                    <a:pt x="4360" y="2657"/>
                  </a:cubicBezTo>
                  <a:cubicBezTo>
                    <a:pt x="4704" y="2657"/>
                    <a:pt x="5038" y="2548"/>
                    <a:pt x="5053" y="2158"/>
                  </a:cubicBezTo>
                  <a:cubicBezTo>
                    <a:pt x="5093" y="1721"/>
                    <a:pt x="4795" y="1263"/>
                    <a:pt x="4417" y="885"/>
                  </a:cubicBezTo>
                  <a:lnTo>
                    <a:pt x="4039" y="587"/>
                  </a:lnTo>
                  <a:cubicBezTo>
                    <a:pt x="3820" y="428"/>
                    <a:pt x="3562" y="288"/>
                    <a:pt x="3343" y="189"/>
                  </a:cubicBezTo>
                  <a:cubicBezTo>
                    <a:pt x="3303" y="169"/>
                    <a:pt x="3243" y="169"/>
                    <a:pt x="3184" y="149"/>
                  </a:cubicBezTo>
                  <a:cubicBezTo>
                    <a:pt x="2888" y="51"/>
                    <a:pt x="2573" y="0"/>
                    <a:pt x="2257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4" name="Google Shape;1520;p44">
              <a:extLst>
                <a:ext uri="{FF2B5EF4-FFF2-40B4-BE49-F238E27FC236}">
                  <a16:creationId xmlns:a16="http://schemas.microsoft.com/office/drawing/2014/main" id="{6FEBABF3-D4DD-45B7-A8F1-63EAB881D49B}"/>
                </a:ext>
              </a:extLst>
            </p:cNvPr>
            <p:cNvSpPr/>
            <p:nvPr/>
          </p:nvSpPr>
          <p:spPr>
            <a:xfrm>
              <a:off x="8610036" y="3864042"/>
              <a:ext cx="51690" cy="82474"/>
            </a:xfrm>
            <a:custGeom>
              <a:avLst/>
              <a:gdLst/>
              <a:ahLst/>
              <a:cxnLst/>
              <a:rect l="l" t="t" r="r" b="b"/>
              <a:pathLst>
                <a:path w="717" h="1144" extrusionOk="0">
                  <a:moveTo>
                    <a:pt x="717" y="1"/>
                  </a:moveTo>
                  <a:lnTo>
                    <a:pt x="717" y="1"/>
                  </a:lnTo>
                  <a:cubicBezTo>
                    <a:pt x="637" y="21"/>
                    <a:pt x="577" y="40"/>
                    <a:pt x="498" y="100"/>
                  </a:cubicBezTo>
                  <a:cubicBezTo>
                    <a:pt x="418" y="120"/>
                    <a:pt x="378" y="160"/>
                    <a:pt x="319" y="200"/>
                  </a:cubicBezTo>
                  <a:cubicBezTo>
                    <a:pt x="199" y="259"/>
                    <a:pt x="100" y="339"/>
                    <a:pt x="0" y="438"/>
                  </a:cubicBezTo>
                  <a:cubicBezTo>
                    <a:pt x="80" y="637"/>
                    <a:pt x="239" y="876"/>
                    <a:pt x="378" y="1015"/>
                  </a:cubicBezTo>
                  <a:cubicBezTo>
                    <a:pt x="418" y="1055"/>
                    <a:pt x="478" y="1135"/>
                    <a:pt x="537" y="1135"/>
                  </a:cubicBezTo>
                  <a:cubicBezTo>
                    <a:pt x="537" y="1141"/>
                    <a:pt x="542" y="1143"/>
                    <a:pt x="549" y="1143"/>
                  </a:cubicBezTo>
                  <a:cubicBezTo>
                    <a:pt x="562" y="1143"/>
                    <a:pt x="584" y="1135"/>
                    <a:pt x="597" y="1135"/>
                  </a:cubicBezTo>
                  <a:cubicBezTo>
                    <a:pt x="597" y="1135"/>
                    <a:pt x="617" y="1115"/>
                    <a:pt x="617" y="1095"/>
                  </a:cubicBezTo>
                  <a:cubicBezTo>
                    <a:pt x="717" y="737"/>
                    <a:pt x="697" y="379"/>
                    <a:pt x="717" y="1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5" name="Google Shape;1521;p44">
              <a:extLst>
                <a:ext uri="{FF2B5EF4-FFF2-40B4-BE49-F238E27FC236}">
                  <a16:creationId xmlns:a16="http://schemas.microsoft.com/office/drawing/2014/main" id="{98C2FDB6-BAC6-4B60-A719-D39EBFD7F939}"/>
                </a:ext>
              </a:extLst>
            </p:cNvPr>
            <p:cNvSpPr/>
            <p:nvPr/>
          </p:nvSpPr>
          <p:spPr>
            <a:xfrm>
              <a:off x="8799348" y="3861159"/>
              <a:ext cx="96099" cy="91846"/>
            </a:xfrm>
            <a:custGeom>
              <a:avLst/>
              <a:gdLst/>
              <a:ahLst/>
              <a:cxnLst/>
              <a:rect l="l" t="t" r="r" b="b"/>
              <a:pathLst>
                <a:path w="1333" h="1274" extrusionOk="0">
                  <a:moveTo>
                    <a:pt x="239" y="1"/>
                  </a:moveTo>
                  <a:cubicBezTo>
                    <a:pt x="80" y="379"/>
                    <a:pt x="0" y="797"/>
                    <a:pt x="0" y="1194"/>
                  </a:cubicBezTo>
                  <a:cubicBezTo>
                    <a:pt x="0" y="1234"/>
                    <a:pt x="0" y="1254"/>
                    <a:pt x="40" y="1274"/>
                  </a:cubicBezTo>
                  <a:cubicBezTo>
                    <a:pt x="60" y="1274"/>
                    <a:pt x="80" y="1274"/>
                    <a:pt x="100" y="1254"/>
                  </a:cubicBezTo>
                  <a:cubicBezTo>
                    <a:pt x="358" y="1115"/>
                    <a:pt x="537" y="856"/>
                    <a:pt x="657" y="618"/>
                  </a:cubicBezTo>
                  <a:lnTo>
                    <a:pt x="657" y="618"/>
                  </a:lnTo>
                  <a:cubicBezTo>
                    <a:pt x="637" y="757"/>
                    <a:pt x="677" y="936"/>
                    <a:pt x="776" y="1055"/>
                  </a:cubicBezTo>
                  <a:cubicBezTo>
                    <a:pt x="796" y="1115"/>
                    <a:pt x="875" y="1135"/>
                    <a:pt x="935" y="1135"/>
                  </a:cubicBezTo>
                  <a:cubicBezTo>
                    <a:pt x="975" y="1135"/>
                    <a:pt x="1035" y="1115"/>
                    <a:pt x="1055" y="1055"/>
                  </a:cubicBezTo>
                  <a:cubicBezTo>
                    <a:pt x="1154" y="936"/>
                    <a:pt x="1234" y="836"/>
                    <a:pt x="1333" y="717"/>
                  </a:cubicBezTo>
                  <a:cubicBezTo>
                    <a:pt x="1234" y="618"/>
                    <a:pt x="1074" y="518"/>
                    <a:pt x="935" y="399"/>
                  </a:cubicBezTo>
                  <a:cubicBezTo>
                    <a:pt x="696" y="240"/>
                    <a:pt x="458" y="100"/>
                    <a:pt x="239" y="1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6" name="Google Shape;1522;p44">
              <a:extLst>
                <a:ext uri="{FF2B5EF4-FFF2-40B4-BE49-F238E27FC236}">
                  <a16:creationId xmlns:a16="http://schemas.microsoft.com/office/drawing/2014/main" id="{DF9EA7DB-3514-4C34-A19A-BD1847B77CBC}"/>
                </a:ext>
              </a:extLst>
            </p:cNvPr>
            <p:cNvSpPr/>
            <p:nvPr/>
          </p:nvSpPr>
          <p:spPr>
            <a:xfrm>
              <a:off x="8188373" y="3274913"/>
              <a:ext cx="385911" cy="234517"/>
            </a:xfrm>
            <a:custGeom>
              <a:avLst/>
              <a:gdLst/>
              <a:ahLst/>
              <a:cxnLst/>
              <a:rect l="l" t="t" r="r" b="b"/>
              <a:pathLst>
                <a:path w="5353" h="3253" extrusionOk="0">
                  <a:moveTo>
                    <a:pt x="4071" y="0"/>
                  </a:moveTo>
                  <a:cubicBezTo>
                    <a:pt x="3725" y="0"/>
                    <a:pt x="3379" y="112"/>
                    <a:pt x="3064" y="255"/>
                  </a:cubicBezTo>
                  <a:cubicBezTo>
                    <a:pt x="2289" y="593"/>
                    <a:pt x="1" y="1727"/>
                    <a:pt x="279" y="2901"/>
                  </a:cubicBezTo>
                  <a:cubicBezTo>
                    <a:pt x="343" y="3162"/>
                    <a:pt x="486" y="3253"/>
                    <a:pt x="664" y="3253"/>
                  </a:cubicBezTo>
                  <a:cubicBezTo>
                    <a:pt x="989" y="3253"/>
                    <a:pt x="1429" y="2950"/>
                    <a:pt x="1712" y="2821"/>
                  </a:cubicBezTo>
                  <a:cubicBezTo>
                    <a:pt x="2468" y="2483"/>
                    <a:pt x="3184" y="2125"/>
                    <a:pt x="3979" y="1906"/>
                  </a:cubicBezTo>
                  <a:cubicBezTo>
                    <a:pt x="4457" y="1747"/>
                    <a:pt x="4994" y="1628"/>
                    <a:pt x="5173" y="1170"/>
                  </a:cubicBezTo>
                  <a:cubicBezTo>
                    <a:pt x="5352" y="713"/>
                    <a:pt x="4954" y="176"/>
                    <a:pt x="4477" y="56"/>
                  </a:cubicBezTo>
                  <a:cubicBezTo>
                    <a:pt x="4343" y="17"/>
                    <a:pt x="4207" y="0"/>
                    <a:pt x="4071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7" name="Google Shape;1523;p44">
              <a:extLst>
                <a:ext uri="{FF2B5EF4-FFF2-40B4-BE49-F238E27FC236}">
                  <a16:creationId xmlns:a16="http://schemas.microsoft.com/office/drawing/2014/main" id="{562C9103-EC2A-427C-A38F-5E95FD662A37}"/>
                </a:ext>
              </a:extLst>
            </p:cNvPr>
            <p:cNvSpPr/>
            <p:nvPr/>
          </p:nvSpPr>
          <p:spPr>
            <a:xfrm>
              <a:off x="8951316" y="3287313"/>
              <a:ext cx="400185" cy="274384"/>
            </a:xfrm>
            <a:custGeom>
              <a:avLst/>
              <a:gdLst/>
              <a:ahLst/>
              <a:cxnLst/>
              <a:rect l="l" t="t" r="r" b="b"/>
              <a:pathLst>
                <a:path w="5551" h="3806" extrusionOk="0">
                  <a:moveTo>
                    <a:pt x="1653" y="0"/>
                  </a:moveTo>
                  <a:cubicBezTo>
                    <a:pt x="1619" y="0"/>
                    <a:pt x="1586" y="1"/>
                    <a:pt x="1552" y="4"/>
                  </a:cubicBezTo>
                  <a:cubicBezTo>
                    <a:pt x="717" y="63"/>
                    <a:pt x="1" y="1177"/>
                    <a:pt x="637" y="1874"/>
                  </a:cubicBezTo>
                  <a:cubicBezTo>
                    <a:pt x="816" y="2073"/>
                    <a:pt x="1075" y="2212"/>
                    <a:pt x="1334" y="2331"/>
                  </a:cubicBezTo>
                  <a:cubicBezTo>
                    <a:pt x="2229" y="2729"/>
                    <a:pt x="3124" y="3127"/>
                    <a:pt x="4039" y="3485"/>
                  </a:cubicBezTo>
                  <a:cubicBezTo>
                    <a:pt x="4337" y="3624"/>
                    <a:pt x="4636" y="3744"/>
                    <a:pt x="4934" y="3783"/>
                  </a:cubicBezTo>
                  <a:cubicBezTo>
                    <a:pt x="4994" y="3797"/>
                    <a:pt x="5058" y="3805"/>
                    <a:pt x="5121" y="3805"/>
                  </a:cubicBezTo>
                  <a:cubicBezTo>
                    <a:pt x="5248" y="3805"/>
                    <a:pt x="5372" y="3770"/>
                    <a:pt x="5451" y="3664"/>
                  </a:cubicBezTo>
                  <a:cubicBezTo>
                    <a:pt x="5551" y="3545"/>
                    <a:pt x="5551" y="3386"/>
                    <a:pt x="5531" y="3246"/>
                  </a:cubicBezTo>
                  <a:cubicBezTo>
                    <a:pt x="5432" y="2371"/>
                    <a:pt x="4855" y="1615"/>
                    <a:pt x="4139" y="1078"/>
                  </a:cubicBezTo>
                  <a:cubicBezTo>
                    <a:pt x="3547" y="658"/>
                    <a:pt x="2461" y="0"/>
                    <a:pt x="165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108" name="Google Shape;1524;p44">
              <a:extLst>
                <a:ext uri="{FF2B5EF4-FFF2-40B4-BE49-F238E27FC236}">
                  <a16:creationId xmlns:a16="http://schemas.microsoft.com/office/drawing/2014/main" id="{1CC815DF-6D14-4E10-AAEE-2BD23B7B703A}"/>
                </a:ext>
              </a:extLst>
            </p:cNvPr>
            <p:cNvSpPr/>
            <p:nvPr/>
          </p:nvSpPr>
          <p:spPr>
            <a:xfrm>
              <a:off x="8372566" y="2673745"/>
              <a:ext cx="1031572" cy="597719"/>
            </a:xfrm>
            <a:custGeom>
              <a:avLst/>
              <a:gdLst/>
              <a:ahLst/>
              <a:cxnLst/>
              <a:rect l="l" t="t" r="r" b="b"/>
              <a:pathLst>
                <a:path w="14309" h="8291" extrusionOk="0">
                  <a:moveTo>
                    <a:pt x="6756" y="1"/>
                  </a:moveTo>
                  <a:cubicBezTo>
                    <a:pt x="6000" y="1"/>
                    <a:pt x="5582" y="717"/>
                    <a:pt x="5403" y="1373"/>
                  </a:cubicBezTo>
                  <a:cubicBezTo>
                    <a:pt x="5184" y="2109"/>
                    <a:pt x="5025" y="2885"/>
                    <a:pt x="4866" y="3661"/>
                  </a:cubicBezTo>
                  <a:cubicBezTo>
                    <a:pt x="4707" y="3462"/>
                    <a:pt x="4568" y="3283"/>
                    <a:pt x="4369" y="3124"/>
                  </a:cubicBezTo>
                  <a:cubicBezTo>
                    <a:pt x="4271" y="3051"/>
                    <a:pt x="4160" y="3008"/>
                    <a:pt x="4055" y="3008"/>
                  </a:cubicBezTo>
                  <a:cubicBezTo>
                    <a:pt x="3989" y="3008"/>
                    <a:pt x="3926" y="3025"/>
                    <a:pt x="3871" y="3064"/>
                  </a:cubicBezTo>
                  <a:cubicBezTo>
                    <a:pt x="3175" y="3482"/>
                    <a:pt x="2598" y="4099"/>
                    <a:pt x="2300" y="4854"/>
                  </a:cubicBezTo>
                  <a:cubicBezTo>
                    <a:pt x="2101" y="4596"/>
                    <a:pt x="1922" y="4357"/>
                    <a:pt x="1723" y="4079"/>
                  </a:cubicBezTo>
                  <a:cubicBezTo>
                    <a:pt x="1673" y="4019"/>
                    <a:pt x="1613" y="3989"/>
                    <a:pt x="1554" y="3989"/>
                  </a:cubicBezTo>
                  <a:cubicBezTo>
                    <a:pt x="1494" y="3989"/>
                    <a:pt x="1434" y="4019"/>
                    <a:pt x="1385" y="4079"/>
                  </a:cubicBezTo>
                  <a:cubicBezTo>
                    <a:pt x="748" y="4954"/>
                    <a:pt x="251" y="5789"/>
                    <a:pt x="12" y="6844"/>
                  </a:cubicBezTo>
                  <a:cubicBezTo>
                    <a:pt x="0" y="6880"/>
                    <a:pt x="31" y="6908"/>
                    <a:pt x="62" y="6908"/>
                  </a:cubicBezTo>
                  <a:cubicBezTo>
                    <a:pt x="83" y="6908"/>
                    <a:pt x="104" y="6895"/>
                    <a:pt x="112" y="6864"/>
                  </a:cubicBezTo>
                  <a:cubicBezTo>
                    <a:pt x="410" y="6008"/>
                    <a:pt x="828" y="5173"/>
                    <a:pt x="1484" y="4516"/>
                  </a:cubicBezTo>
                  <a:cubicBezTo>
                    <a:pt x="1643" y="4974"/>
                    <a:pt x="1882" y="5451"/>
                    <a:pt x="2121" y="5849"/>
                  </a:cubicBezTo>
                  <a:cubicBezTo>
                    <a:pt x="2198" y="5978"/>
                    <a:pt x="2324" y="6040"/>
                    <a:pt x="2450" y="6040"/>
                  </a:cubicBezTo>
                  <a:cubicBezTo>
                    <a:pt x="2615" y="6040"/>
                    <a:pt x="2780" y="5933"/>
                    <a:pt x="2837" y="5730"/>
                  </a:cubicBezTo>
                  <a:cubicBezTo>
                    <a:pt x="3036" y="4994"/>
                    <a:pt x="3414" y="4377"/>
                    <a:pt x="4030" y="3920"/>
                  </a:cubicBezTo>
                  <a:cubicBezTo>
                    <a:pt x="4309" y="4218"/>
                    <a:pt x="4508" y="4576"/>
                    <a:pt x="4627" y="4994"/>
                  </a:cubicBezTo>
                  <a:cubicBezTo>
                    <a:pt x="4698" y="5195"/>
                    <a:pt x="4885" y="5300"/>
                    <a:pt x="5066" y="5300"/>
                  </a:cubicBezTo>
                  <a:cubicBezTo>
                    <a:pt x="5243" y="5300"/>
                    <a:pt x="5414" y="5200"/>
                    <a:pt x="5463" y="4994"/>
                  </a:cubicBezTo>
                  <a:cubicBezTo>
                    <a:pt x="5662" y="4178"/>
                    <a:pt x="5861" y="3382"/>
                    <a:pt x="6020" y="2547"/>
                  </a:cubicBezTo>
                  <a:cubicBezTo>
                    <a:pt x="6099" y="2189"/>
                    <a:pt x="6179" y="1791"/>
                    <a:pt x="6298" y="1433"/>
                  </a:cubicBezTo>
                  <a:cubicBezTo>
                    <a:pt x="6363" y="1239"/>
                    <a:pt x="6466" y="941"/>
                    <a:pt x="6662" y="941"/>
                  </a:cubicBezTo>
                  <a:cubicBezTo>
                    <a:pt x="6708" y="941"/>
                    <a:pt x="6759" y="958"/>
                    <a:pt x="6815" y="995"/>
                  </a:cubicBezTo>
                  <a:cubicBezTo>
                    <a:pt x="7074" y="1174"/>
                    <a:pt x="7253" y="1612"/>
                    <a:pt x="7412" y="1871"/>
                  </a:cubicBezTo>
                  <a:cubicBezTo>
                    <a:pt x="7611" y="2189"/>
                    <a:pt x="7790" y="2487"/>
                    <a:pt x="7969" y="2806"/>
                  </a:cubicBezTo>
                  <a:cubicBezTo>
                    <a:pt x="8347" y="3502"/>
                    <a:pt x="8665" y="4238"/>
                    <a:pt x="8944" y="4994"/>
                  </a:cubicBezTo>
                  <a:cubicBezTo>
                    <a:pt x="9045" y="5269"/>
                    <a:pt x="9298" y="5404"/>
                    <a:pt x="9541" y="5404"/>
                  </a:cubicBezTo>
                  <a:cubicBezTo>
                    <a:pt x="9826" y="5404"/>
                    <a:pt x="10098" y="5219"/>
                    <a:pt x="10098" y="4854"/>
                  </a:cubicBezTo>
                  <a:cubicBezTo>
                    <a:pt x="10098" y="4695"/>
                    <a:pt x="10098" y="4576"/>
                    <a:pt x="10137" y="4457"/>
                  </a:cubicBezTo>
                  <a:cubicBezTo>
                    <a:pt x="10476" y="5014"/>
                    <a:pt x="10734" y="5670"/>
                    <a:pt x="10893" y="6307"/>
                  </a:cubicBezTo>
                  <a:cubicBezTo>
                    <a:pt x="10960" y="6525"/>
                    <a:pt x="11130" y="6621"/>
                    <a:pt x="11303" y="6621"/>
                  </a:cubicBezTo>
                  <a:cubicBezTo>
                    <a:pt x="11493" y="6621"/>
                    <a:pt x="11686" y="6505"/>
                    <a:pt x="11749" y="6307"/>
                  </a:cubicBezTo>
                  <a:cubicBezTo>
                    <a:pt x="11769" y="6207"/>
                    <a:pt x="11987" y="5789"/>
                    <a:pt x="12087" y="5491"/>
                  </a:cubicBezTo>
                  <a:cubicBezTo>
                    <a:pt x="12167" y="5610"/>
                    <a:pt x="12226" y="5750"/>
                    <a:pt x="12286" y="5869"/>
                  </a:cubicBezTo>
                  <a:cubicBezTo>
                    <a:pt x="12624" y="6545"/>
                    <a:pt x="12942" y="7202"/>
                    <a:pt x="13221" y="7898"/>
                  </a:cubicBezTo>
                  <a:cubicBezTo>
                    <a:pt x="13286" y="8174"/>
                    <a:pt x="13496" y="8291"/>
                    <a:pt x="13705" y="8291"/>
                  </a:cubicBezTo>
                  <a:cubicBezTo>
                    <a:pt x="14009" y="8291"/>
                    <a:pt x="14309" y="8044"/>
                    <a:pt x="14156" y="7679"/>
                  </a:cubicBezTo>
                  <a:cubicBezTo>
                    <a:pt x="13937" y="7102"/>
                    <a:pt x="13678" y="6545"/>
                    <a:pt x="13420" y="5988"/>
                  </a:cubicBezTo>
                  <a:cubicBezTo>
                    <a:pt x="13161" y="5511"/>
                    <a:pt x="12942" y="4894"/>
                    <a:pt x="12525" y="4516"/>
                  </a:cubicBezTo>
                  <a:cubicBezTo>
                    <a:pt x="12340" y="4358"/>
                    <a:pt x="12173" y="4292"/>
                    <a:pt x="12022" y="4292"/>
                  </a:cubicBezTo>
                  <a:cubicBezTo>
                    <a:pt x="11717" y="4292"/>
                    <a:pt x="11477" y="4562"/>
                    <a:pt x="11291" y="4894"/>
                  </a:cubicBezTo>
                  <a:cubicBezTo>
                    <a:pt x="11053" y="4278"/>
                    <a:pt x="10734" y="3701"/>
                    <a:pt x="10336" y="3164"/>
                  </a:cubicBezTo>
                  <a:cubicBezTo>
                    <a:pt x="10225" y="3015"/>
                    <a:pt x="10037" y="2905"/>
                    <a:pt x="9858" y="2905"/>
                  </a:cubicBezTo>
                  <a:cubicBezTo>
                    <a:pt x="9749" y="2905"/>
                    <a:pt x="9643" y="2946"/>
                    <a:pt x="9561" y="3044"/>
                  </a:cubicBezTo>
                  <a:cubicBezTo>
                    <a:pt x="9501" y="3124"/>
                    <a:pt x="9461" y="3183"/>
                    <a:pt x="9401" y="3243"/>
                  </a:cubicBezTo>
                  <a:cubicBezTo>
                    <a:pt x="9183" y="2786"/>
                    <a:pt x="8904" y="2308"/>
                    <a:pt x="8646" y="1871"/>
                  </a:cubicBezTo>
                  <a:cubicBezTo>
                    <a:pt x="8248" y="1214"/>
                    <a:pt x="7611" y="1"/>
                    <a:pt x="675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323229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2138;p50">
            <a:extLst>
              <a:ext uri="{FF2B5EF4-FFF2-40B4-BE49-F238E27FC236}">
                <a16:creationId xmlns:a16="http://schemas.microsoft.com/office/drawing/2014/main" id="{2D70D4AB-AA4D-4065-9989-5126FC6549E7}"/>
              </a:ext>
            </a:extLst>
          </p:cNvPr>
          <p:cNvGrpSpPr/>
          <p:nvPr/>
        </p:nvGrpSpPr>
        <p:grpSpPr>
          <a:xfrm>
            <a:off x="1236278" y="3429531"/>
            <a:ext cx="4937178" cy="6221852"/>
            <a:chOff x="-448602" y="2668648"/>
            <a:chExt cx="2225553" cy="2929594"/>
          </a:xfrm>
        </p:grpSpPr>
        <p:sp>
          <p:nvSpPr>
            <p:cNvPr id="85" name="Google Shape;2139;p50">
              <a:extLst>
                <a:ext uri="{FF2B5EF4-FFF2-40B4-BE49-F238E27FC236}">
                  <a16:creationId xmlns:a16="http://schemas.microsoft.com/office/drawing/2014/main" id="{D0848F72-3489-491A-9CBB-1E0E7C760189}"/>
                </a:ext>
              </a:extLst>
            </p:cNvPr>
            <p:cNvSpPr/>
            <p:nvPr/>
          </p:nvSpPr>
          <p:spPr>
            <a:xfrm>
              <a:off x="719202" y="2708489"/>
              <a:ext cx="315507" cy="657835"/>
            </a:xfrm>
            <a:custGeom>
              <a:avLst/>
              <a:gdLst/>
              <a:ahLst/>
              <a:cxnLst/>
              <a:rect l="l" t="t" r="r" b="b"/>
              <a:pathLst>
                <a:path w="5670" h="11822" extrusionOk="0">
                  <a:moveTo>
                    <a:pt x="869" y="0"/>
                  </a:moveTo>
                  <a:cubicBezTo>
                    <a:pt x="602" y="0"/>
                    <a:pt x="401" y="81"/>
                    <a:pt x="299" y="248"/>
                  </a:cubicBezTo>
                  <a:cubicBezTo>
                    <a:pt x="80" y="645"/>
                    <a:pt x="617" y="1202"/>
                    <a:pt x="1194" y="1978"/>
                  </a:cubicBezTo>
                  <a:cubicBezTo>
                    <a:pt x="1472" y="2336"/>
                    <a:pt x="1731" y="2754"/>
                    <a:pt x="1930" y="3231"/>
                  </a:cubicBezTo>
                  <a:cubicBezTo>
                    <a:pt x="2069" y="3530"/>
                    <a:pt x="2169" y="3888"/>
                    <a:pt x="2189" y="4226"/>
                  </a:cubicBezTo>
                  <a:cubicBezTo>
                    <a:pt x="2208" y="4604"/>
                    <a:pt x="2189" y="5022"/>
                    <a:pt x="2029" y="5459"/>
                  </a:cubicBezTo>
                  <a:cubicBezTo>
                    <a:pt x="1910" y="5778"/>
                    <a:pt x="1771" y="6116"/>
                    <a:pt x="1532" y="6474"/>
                  </a:cubicBezTo>
                  <a:cubicBezTo>
                    <a:pt x="1313" y="6812"/>
                    <a:pt x="1035" y="7190"/>
                    <a:pt x="677" y="7588"/>
                  </a:cubicBezTo>
                  <a:lnTo>
                    <a:pt x="418" y="7847"/>
                  </a:lnTo>
                  <a:cubicBezTo>
                    <a:pt x="100" y="8165"/>
                    <a:pt x="0" y="8682"/>
                    <a:pt x="199" y="9100"/>
                  </a:cubicBezTo>
                  <a:cubicBezTo>
                    <a:pt x="498" y="9756"/>
                    <a:pt x="1114" y="10691"/>
                    <a:pt x="2268" y="11586"/>
                  </a:cubicBezTo>
                  <a:cubicBezTo>
                    <a:pt x="2465" y="11746"/>
                    <a:pt x="2705" y="11821"/>
                    <a:pt x="2947" y="11821"/>
                  </a:cubicBezTo>
                  <a:cubicBezTo>
                    <a:pt x="3218" y="11821"/>
                    <a:pt x="3490" y="11726"/>
                    <a:pt x="3700" y="11547"/>
                  </a:cubicBezTo>
                  <a:cubicBezTo>
                    <a:pt x="3800" y="11467"/>
                    <a:pt x="3899" y="11368"/>
                    <a:pt x="3999" y="11248"/>
                  </a:cubicBezTo>
                  <a:cubicBezTo>
                    <a:pt x="4019" y="11189"/>
                    <a:pt x="4058" y="11169"/>
                    <a:pt x="4078" y="11149"/>
                  </a:cubicBezTo>
                  <a:cubicBezTo>
                    <a:pt x="4516" y="10651"/>
                    <a:pt x="4993" y="9935"/>
                    <a:pt x="5312" y="8901"/>
                  </a:cubicBezTo>
                  <a:cubicBezTo>
                    <a:pt x="5491" y="8304"/>
                    <a:pt x="5610" y="7608"/>
                    <a:pt x="5670" y="6812"/>
                  </a:cubicBezTo>
                  <a:lnTo>
                    <a:pt x="5670" y="6196"/>
                  </a:lnTo>
                  <a:cubicBezTo>
                    <a:pt x="5670" y="5778"/>
                    <a:pt x="5610" y="5360"/>
                    <a:pt x="5550" y="4982"/>
                  </a:cubicBezTo>
                  <a:cubicBezTo>
                    <a:pt x="5371" y="4067"/>
                    <a:pt x="4974" y="3231"/>
                    <a:pt x="4496" y="2535"/>
                  </a:cubicBezTo>
                  <a:cubicBezTo>
                    <a:pt x="4158" y="2018"/>
                    <a:pt x="3700" y="1541"/>
                    <a:pt x="3283" y="1183"/>
                  </a:cubicBezTo>
                  <a:cubicBezTo>
                    <a:pt x="2865" y="805"/>
                    <a:pt x="2407" y="506"/>
                    <a:pt x="1990" y="307"/>
                  </a:cubicBezTo>
                  <a:cubicBezTo>
                    <a:pt x="1565" y="106"/>
                    <a:pt x="1174" y="0"/>
                    <a:pt x="86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0;p50">
              <a:extLst>
                <a:ext uri="{FF2B5EF4-FFF2-40B4-BE49-F238E27FC236}">
                  <a16:creationId xmlns:a16="http://schemas.microsoft.com/office/drawing/2014/main" id="{79F63972-EF9E-465E-A554-DA104B17534C}"/>
                </a:ext>
              </a:extLst>
            </p:cNvPr>
            <p:cNvSpPr/>
            <p:nvPr/>
          </p:nvSpPr>
          <p:spPr>
            <a:xfrm>
              <a:off x="754592" y="3065387"/>
              <a:ext cx="259083" cy="262366"/>
            </a:xfrm>
            <a:custGeom>
              <a:avLst/>
              <a:gdLst/>
              <a:ahLst/>
              <a:cxnLst/>
              <a:rect l="l" t="t" r="r" b="b"/>
              <a:pathLst>
                <a:path w="4656" h="4715" extrusionOk="0">
                  <a:moveTo>
                    <a:pt x="876" y="0"/>
                  </a:moveTo>
                  <a:cubicBezTo>
                    <a:pt x="657" y="378"/>
                    <a:pt x="379" y="756"/>
                    <a:pt x="1" y="1134"/>
                  </a:cubicBezTo>
                  <a:cubicBezTo>
                    <a:pt x="976" y="2547"/>
                    <a:pt x="2308" y="3780"/>
                    <a:pt x="3422" y="4715"/>
                  </a:cubicBezTo>
                  <a:cubicBezTo>
                    <a:pt x="3860" y="4218"/>
                    <a:pt x="4338" y="3482"/>
                    <a:pt x="4656" y="2467"/>
                  </a:cubicBezTo>
                  <a:cubicBezTo>
                    <a:pt x="2746" y="1771"/>
                    <a:pt x="1553" y="756"/>
                    <a:pt x="876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1;p50">
              <a:extLst>
                <a:ext uri="{FF2B5EF4-FFF2-40B4-BE49-F238E27FC236}">
                  <a16:creationId xmlns:a16="http://schemas.microsoft.com/office/drawing/2014/main" id="{DE9CD5E7-9388-4783-9481-D0BE7447D240}"/>
                </a:ext>
              </a:extLst>
            </p:cNvPr>
            <p:cNvSpPr/>
            <p:nvPr/>
          </p:nvSpPr>
          <p:spPr>
            <a:xfrm>
              <a:off x="830991" y="2941413"/>
              <a:ext cx="204829" cy="146179"/>
            </a:xfrm>
            <a:custGeom>
              <a:avLst/>
              <a:gdLst/>
              <a:ahLst/>
              <a:cxnLst/>
              <a:rect l="l" t="t" r="r" b="b"/>
              <a:pathLst>
                <a:path w="3681" h="2627" extrusionOk="0">
                  <a:moveTo>
                    <a:pt x="160" y="0"/>
                  </a:moveTo>
                  <a:cubicBezTo>
                    <a:pt x="180" y="398"/>
                    <a:pt x="120" y="796"/>
                    <a:pt x="1" y="1234"/>
                  </a:cubicBezTo>
                  <a:cubicBezTo>
                    <a:pt x="1214" y="2129"/>
                    <a:pt x="2686" y="2487"/>
                    <a:pt x="3661" y="2626"/>
                  </a:cubicBezTo>
                  <a:cubicBezTo>
                    <a:pt x="3661" y="2427"/>
                    <a:pt x="3681" y="2228"/>
                    <a:pt x="3661" y="2010"/>
                  </a:cubicBezTo>
                  <a:cubicBezTo>
                    <a:pt x="3661" y="1592"/>
                    <a:pt x="3601" y="1174"/>
                    <a:pt x="3541" y="776"/>
                  </a:cubicBezTo>
                  <a:cubicBezTo>
                    <a:pt x="1910" y="637"/>
                    <a:pt x="776" y="279"/>
                    <a:pt x="16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2;p50">
              <a:extLst>
                <a:ext uri="{FF2B5EF4-FFF2-40B4-BE49-F238E27FC236}">
                  <a16:creationId xmlns:a16="http://schemas.microsoft.com/office/drawing/2014/main" id="{03DD7180-8618-47DC-BF03-9B958D5005F2}"/>
                </a:ext>
              </a:extLst>
            </p:cNvPr>
            <p:cNvSpPr/>
            <p:nvPr/>
          </p:nvSpPr>
          <p:spPr>
            <a:xfrm>
              <a:off x="784528" y="2774260"/>
              <a:ext cx="183795" cy="112959"/>
            </a:xfrm>
            <a:custGeom>
              <a:avLst/>
              <a:gdLst/>
              <a:ahLst/>
              <a:cxnLst/>
              <a:rect l="l" t="t" r="r" b="b"/>
              <a:pathLst>
                <a:path w="3303" h="2030" extrusionOk="0">
                  <a:moveTo>
                    <a:pt x="2069" y="1"/>
                  </a:moveTo>
                  <a:cubicBezTo>
                    <a:pt x="1333" y="418"/>
                    <a:pt x="557" y="637"/>
                    <a:pt x="0" y="756"/>
                  </a:cubicBezTo>
                  <a:cubicBezTo>
                    <a:pt x="259" y="1134"/>
                    <a:pt x="537" y="1552"/>
                    <a:pt x="736" y="2030"/>
                  </a:cubicBezTo>
                  <a:cubicBezTo>
                    <a:pt x="1751" y="2030"/>
                    <a:pt x="2666" y="1691"/>
                    <a:pt x="3302" y="1353"/>
                  </a:cubicBezTo>
                  <a:cubicBezTo>
                    <a:pt x="2924" y="816"/>
                    <a:pt x="2507" y="359"/>
                    <a:pt x="20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3;p50">
              <a:extLst>
                <a:ext uri="{FF2B5EF4-FFF2-40B4-BE49-F238E27FC236}">
                  <a16:creationId xmlns:a16="http://schemas.microsoft.com/office/drawing/2014/main" id="{95F2C662-A924-46B2-A9EC-0755C1ED2DAD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487"/>
                  </a:cubicBezTo>
                  <a:cubicBezTo>
                    <a:pt x="12292" y="1983"/>
                    <a:pt x="11764" y="1815"/>
                    <a:pt x="11097" y="1815"/>
                  </a:cubicBezTo>
                  <a:cubicBezTo>
                    <a:pt x="9761" y="1815"/>
                    <a:pt x="7864" y="2488"/>
                    <a:pt x="5939" y="2488"/>
                  </a:cubicBezTo>
                  <a:cubicBezTo>
                    <a:pt x="5903" y="2488"/>
                    <a:pt x="5866" y="2488"/>
                    <a:pt x="5829" y="2487"/>
                  </a:cubicBezTo>
                  <a:cubicBezTo>
                    <a:pt x="5292" y="2448"/>
                    <a:pt x="4795" y="2388"/>
                    <a:pt x="4337" y="2249"/>
                  </a:cubicBezTo>
                  <a:cubicBezTo>
                    <a:pt x="3601" y="2089"/>
                    <a:pt x="2905" y="1751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4;p50">
              <a:extLst>
                <a:ext uri="{FF2B5EF4-FFF2-40B4-BE49-F238E27FC236}">
                  <a16:creationId xmlns:a16="http://schemas.microsoft.com/office/drawing/2014/main" id="{44384450-0BA5-4AE4-9B12-0A9D7740F6D9}"/>
                </a:ext>
              </a:extLst>
            </p:cNvPr>
            <p:cNvSpPr/>
            <p:nvPr/>
          </p:nvSpPr>
          <p:spPr>
            <a:xfrm>
              <a:off x="976000" y="3958634"/>
              <a:ext cx="757217" cy="417838"/>
            </a:xfrm>
            <a:custGeom>
              <a:avLst/>
              <a:gdLst/>
              <a:ahLst/>
              <a:cxnLst/>
              <a:rect l="l" t="t" r="r" b="b"/>
              <a:pathLst>
                <a:path w="13608" h="7509" extrusionOk="0">
                  <a:moveTo>
                    <a:pt x="359" y="1"/>
                  </a:moveTo>
                  <a:lnTo>
                    <a:pt x="0" y="5710"/>
                  </a:lnTo>
                  <a:cubicBezTo>
                    <a:pt x="0" y="5710"/>
                    <a:pt x="1010" y="7509"/>
                    <a:pt x="5461" y="7509"/>
                  </a:cubicBezTo>
                  <a:cubicBezTo>
                    <a:pt x="6008" y="7509"/>
                    <a:pt x="6606" y="7482"/>
                    <a:pt x="7261" y="7421"/>
                  </a:cubicBezTo>
                  <a:cubicBezTo>
                    <a:pt x="13229" y="6884"/>
                    <a:pt x="13607" y="3999"/>
                    <a:pt x="12612" y="2507"/>
                  </a:cubicBezTo>
                  <a:cubicBezTo>
                    <a:pt x="12292" y="2010"/>
                    <a:pt x="11764" y="1844"/>
                    <a:pt x="11097" y="1844"/>
                  </a:cubicBezTo>
                  <a:cubicBezTo>
                    <a:pt x="9761" y="1844"/>
                    <a:pt x="7865" y="2508"/>
                    <a:pt x="5941" y="2508"/>
                  </a:cubicBezTo>
                  <a:cubicBezTo>
                    <a:pt x="5904" y="2508"/>
                    <a:pt x="5866" y="2508"/>
                    <a:pt x="5829" y="2507"/>
                  </a:cubicBezTo>
                  <a:cubicBezTo>
                    <a:pt x="5292" y="2487"/>
                    <a:pt x="4795" y="2408"/>
                    <a:pt x="4337" y="2288"/>
                  </a:cubicBezTo>
                  <a:lnTo>
                    <a:pt x="4337" y="2288"/>
                  </a:lnTo>
                  <a:cubicBezTo>
                    <a:pt x="4573" y="3332"/>
                    <a:pt x="5550" y="4278"/>
                    <a:pt x="6689" y="4278"/>
                  </a:cubicBezTo>
                  <a:cubicBezTo>
                    <a:pt x="6701" y="4278"/>
                    <a:pt x="6712" y="4278"/>
                    <a:pt x="6724" y="4278"/>
                  </a:cubicBezTo>
                  <a:lnTo>
                    <a:pt x="6724" y="6168"/>
                  </a:lnTo>
                  <a:cubicBezTo>
                    <a:pt x="6356" y="6205"/>
                    <a:pt x="5970" y="6243"/>
                    <a:pt x="5591" y="6243"/>
                  </a:cubicBezTo>
                  <a:cubicBezTo>
                    <a:pt x="4968" y="6243"/>
                    <a:pt x="4362" y="6141"/>
                    <a:pt x="3880" y="5770"/>
                  </a:cubicBezTo>
                  <a:cubicBezTo>
                    <a:pt x="3183" y="5213"/>
                    <a:pt x="2945" y="4238"/>
                    <a:pt x="2766" y="3383"/>
                  </a:cubicBezTo>
                  <a:cubicBezTo>
                    <a:pt x="2646" y="2726"/>
                    <a:pt x="2487" y="2089"/>
                    <a:pt x="2348" y="1433"/>
                  </a:cubicBezTo>
                  <a:cubicBezTo>
                    <a:pt x="1154" y="737"/>
                    <a:pt x="359" y="1"/>
                    <a:pt x="359" y="1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5;p50">
              <a:extLst>
                <a:ext uri="{FF2B5EF4-FFF2-40B4-BE49-F238E27FC236}">
                  <a16:creationId xmlns:a16="http://schemas.microsoft.com/office/drawing/2014/main" id="{22218A9C-FF33-4E73-8284-15A2BA39AA35}"/>
                </a:ext>
              </a:extLst>
            </p:cNvPr>
            <p:cNvSpPr/>
            <p:nvPr/>
          </p:nvSpPr>
          <p:spPr>
            <a:xfrm>
              <a:off x="1357886" y="3991019"/>
              <a:ext cx="318846" cy="479103"/>
            </a:xfrm>
            <a:custGeom>
              <a:avLst/>
              <a:gdLst/>
              <a:ahLst/>
              <a:cxnLst/>
              <a:rect l="l" t="t" r="r" b="b"/>
              <a:pathLst>
                <a:path w="5730" h="8610" extrusionOk="0">
                  <a:moveTo>
                    <a:pt x="2405" y="0"/>
                  </a:moveTo>
                  <a:cubicBezTo>
                    <a:pt x="1557" y="0"/>
                    <a:pt x="690" y="88"/>
                    <a:pt x="0" y="354"/>
                  </a:cubicBezTo>
                  <a:cubicBezTo>
                    <a:pt x="0" y="354"/>
                    <a:pt x="2089" y="8569"/>
                    <a:pt x="2845" y="8609"/>
                  </a:cubicBezTo>
                  <a:cubicBezTo>
                    <a:pt x="2847" y="8609"/>
                    <a:pt x="2849" y="8609"/>
                    <a:pt x="2851" y="8609"/>
                  </a:cubicBezTo>
                  <a:cubicBezTo>
                    <a:pt x="3631" y="8609"/>
                    <a:pt x="5730" y="354"/>
                    <a:pt x="5730" y="354"/>
                  </a:cubicBezTo>
                  <a:cubicBezTo>
                    <a:pt x="5730" y="354"/>
                    <a:pt x="4103" y="0"/>
                    <a:pt x="2405" y="0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6;p50">
              <a:extLst>
                <a:ext uri="{FF2B5EF4-FFF2-40B4-BE49-F238E27FC236}">
                  <a16:creationId xmlns:a16="http://schemas.microsoft.com/office/drawing/2014/main" id="{0F68FB22-F2D5-4183-B7F1-2172A84437E7}"/>
                </a:ext>
              </a:extLst>
            </p:cNvPr>
            <p:cNvSpPr/>
            <p:nvPr/>
          </p:nvSpPr>
          <p:spPr>
            <a:xfrm>
              <a:off x="1391105" y="4010661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3" y="1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7;p50">
              <a:extLst>
                <a:ext uri="{FF2B5EF4-FFF2-40B4-BE49-F238E27FC236}">
                  <a16:creationId xmlns:a16="http://schemas.microsoft.com/office/drawing/2014/main" id="{B1D74EFC-DDB6-47C6-A372-C07679B8DAA6}"/>
                </a:ext>
              </a:extLst>
            </p:cNvPr>
            <p:cNvSpPr/>
            <p:nvPr/>
          </p:nvSpPr>
          <p:spPr>
            <a:xfrm>
              <a:off x="1429834" y="4013999"/>
              <a:ext cx="135106" cy="226976"/>
            </a:xfrm>
            <a:custGeom>
              <a:avLst/>
              <a:gdLst/>
              <a:ahLst/>
              <a:cxnLst/>
              <a:rect l="l" t="t" r="r" b="b"/>
              <a:pathLst>
                <a:path w="2428" h="4079" fill="none" extrusionOk="0">
                  <a:moveTo>
                    <a:pt x="0" y="4078"/>
                  </a:moveTo>
                  <a:cubicBezTo>
                    <a:pt x="0" y="4078"/>
                    <a:pt x="1870" y="1194"/>
                    <a:pt x="2427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8;p50">
              <a:extLst>
                <a:ext uri="{FF2B5EF4-FFF2-40B4-BE49-F238E27FC236}">
                  <a16:creationId xmlns:a16="http://schemas.microsoft.com/office/drawing/2014/main" id="{2F276D8C-5E56-4F2D-A7D1-0C1E6C59F1BC}"/>
                </a:ext>
              </a:extLst>
            </p:cNvPr>
            <p:cNvSpPr/>
            <p:nvPr/>
          </p:nvSpPr>
          <p:spPr>
            <a:xfrm>
              <a:off x="1461940" y="4067139"/>
              <a:ext cx="190417" cy="281174"/>
            </a:xfrm>
            <a:custGeom>
              <a:avLst/>
              <a:gdLst/>
              <a:ahLst/>
              <a:cxnLst/>
              <a:rect l="l" t="t" r="r" b="b"/>
              <a:pathLst>
                <a:path w="3422" h="5053" fill="none" extrusionOk="0">
                  <a:moveTo>
                    <a:pt x="0" y="5053"/>
                  </a:moveTo>
                  <a:cubicBezTo>
                    <a:pt x="0" y="5053"/>
                    <a:pt x="2686" y="1631"/>
                    <a:pt x="3422" y="0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9;p50">
              <a:extLst>
                <a:ext uri="{FF2B5EF4-FFF2-40B4-BE49-F238E27FC236}">
                  <a16:creationId xmlns:a16="http://schemas.microsoft.com/office/drawing/2014/main" id="{6763099E-C94D-49D8-B1C6-87B6C93D8199}"/>
                </a:ext>
              </a:extLst>
            </p:cNvPr>
            <p:cNvSpPr/>
            <p:nvPr/>
          </p:nvSpPr>
          <p:spPr>
            <a:xfrm>
              <a:off x="1487370" y="4312861"/>
              <a:ext cx="94151" cy="90813"/>
            </a:xfrm>
            <a:custGeom>
              <a:avLst/>
              <a:gdLst/>
              <a:ahLst/>
              <a:cxnLst/>
              <a:rect l="l" t="t" r="r" b="b"/>
              <a:pathLst>
                <a:path w="1692" h="1632" fill="none" extrusionOk="0">
                  <a:moveTo>
                    <a:pt x="1" y="1632"/>
                  </a:moveTo>
                  <a:cubicBezTo>
                    <a:pt x="1" y="1632"/>
                    <a:pt x="1493" y="637"/>
                    <a:pt x="1692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0;p50">
              <a:extLst>
                <a:ext uri="{FF2B5EF4-FFF2-40B4-BE49-F238E27FC236}">
                  <a16:creationId xmlns:a16="http://schemas.microsoft.com/office/drawing/2014/main" id="{C647DD10-1393-4D6B-B9E2-785FE8CA5673}"/>
                </a:ext>
              </a:extLst>
            </p:cNvPr>
            <p:cNvSpPr/>
            <p:nvPr/>
          </p:nvSpPr>
          <p:spPr>
            <a:xfrm>
              <a:off x="1517250" y="4013999"/>
              <a:ext cx="115185" cy="130654"/>
            </a:xfrm>
            <a:custGeom>
              <a:avLst/>
              <a:gdLst/>
              <a:ahLst/>
              <a:cxnLst/>
              <a:rect l="l" t="t" r="r" b="b"/>
              <a:pathLst>
                <a:path w="2070" h="2348" fill="none" extrusionOk="0">
                  <a:moveTo>
                    <a:pt x="1" y="0"/>
                  </a:moveTo>
                  <a:cubicBezTo>
                    <a:pt x="1" y="0"/>
                    <a:pt x="1075" y="1612"/>
                    <a:pt x="2070" y="2348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1;p50">
              <a:extLst>
                <a:ext uri="{FF2B5EF4-FFF2-40B4-BE49-F238E27FC236}">
                  <a16:creationId xmlns:a16="http://schemas.microsoft.com/office/drawing/2014/main" id="{8C9DB10D-85A3-4C19-A1F9-959D5CCF05AE}"/>
                </a:ext>
              </a:extLst>
            </p:cNvPr>
            <p:cNvSpPr/>
            <p:nvPr/>
          </p:nvSpPr>
          <p:spPr>
            <a:xfrm>
              <a:off x="1391105" y="4021734"/>
              <a:ext cx="213677" cy="219241"/>
            </a:xfrm>
            <a:custGeom>
              <a:avLst/>
              <a:gdLst/>
              <a:ahLst/>
              <a:cxnLst/>
              <a:rect l="l" t="t" r="r" b="b"/>
              <a:pathLst>
                <a:path w="3840" h="3940" fill="none" extrusionOk="0">
                  <a:moveTo>
                    <a:pt x="0" y="1"/>
                  </a:moveTo>
                  <a:cubicBezTo>
                    <a:pt x="0" y="1"/>
                    <a:pt x="2546" y="2905"/>
                    <a:pt x="3840" y="393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2;p50">
              <a:extLst>
                <a:ext uri="{FF2B5EF4-FFF2-40B4-BE49-F238E27FC236}">
                  <a16:creationId xmlns:a16="http://schemas.microsoft.com/office/drawing/2014/main" id="{EB912E06-A50B-4A58-BBA9-42AC423C2F1F}"/>
                </a:ext>
              </a:extLst>
            </p:cNvPr>
            <p:cNvSpPr/>
            <p:nvPr/>
          </p:nvSpPr>
          <p:spPr>
            <a:xfrm>
              <a:off x="1420986" y="4208808"/>
              <a:ext cx="152801" cy="122920"/>
            </a:xfrm>
            <a:custGeom>
              <a:avLst/>
              <a:gdLst/>
              <a:ahLst/>
              <a:cxnLst/>
              <a:rect l="l" t="t" r="r" b="b"/>
              <a:pathLst>
                <a:path w="2746" h="2209" fill="none" extrusionOk="0">
                  <a:moveTo>
                    <a:pt x="0" y="1"/>
                  </a:moveTo>
                  <a:cubicBezTo>
                    <a:pt x="0" y="1"/>
                    <a:pt x="1632" y="1811"/>
                    <a:pt x="2746" y="2209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3;p50">
              <a:extLst>
                <a:ext uri="{FF2B5EF4-FFF2-40B4-BE49-F238E27FC236}">
                  <a16:creationId xmlns:a16="http://schemas.microsoft.com/office/drawing/2014/main" id="{E884FD45-56B6-4408-A166-53681322C68D}"/>
                </a:ext>
              </a:extLst>
            </p:cNvPr>
            <p:cNvSpPr/>
            <p:nvPr/>
          </p:nvSpPr>
          <p:spPr>
            <a:xfrm>
              <a:off x="1473013" y="4369284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6" y="697"/>
                    <a:pt x="1273" y="797"/>
                  </a:cubicBezTo>
                </a:path>
              </a:pathLst>
            </a:custGeom>
            <a:solidFill>
              <a:schemeClr val="lt2"/>
            </a:solidFill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4;p50">
              <a:extLst>
                <a:ext uri="{FF2B5EF4-FFF2-40B4-BE49-F238E27FC236}">
                  <a16:creationId xmlns:a16="http://schemas.microsoft.com/office/drawing/2014/main" id="{A0DC4734-B63D-47CD-A0EC-AFBDCB3D707A}"/>
                </a:ext>
              </a:extLst>
            </p:cNvPr>
            <p:cNvSpPr/>
            <p:nvPr/>
          </p:nvSpPr>
          <p:spPr>
            <a:xfrm>
              <a:off x="1187002" y="3749358"/>
              <a:ext cx="589948" cy="444325"/>
            </a:xfrm>
            <a:custGeom>
              <a:avLst/>
              <a:gdLst/>
              <a:ahLst/>
              <a:cxnLst/>
              <a:rect l="l" t="t" r="r" b="b"/>
              <a:pathLst>
                <a:path w="10602" h="7985" extrusionOk="0">
                  <a:moveTo>
                    <a:pt x="5632" y="0"/>
                  </a:moveTo>
                  <a:cubicBezTo>
                    <a:pt x="4993" y="0"/>
                    <a:pt x="4325" y="145"/>
                    <a:pt x="3728" y="499"/>
                  </a:cubicBezTo>
                  <a:cubicBezTo>
                    <a:pt x="1341" y="1812"/>
                    <a:pt x="2395" y="4577"/>
                    <a:pt x="2395" y="4577"/>
                  </a:cubicBezTo>
                  <a:cubicBezTo>
                    <a:pt x="2269" y="4540"/>
                    <a:pt x="2145" y="4523"/>
                    <a:pt x="2025" y="4523"/>
                  </a:cubicBezTo>
                  <a:cubicBezTo>
                    <a:pt x="804" y="4523"/>
                    <a:pt x="0" y="6314"/>
                    <a:pt x="1341" y="6984"/>
                  </a:cubicBezTo>
                  <a:cubicBezTo>
                    <a:pt x="1567" y="7102"/>
                    <a:pt x="1778" y="7147"/>
                    <a:pt x="1970" y="7147"/>
                  </a:cubicBezTo>
                  <a:cubicBezTo>
                    <a:pt x="2590" y="7147"/>
                    <a:pt x="3006" y="6677"/>
                    <a:pt x="3052" y="6646"/>
                  </a:cubicBezTo>
                  <a:lnTo>
                    <a:pt x="3052" y="6646"/>
                  </a:lnTo>
                  <a:cubicBezTo>
                    <a:pt x="3032" y="6704"/>
                    <a:pt x="2606" y="7984"/>
                    <a:pt x="3809" y="7984"/>
                  </a:cubicBezTo>
                  <a:cubicBezTo>
                    <a:pt x="3853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58" y="7482"/>
                    <a:pt x="685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8403" y="6785"/>
                    <a:pt x="8224" y="6149"/>
                    <a:pt x="8224" y="6149"/>
                  </a:cubicBezTo>
                  <a:lnTo>
                    <a:pt x="8224" y="6149"/>
                  </a:lnTo>
                  <a:cubicBezTo>
                    <a:pt x="8531" y="6436"/>
                    <a:pt x="8891" y="6567"/>
                    <a:pt x="9234" y="6567"/>
                  </a:cubicBezTo>
                  <a:cubicBezTo>
                    <a:pt x="9913" y="6567"/>
                    <a:pt x="10531" y="6059"/>
                    <a:pt x="10571" y="5254"/>
                  </a:cubicBezTo>
                  <a:cubicBezTo>
                    <a:pt x="10602" y="4298"/>
                    <a:pt x="9665" y="4190"/>
                    <a:pt x="9242" y="4190"/>
                  </a:cubicBezTo>
                  <a:cubicBezTo>
                    <a:pt x="9119" y="4190"/>
                    <a:pt x="9039" y="4199"/>
                    <a:pt x="9039" y="4199"/>
                  </a:cubicBezTo>
                  <a:cubicBezTo>
                    <a:pt x="9218" y="1494"/>
                    <a:pt x="7567" y="82"/>
                    <a:pt x="5757" y="2"/>
                  </a:cubicBezTo>
                  <a:cubicBezTo>
                    <a:pt x="5715" y="1"/>
                    <a:pt x="5674" y="0"/>
                    <a:pt x="5632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55;p50">
              <a:extLst>
                <a:ext uri="{FF2B5EF4-FFF2-40B4-BE49-F238E27FC236}">
                  <a16:creationId xmlns:a16="http://schemas.microsoft.com/office/drawing/2014/main" id="{C41D76A5-6487-4E74-BCB9-C2121CC756DE}"/>
                </a:ext>
              </a:extLst>
            </p:cNvPr>
            <p:cNvSpPr/>
            <p:nvPr/>
          </p:nvSpPr>
          <p:spPr>
            <a:xfrm>
              <a:off x="1188115" y="3749358"/>
              <a:ext cx="444325" cy="444325"/>
            </a:xfrm>
            <a:custGeom>
              <a:avLst/>
              <a:gdLst/>
              <a:ahLst/>
              <a:cxnLst/>
              <a:rect l="l" t="t" r="r" b="b"/>
              <a:pathLst>
                <a:path w="7985" h="7985" extrusionOk="0">
                  <a:moveTo>
                    <a:pt x="5635" y="0"/>
                  </a:moveTo>
                  <a:cubicBezTo>
                    <a:pt x="5010" y="0"/>
                    <a:pt x="4325" y="145"/>
                    <a:pt x="3728" y="499"/>
                  </a:cubicBezTo>
                  <a:cubicBezTo>
                    <a:pt x="1341" y="1812"/>
                    <a:pt x="2415" y="4577"/>
                    <a:pt x="2415" y="4577"/>
                  </a:cubicBezTo>
                  <a:cubicBezTo>
                    <a:pt x="2288" y="4540"/>
                    <a:pt x="2164" y="4523"/>
                    <a:pt x="2044" y="4523"/>
                  </a:cubicBezTo>
                  <a:cubicBezTo>
                    <a:pt x="820" y="4523"/>
                    <a:pt x="0" y="6314"/>
                    <a:pt x="1341" y="6984"/>
                  </a:cubicBezTo>
                  <a:cubicBezTo>
                    <a:pt x="1571" y="7102"/>
                    <a:pt x="1787" y="7147"/>
                    <a:pt x="1981" y="7147"/>
                  </a:cubicBezTo>
                  <a:cubicBezTo>
                    <a:pt x="2608" y="7147"/>
                    <a:pt x="3021" y="6677"/>
                    <a:pt x="3051" y="6646"/>
                  </a:cubicBezTo>
                  <a:lnTo>
                    <a:pt x="3051" y="6646"/>
                  </a:lnTo>
                  <a:cubicBezTo>
                    <a:pt x="3032" y="6704"/>
                    <a:pt x="2624" y="7984"/>
                    <a:pt x="3811" y="7984"/>
                  </a:cubicBezTo>
                  <a:cubicBezTo>
                    <a:pt x="3854" y="7984"/>
                    <a:pt x="3899" y="7982"/>
                    <a:pt x="3947" y="7979"/>
                  </a:cubicBezTo>
                  <a:cubicBezTo>
                    <a:pt x="5021" y="7899"/>
                    <a:pt x="5399" y="6666"/>
                    <a:pt x="5498" y="6089"/>
                  </a:cubicBezTo>
                  <a:lnTo>
                    <a:pt x="5498" y="6089"/>
                  </a:lnTo>
                  <a:cubicBezTo>
                    <a:pt x="5439" y="6567"/>
                    <a:pt x="5578" y="7482"/>
                    <a:pt x="6871" y="7502"/>
                  </a:cubicBezTo>
                  <a:cubicBezTo>
                    <a:pt x="7428" y="7502"/>
                    <a:pt x="7786" y="7382"/>
                    <a:pt x="7985" y="7183"/>
                  </a:cubicBezTo>
                  <a:cubicBezTo>
                    <a:pt x="7925" y="7104"/>
                    <a:pt x="7905" y="7044"/>
                    <a:pt x="7885" y="6964"/>
                  </a:cubicBezTo>
                  <a:cubicBezTo>
                    <a:pt x="7786" y="6766"/>
                    <a:pt x="7667" y="6587"/>
                    <a:pt x="7488" y="6467"/>
                  </a:cubicBezTo>
                  <a:cubicBezTo>
                    <a:pt x="7129" y="6248"/>
                    <a:pt x="6672" y="6348"/>
                    <a:pt x="6234" y="6268"/>
                  </a:cubicBezTo>
                  <a:cubicBezTo>
                    <a:pt x="5956" y="6248"/>
                    <a:pt x="5717" y="6089"/>
                    <a:pt x="5518" y="5890"/>
                  </a:cubicBezTo>
                  <a:cubicBezTo>
                    <a:pt x="5100" y="5473"/>
                    <a:pt x="4921" y="4776"/>
                    <a:pt x="5200" y="4219"/>
                  </a:cubicBezTo>
                  <a:lnTo>
                    <a:pt x="5200" y="4219"/>
                  </a:lnTo>
                  <a:cubicBezTo>
                    <a:pt x="5109" y="4244"/>
                    <a:pt x="5019" y="4255"/>
                    <a:pt x="4930" y="4255"/>
                  </a:cubicBezTo>
                  <a:cubicBezTo>
                    <a:pt x="4297" y="4255"/>
                    <a:pt x="3735" y="3669"/>
                    <a:pt x="3648" y="3006"/>
                  </a:cubicBezTo>
                  <a:cubicBezTo>
                    <a:pt x="3549" y="2270"/>
                    <a:pt x="3967" y="1534"/>
                    <a:pt x="4464" y="997"/>
                  </a:cubicBezTo>
                  <a:cubicBezTo>
                    <a:pt x="4842" y="599"/>
                    <a:pt x="5260" y="241"/>
                    <a:pt x="5757" y="2"/>
                  </a:cubicBezTo>
                  <a:cubicBezTo>
                    <a:pt x="5716" y="1"/>
                    <a:pt x="5676" y="0"/>
                    <a:pt x="563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56;p50">
              <a:extLst>
                <a:ext uri="{FF2B5EF4-FFF2-40B4-BE49-F238E27FC236}">
                  <a16:creationId xmlns:a16="http://schemas.microsoft.com/office/drawing/2014/main" id="{407ACA46-93CE-49EA-8C85-4AE19CCD5EB1}"/>
                </a:ext>
              </a:extLst>
            </p:cNvPr>
            <p:cNvSpPr/>
            <p:nvPr/>
          </p:nvSpPr>
          <p:spPr>
            <a:xfrm>
              <a:off x="1494047" y="3793706"/>
              <a:ext cx="166100" cy="136831"/>
            </a:xfrm>
            <a:custGeom>
              <a:avLst/>
              <a:gdLst/>
              <a:ahLst/>
              <a:cxnLst/>
              <a:rect l="l" t="t" r="r" b="b"/>
              <a:pathLst>
                <a:path w="2985" h="2459" extrusionOk="0">
                  <a:moveTo>
                    <a:pt x="1194" y="1"/>
                  </a:moveTo>
                  <a:cubicBezTo>
                    <a:pt x="1015" y="1"/>
                    <a:pt x="816" y="41"/>
                    <a:pt x="677" y="140"/>
                  </a:cubicBezTo>
                  <a:cubicBezTo>
                    <a:pt x="0" y="697"/>
                    <a:pt x="677" y="1672"/>
                    <a:pt x="1134" y="2089"/>
                  </a:cubicBezTo>
                  <a:cubicBezTo>
                    <a:pt x="1313" y="2229"/>
                    <a:pt x="1492" y="2388"/>
                    <a:pt x="1711" y="2428"/>
                  </a:cubicBezTo>
                  <a:cubicBezTo>
                    <a:pt x="1778" y="2448"/>
                    <a:pt x="1846" y="2458"/>
                    <a:pt x="1914" y="2458"/>
                  </a:cubicBezTo>
                  <a:cubicBezTo>
                    <a:pt x="2110" y="2458"/>
                    <a:pt x="2305" y="2376"/>
                    <a:pt x="2467" y="2229"/>
                  </a:cubicBezTo>
                  <a:cubicBezTo>
                    <a:pt x="2984" y="1712"/>
                    <a:pt x="2586" y="1095"/>
                    <a:pt x="2268" y="598"/>
                  </a:cubicBezTo>
                  <a:cubicBezTo>
                    <a:pt x="1990" y="200"/>
                    <a:pt x="1691" y="1"/>
                    <a:pt x="1194" y="1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57;p50">
              <a:extLst>
                <a:ext uri="{FF2B5EF4-FFF2-40B4-BE49-F238E27FC236}">
                  <a16:creationId xmlns:a16="http://schemas.microsoft.com/office/drawing/2014/main" id="{0A9105CF-84B4-4C2C-8B29-05A75A2C9FF3}"/>
                </a:ext>
              </a:extLst>
            </p:cNvPr>
            <p:cNvSpPr/>
            <p:nvPr/>
          </p:nvSpPr>
          <p:spPr>
            <a:xfrm>
              <a:off x="1387767" y="4055788"/>
              <a:ext cx="377496" cy="329085"/>
            </a:xfrm>
            <a:custGeom>
              <a:avLst/>
              <a:gdLst/>
              <a:ahLst/>
              <a:cxnLst/>
              <a:rect l="l" t="t" r="r" b="b"/>
              <a:pathLst>
                <a:path w="6784" h="5914" extrusionOk="0">
                  <a:moveTo>
                    <a:pt x="4511" y="0"/>
                  </a:moveTo>
                  <a:cubicBezTo>
                    <a:pt x="4301" y="0"/>
                    <a:pt x="4094" y="58"/>
                    <a:pt x="3900" y="184"/>
                  </a:cubicBezTo>
                  <a:cubicBezTo>
                    <a:pt x="3820" y="244"/>
                    <a:pt x="3740" y="284"/>
                    <a:pt x="3681" y="363"/>
                  </a:cubicBezTo>
                  <a:cubicBezTo>
                    <a:pt x="3343" y="662"/>
                    <a:pt x="3581" y="1139"/>
                    <a:pt x="2507" y="1477"/>
                  </a:cubicBezTo>
                  <a:cubicBezTo>
                    <a:pt x="1433" y="1855"/>
                    <a:pt x="1" y="3865"/>
                    <a:pt x="1851" y="5376"/>
                  </a:cubicBezTo>
                  <a:cubicBezTo>
                    <a:pt x="2268" y="5734"/>
                    <a:pt x="2805" y="5913"/>
                    <a:pt x="3323" y="5913"/>
                  </a:cubicBezTo>
                  <a:cubicBezTo>
                    <a:pt x="3333" y="5914"/>
                    <a:pt x="3344" y="5914"/>
                    <a:pt x="3354" y="5914"/>
                  </a:cubicBezTo>
                  <a:cubicBezTo>
                    <a:pt x="5036" y="5914"/>
                    <a:pt x="6783" y="4352"/>
                    <a:pt x="6704" y="2870"/>
                  </a:cubicBezTo>
                  <a:cubicBezTo>
                    <a:pt x="6622" y="1353"/>
                    <a:pt x="5529" y="0"/>
                    <a:pt x="4511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58;p50">
              <a:extLst>
                <a:ext uri="{FF2B5EF4-FFF2-40B4-BE49-F238E27FC236}">
                  <a16:creationId xmlns:a16="http://schemas.microsoft.com/office/drawing/2014/main" id="{813277EF-C4B7-4417-9786-5EBC073B54AF}"/>
                </a:ext>
              </a:extLst>
            </p:cNvPr>
            <p:cNvSpPr/>
            <p:nvPr/>
          </p:nvSpPr>
          <p:spPr>
            <a:xfrm>
              <a:off x="1388879" y="4064913"/>
              <a:ext cx="220354" cy="317733"/>
            </a:xfrm>
            <a:custGeom>
              <a:avLst/>
              <a:gdLst/>
              <a:ahLst/>
              <a:cxnLst/>
              <a:rect l="l" t="t" r="r" b="b"/>
              <a:pathLst>
                <a:path w="3960" h="5710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820" y="40"/>
                    <a:pt x="3760" y="100"/>
                    <a:pt x="3681" y="179"/>
                  </a:cubicBezTo>
                  <a:cubicBezTo>
                    <a:pt x="3362" y="478"/>
                    <a:pt x="3581" y="935"/>
                    <a:pt x="2507" y="1293"/>
                  </a:cubicBezTo>
                  <a:cubicBezTo>
                    <a:pt x="1433" y="1671"/>
                    <a:pt x="0" y="3681"/>
                    <a:pt x="1870" y="5192"/>
                  </a:cubicBezTo>
                  <a:cubicBezTo>
                    <a:pt x="2288" y="5551"/>
                    <a:pt x="2805" y="5710"/>
                    <a:pt x="3323" y="5710"/>
                  </a:cubicBezTo>
                  <a:cubicBezTo>
                    <a:pt x="3124" y="5471"/>
                    <a:pt x="2905" y="5212"/>
                    <a:pt x="2726" y="4954"/>
                  </a:cubicBezTo>
                  <a:cubicBezTo>
                    <a:pt x="2268" y="4297"/>
                    <a:pt x="1930" y="3422"/>
                    <a:pt x="2368" y="2726"/>
                  </a:cubicBezTo>
                  <a:cubicBezTo>
                    <a:pt x="2567" y="2407"/>
                    <a:pt x="2885" y="2189"/>
                    <a:pt x="3163" y="1910"/>
                  </a:cubicBezTo>
                  <a:cubicBezTo>
                    <a:pt x="3760" y="1313"/>
                    <a:pt x="3959" y="677"/>
                    <a:pt x="3899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59;p50">
              <a:extLst>
                <a:ext uri="{FF2B5EF4-FFF2-40B4-BE49-F238E27FC236}">
                  <a16:creationId xmlns:a16="http://schemas.microsoft.com/office/drawing/2014/main" id="{D29C168C-35DA-49E2-9D02-801B68F24FCC}"/>
                </a:ext>
              </a:extLst>
            </p:cNvPr>
            <p:cNvSpPr/>
            <p:nvPr/>
          </p:nvSpPr>
          <p:spPr>
            <a:xfrm>
              <a:off x="-339039" y="2813934"/>
              <a:ext cx="1439091" cy="2784309"/>
            </a:xfrm>
            <a:custGeom>
              <a:avLst/>
              <a:gdLst/>
              <a:ahLst/>
              <a:cxnLst/>
              <a:rect l="l" t="t" r="r" b="b"/>
              <a:pathLst>
                <a:path w="25862" h="50037" extrusionOk="0">
                  <a:moveTo>
                    <a:pt x="18901" y="1"/>
                  </a:moveTo>
                  <a:cubicBezTo>
                    <a:pt x="14330" y="1"/>
                    <a:pt x="12752" y="3226"/>
                    <a:pt x="12752" y="3226"/>
                  </a:cubicBezTo>
                  <a:cubicBezTo>
                    <a:pt x="12692" y="1416"/>
                    <a:pt x="14184" y="402"/>
                    <a:pt x="14184" y="402"/>
                  </a:cubicBezTo>
                  <a:cubicBezTo>
                    <a:pt x="13946" y="402"/>
                    <a:pt x="13727" y="421"/>
                    <a:pt x="13528" y="441"/>
                  </a:cubicBezTo>
                  <a:cubicBezTo>
                    <a:pt x="10862" y="740"/>
                    <a:pt x="10504" y="2948"/>
                    <a:pt x="10504" y="2948"/>
                  </a:cubicBezTo>
                  <a:cubicBezTo>
                    <a:pt x="2706" y="3584"/>
                    <a:pt x="498" y="11502"/>
                    <a:pt x="498" y="11502"/>
                  </a:cubicBezTo>
                  <a:cubicBezTo>
                    <a:pt x="1095" y="10865"/>
                    <a:pt x="1791" y="10865"/>
                    <a:pt x="1791" y="10865"/>
                  </a:cubicBezTo>
                  <a:lnTo>
                    <a:pt x="1791" y="10865"/>
                  </a:lnTo>
                  <a:cubicBezTo>
                    <a:pt x="1553" y="11243"/>
                    <a:pt x="1393" y="11601"/>
                    <a:pt x="1234" y="11979"/>
                  </a:cubicBezTo>
                  <a:cubicBezTo>
                    <a:pt x="1" y="14923"/>
                    <a:pt x="757" y="17410"/>
                    <a:pt x="757" y="17410"/>
                  </a:cubicBezTo>
                  <a:cubicBezTo>
                    <a:pt x="1254" y="16634"/>
                    <a:pt x="1851" y="16137"/>
                    <a:pt x="1851" y="16137"/>
                  </a:cubicBezTo>
                  <a:lnTo>
                    <a:pt x="1851" y="16137"/>
                  </a:lnTo>
                  <a:cubicBezTo>
                    <a:pt x="1413" y="17450"/>
                    <a:pt x="1115" y="19041"/>
                    <a:pt x="896" y="20792"/>
                  </a:cubicBezTo>
                  <a:cubicBezTo>
                    <a:pt x="319" y="25208"/>
                    <a:pt x="419" y="30658"/>
                    <a:pt x="737" y="35572"/>
                  </a:cubicBezTo>
                  <a:cubicBezTo>
                    <a:pt x="1035" y="39849"/>
                    <a:pt x="1493" y="43708"/>
                    <a:pt x="1891" y="46155"/>
                  </a:cubicBezTo>
                  <a:cubicBezTo>
                    <a:pt x="2129" y="47667"/>
                    <a:pt x="2328" y="48641"/>
                    <a:pt x="2448" y="48761"/>
                  </a:cubicBezTo>
                  <a:cubicBezTo>
                    <a:pt x="2686" y="48980"/>
                    <a:pt x="3184" y="49238"/>
                    <a:pt x="3800" y="49457"/>
                  </a:cubicBezTo>
                  <a:cubicBezTo>
                    <a:pt x="4711" y="49776"/>
                    <a:pt x="5817" y="50036"/>
                    <a:pt x="6362" y="50036"/>
                  </a:cubicBezTo>
                  <a:cubicBezTo>
                    <a:pt x="6532" y="50036"/>
                    <a:pt x="6647" y="50011"/>
                    <a:pt x="6685" y="49954"/>
                  </a:cubicBezTo>
                  <a:cubicBezTo>
                    <a:pt x="6924" y="49596"/>
                    <a:pt x="5432" y="48641"/>
                    <a:pt x="5312" y="48562"/>
                  </a:cubicBezTo>
                  <a:lnTo>
                    <a:pt x="5312" y="48562"/>
                  </a:lnTo>
                  <a:cubicBezTo>
                    <a:pt x="5448" y="48630"/>
                    <a:pt x="7770" y="49455"/>
                    <a:pt x="8586" y="49455"/>
                  </a:cubicBezTo>
                  <a:cubicBezTo>
                    <a:pt x="8724" y="49455"/>
                    <a:pt x="8819" y="49432"/>
                    <a:pt x="8853" y="49377"/>
                  </a:cubicBezTo>
                  <a:cubicBezTo>
                    <a:pt x="9072" y="48980"/>
                    <a:pt x="6864" y="47488"/>
                    <a:pt x="6864" y="47488"/>
                  </a:cubicBezTo>
                  <a:cubicBezTo>
                    <a:pt x="7023" y="46413"/>
                    <a:pt x="6864" y="44166"/>
                    <a:pt x="6864" y="44166"/>
                  </a:cubicBezTo>
                  <a:lnTo>
                    <a:pt x="6864" y="44166"/>
                  </a:lnTo>
                  <a:cubicBezTo>
                    <a:pt x="8710" y="44730"/>
                    <a:pt x="10515" y="44933"/>
                    <a:pt x="12152" y="44933"/>
                  </a:cubicBezTo>
                  <a:cubicBezTo>
                    <a:pt x="13513" y="44933"/>
                    <a:pt x="14759" y="44793"/>
                    <a:pt x="15816" y="44603"/>
                  </a:cubicBezTo>
                  <a:cubicBezTo>
                    <a:pt x="15935" y="44603"/>
                    <a:pt x="16034" y="44583"/>
                    <a:pt x="16134" y="44563"/>
                  </a:cubicBezTo>
                  <a:cubicBezTo>
                    <a:pt x="18004" y="44205"/>
                    <a:pt x="19197" y="43708"/>
                    <a:pt x="19197" y="43708"/>
                  </a:cubicBezTo>
                  <a:cubicBezTo>
                    <a:pt x="19197" y="43708"/>
                    <a:pt x="19436" y="47488"/>
                    <a:pt x="19615" y="48045"/>
                  </a:cubicBezTo>
                  <a:cubicBezTo>
                    <a:pt x="19695" y="48263"/>
                    <a:pt x="20331" y="48562"/>
                    <a:pt x="21107" y="48840"/>
                  </a:cubicBezTo>
                  <a:cubicBezTo>
                    <a:pt x="21306" y="48900"/>
                    <a:pt x="21525" y="48980"/>
                    <a:pt x="21744" y="49059"/>
                  </a:cubicBezTo>
                  <a:cubicBezTo>
                    <a:pt x="22447" y="49270"/>
                    <a:pt x="23141" y="49422"/>
                    <a:pt x="23522" y="49422"/>
                  </a:cubicBezTo>
                  <a:cubicBezTo>
                    <a:pt x="23680" y="49422"/>
                    <a:pt x="23783" y="49396"/>
                    <a:pt x="23813" y="49338"/>
                  </a:cubicBezTo>
                  <a:cubicBezTo>
                    <a:pt x="23972" y="48960"/>
                    <a:pt x="22142" y="47846"/>
                    <a:pt x="21724" y="47587"/>
                  </a:cubicBezTo>
                  <a:cubicBezTo>
                    <a:pt x="21704" y="47567"/>
                    <a:pt x="21684" y="47547"/>
                    <a:pt x="21644" y="47547"/>
                  </a:cubicBezTo>
                  <a:cubicBezTo>
                    <a:pt x="21684" y="47547"/>
                    <a:pt x="21704" y="47547"/>
                    <a:pt x="21724" y="47567"/>
                  </a:cubicBezTo>
                  <a:cubicBezTo>
                    <a:pt x="22244" y="47800"/>
                    <a:pt x="24999" y="49005"/>
                    <a:pt x="25606" y="49005"/>
                  </a:cubicBezTo>
                  <a:cubicBezTo>
                    <a:pt x="25672" y="49005"/>
                    <a:pt x="25712" y="48991"/>
                    <a:pt x="25722" y="48960"/>
                  </a:cubicBezTo>
                  <a:cubicBezTo>
                    <a:pt x="25861" y="48622"/>
                    <a:pt x="24370" y="46990"/>
                    <a:pt x="24310" y="46990"/>
                  </a:cubicBezTo>
                  <a:cubicBezTo>
                    <a:pt x="24827" y="44862"/>
                    <a:pt x="25185" y="42395"/>
                    <a:pt x="25404" y="39829"/>
                  </a:cubicBezTo>
                  <a:cubicBezTo>
                    <a:pt x="25623" y="37203"/>
                    <a:pt x="25702" y="34458"/>
                    <a:pt x="25682" y="31832"/>
                  </a:cubicBezTo>
                  <a:cubicBezTo>
                    <a:pt x="25663" y="29047"/>
                    <a:pt x="25523" y="26381"/>
                    <a:pt x="25324" y="24114"/>
                  </a:cubicBezTo>
                  <a:cubicBezTo>
                    <a:pt x="25225" y="23099"/>
                    <a:pt x="25125" y="22164"/>
                    <a:pt x="25026" y="21309"/>
                  </a:cubicBezTo>
                  <a:cubicBezTo>
                    <a:pt x="24767" y="19200"/>
                    <a:pt x="24429" y="17529"/>
                    <a:pt x="24131" y="16256"/>
                  </a:cubicBezTo>
                  <a:cubicBezTo>
                    <a:pt x="23594" y="13869"/>
                    <a:pt x="23076" y="12854"/>
                    <a:pt x="23076" y="12854"/>
                  </a:cubicBezTo>
                  <a:cubicBezTo>
                    <a:pt x="23196" y="12821"/>
                    <a:pt x="23310" y="12807"/>
                    <a:pt x="23418" y="12807"/>
                  </a:cubicBezTo>
                  <a:cubicBezTo>
                    <a:pt x="23957" y="12807"/>
                    <a:pt x="24330" y="13153"/>
                    <a:pt x="24330" y="13153"/>
                  </a:cubicBezTo>
                  <a:cubicBezTo>
                    <a:pt x="21923" y="4499"/>
                    <a:pt x="17129" y="4420"/>
                    <a:pt x="17129" y="4420"/>
                  </a:cubicBezTo>
                  <a:cubicBezTo>
                    <a:pt x="17666" y="2988"/>
                    <a:pt x="20192" y="2928"/>
                    <a:pt x="20192" y="2928"/>
                  </a:cubicBezTo>
                  <a:cubicBezTo>
                    <a:pt x="19683" y="2737"/>
                    <a:pt x="19179" y="2664"/>
                    <a:pt x="18703" y="2664"/>
                  </a:cubicBezTo>
                  <a:cubicBezTo>
                    <a:pt x="17095" y="2664"/>
                    <a:pt x="15816" y="3505"/>
                    <a:pt x="15816" y="3505"/>
                  </a:cubicBezTo>
                  <a:cubicBezTo>
                    <a:pt x="16472" y="939"/>
                    <a:pt x="19834" y="43"/>
                    <a:pt x="19834" y="43"/>
                  </a:cubicBezTo>
                  <a:cubicBezTo>
                    <a:pt x="19510" y="14"/>
                    <a:pt x="19199" y="1"/>
                    <a:pt x="1890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0;p50">
              <a:extLst>
                <a:ext uri="{FF2B5EF4-FFF2-40B4-BE49-F238E27FC236}">
                  <a16:creationId xmlns:a16="http://schemas.microsoft.com/office/drawing/2014/main" id="{7EEC51BF-7160-418F-8BE6-A7CF1A3E851A}"/>
                </a:ext>
              </a:extLst>
            </p:cNvPr>
            <p:cNvSpPr/>
            <p:nvPr/>
          </p:nvSpPr>
          <p:spPr>
            <a:xfrm>
              <a:off x="558669" y="5172944"/>
              <a:ext cx="276834" cy="359801"/>
            </a:xfrm>
            <a:custGeom>
              <a:avLst/>
              <a:gdLst/>
              <a:ahLst/>
              <a:cxnLst/>
              <a:rect l="l" t="t" r="r" b="b"/>
              <a:pathLst>
                <a:path w="4975" h="6466" extrusionOk="0">
                  <a:moveTo>
                    <a:pt x="4198" y="0"/>
                  </a:moveTo>
                  <a:cubicBezTo>
                    <a:pt x="4198" y="617"/>
                    <a:pt x="1374" y="1691"/>
                    <a:pt x="1" y="2188"/>
                  </a:cubicBezTo>
                  <a:cubicBezTo>
                    <a:pt x="1871" y="1850"/>
                    <a:pt x="3064" y="1353"/>
                    <a:pt x="3064" y="1353"/>
                  </a:cubicBezTo>
                  <a:cubicBezTo>
                    <a:pt x="3064" y="1353"/>
                    <a:pt x="3303" y="5132"/>
                    <a:pt x="3482" y="5670"/>
                  </a:cubicBezTo>
                  <a:cubicBezTo>
                    <a:pt x="3562" y="5888"/>
                    <a:pt x="4198" y="6187"/>
                    <a:pt x="4974" y="6465"/>
                  </a:cubicBezTo>
                  <a:cubicBezTo>
                    <a:pt x="4875" y="6167"/>
                    <a:pt x="4795" y="5868"/>
                    <a:pt x="4755" y="5570"/>
                  </a:cubicBezTo>
                  <a:cubicBezTo>
                    <a:pt x="4298" y="3760"/>
                    <a:pt x="4258" y="1870"/>
                    <a:pt x="419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1;p50">
              <a:extLst>
                <a:ext uri="{FF2B5EF4-FFF2-40B4-BE49-F238E27FC236}">
                  <a16:creationId xmlns:a16="http://schemas.microsoft.com/office/drawing/2014/main" id="{CD4574E5-4D62-42C0-AA4E-F2E2C49D11CA}"/>
                </a:ext>
              </a:extLst>
            </p:cNvPr>
            <p:cNvSpPr/>
            <p:nvPr/>
          </p:nvSpPr>
          <p:spPr>
            <a:xfrm>
              <a:off x="-336813" y="2840698"/>
              <a:ext cx="751653" cy="2725270"/>
            </a:xfrm>
            <a:custGeom>
              <a:avLst/>
              <a:gdLst/>
              <a:ahLst/>
              <a:cxnLst/>
              <a:rect l="l" t="t" r="r" b="b"/>
              <a:pathLst>
                <a:path w="13508" h="48976" extrusionOk="0">
                  <a:moveTo>
                    <a:pt x="13508" y="0"/>
                  </a:moveTo>
                  <a:lnTo>
                    <a:pt x="13508" y="0"/>
                  </a:lnTo>
                  <a:cubicBezTo>
                    <a:pt x="10885" y="316"/>
                    <a:pt x="10510" y="2470"/>
                    <a:pt x="10524" y="2487"/>
                  </a:cubicBezTo>
                  <a:lnTo>
                    <a:pt x="10524" y="2487"/>
                  </a:lnTo>
                  <a:cubicBezTo>
                    <a:pt x="2706" y="3104"/>
                    <a:pt x="498" y="11041"/>
                    <a:pt x="498" y="11041"/>
                  </a:cubicBezTo>
                  <a:cubicBezTo>
                    <a:pt x="1095" y="10384"/>
                    <a:pt x="1791" y="10384"/>
                    <a:pt x="1791" y="10384"/>
                  </a:cubicBezTo>
                  <a:lnTo>
                    <a:pt x="1791" y="10384"/>
                  </a:lnTo>
                  <a:cubicBezTo>
                    <a:pt x="1572" y="10762"/>
                    <a:pt x="1393" y="11140"/>
                    <a:pt x="1254" y="11498"/>
                  </a:cubicBezTo>
                  <a:cubicBezTo>
                    <a:pt x="1" y="14442"/>
                    <a:pt x="777" y="16929"/>
                    <a:pt x="777" y="16929"/>
                  </a:cubicBezTo>
                  <a:cubicBezTo>
                    <a:pt x="1274" y="16153"/>
                    <a:pt x="1871" y="15656"/>
                    <a:pt x="1871" y="15656"/>
                  </a:cubicBezTo>
                  <a:lnTo>
                    <a:pt x="1871" y="15656"/>
                  </a:lnTo>
                  <a:cubicBezTo>
                    <a:pt x="1413" y="16969"/>
                    <a:pt x="1115" y="18560"/>
                    <a:pt x="896" y="20311"/>
                  </a:cubicBezTo>
                  <a:cubicBezTo>
                    <a:pt x="319" y="24727"/>
                    <a:pt x="418" y="30177"/>
                    <a:pt x="757" y="35111"/>
                  </a:cubicBezTo>
                  <a:cubicBezTo>
                    <a:pt x="1055" y="39388"/>
                    <a:pt x="1493" y="43227"/>
                    <a:pt x="1891" y="45674"/>
                  </a:cubicBezTo>
                  <a:cubicBezTo>
                    <a:pt x="2149" y="47186"/>
                    <a:pt x="2348" y="48160"/>
                    <a:pt x="2467" y="48280"/>
                  </a:cubicBezTo>
                  <a:cubicBezTo>
                    <a:pt x="2686" y="48499"/>
                    <a:pt x="3184" y="48757"/>
                    <a:pt x="3800" y="48976"/>
                  </a:cubicBezTo>
                  <a:cubicBezTo>
                    <a:pt x="2507" y="46987"/>
                    <a:pt x="2766" y="44381"/>
                    <a:pt x="2587" y="41994"/>
                  </a:cubicBezTo>
                  <a:cubicBezTo>
                    <a:pt x="2448" y="39825"/>
                    <a:pt x="2388" y="37697"/>
                    <a:pt x="2070" y="35548"/>
                  </a:cubicBezTo>
                  <a:cubicBezTo>
                    <a:pt x="956" y="28387"/>
                    <a:pt x="1791" y="21066"/>
                    <a:pt x="3144" y="13945"/>
                  </a:cubicBezTo>
                  <a:lnTo>
                    <a:pt x="3144" y="13945"/>
                  </a:lnTo>
                  <a:cubicBezTo>
                    <a:pt x="2806" y="14024"/>
                    <a:pt x="2487" y="14064"/>
                    <a:pt x="2189" y="14144"/>
                  </a:cubicBezTo>
                  <a:cubicBezTo>
                    <a:pt x="2746" y="11757"/>
                    <a:pt x="3263" y="9310"/>
                    <a:pt x="4556" y="7221"/>
                  </a:cubicBezTo>
                  <a:cubicBezTo>
                    <a:pt x="5829" y="5172"/>
                    <a:pt x="8018" y="3442"/>
                    <a:pt x="10444" y="3422"/>
                  </a:cubicBezTo>
                  <a:cubicBezTo>
                    <a:pt x="10524" y="3422"/>
                    <a:pt x="11519" y="1731"/>
                    <a:pt x="11658" y="1552"/>
                  </a:cubicBezTo>
                  <a:cubicBezTo>
                    <a:pt x="12155" y="995"/>
                    <a:pt x="12752" y="458"/>
                    <a:pt x="13408" y="40"/>
                  </a:cubicBezTo>
                  <a:cubicBezTo>
                    <a:pt x="13428" y="40"/>
                    <a:pt x="13488" y="20"/>
                    <a:pt x="13508" y="0"/>
                  </a:cubicBez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2;p50">
              <a:extLst>
                <a:ext uri="{FF2B5EF4-FFF2-40B4-BE49-F238E27FC236}">
                  <a16:creationId xmlns:a16="http://schemas.microsoft.com/office/drawing/2014/main" id="{E964CCCA-EE1F-4878-8525-82B4E06849AB}"/>
                </a:ext>
              </a:extLst>
            </p:cNvPr>
            <p:cNvSpPr/>
            <p:nvPr/>
          </p:nvSpPr>
          <p:spPr>
            <a:xfrm>
              <a:off x="801110" y="3953125"/>
              <a:ext cx="52084" cy="67664"/>
            </a:xfrm>
            <a:custGeom>
              <a:avLst/>
              <a:gdLst/>
              <a:ahLst/>
              <a:cxnLst/>
              <a:rect l="l" t="t" r="r" b="b"/>
              <a:pathLst>
                <a:path w="93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57" y="736"/>
                    <a:pt x="617" y="816"/>
                  </a:cubicBezTo>
                  <a:cubicBezTo>
                    <a:pt x="557" y="895"/>
                    <a:pt x="518" y="935"/>
                    <a:pt x="498" y="935"/>
                  </a:cubicBezTo>
                  <a:cubicBezTo>
                    <a:pt x="488" y="940"/>
                    <a:pt x="479" y="942"/>
                    <a:pt x="469" y="942"/>
                  </a:cubicBezTo>
                  <a:cubicBezTo>
                    <a:pt x="438" y="942"/>
                    <a:pt x="404" y="916"/>
                    <a:pt x="359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60" y="458"/>
                    <a:pt x="100" y="259"/>
                    <a:pt x="20" y="60"/>
                  </a:cubicBezTo>
                  <a:cubicBezTo>
                    <a:pt x="0" y="259"/>
                    <a:pt x="20" y="498"/>
                    <a:pt x="20" y="697"/>
                  </a:cubicBezTo>
                  <a:cubicBezTo>
                    <a:pt x="40" y="816"/>
                    <a:pt x="60" y="915"/>
                    <a:pt x="140" y="1015"/>
                  </a:cubicBezTo>
                  <a:cubicBezTo>
                    <a:pt x="195" y="1107"/>
                    <a:pt x="318" y="1216"/>
                    <a:pt x="478" y="1216"/>
                  </a:cubicBezTo>
                  <a:cubicBezTo>
                    <a:pt x="491" y="1216"/>
                    <a:pt x="504" y="1215"/>
                    <a:pt x="518" y="1214"/>
                  </a:cubicBezTo>
                  <a:cubicBezTo>
                    <a:pt x="617" y="1194"/>
                    <a:pt x="657" y="1134"/>
                    <a:pt x="717" y="1094"/>
                  </a:cubicBezTo>
                  <a:cubicBezTo>
                    <a:pt x="756" y="1035"/>
                    <a:pt x="796" y="995"/>
                    <a:pt x="816" y="935"/>
                  </a:cubicBezTo>
                  <a:cubicBezTo>
                    <a:pt x="836" y="816"/>
                    <a:pt x="856" y="716"/>
                    <a:pt x="896" y="617"/>
                  </a:cubicBezTo>
                  <a:cubicBezTo>
                    <a:pt x="935" y="418"/>
                    <a:pt x="93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3;p50">
              <a:extLst>
                <a:ext uri="{FF2B5EF4-FFF2-40B4-BE49-F238E27FC236}">
                  <a16:creationId xmlns:a16="http://schemas.microsoft.com/office/drawing/2014/main" id="{A528AFCD-13F8-4A9D-AE24-C2B70A3DDC6B}"/>
                </a:ext>
              </a:extLst>
            </p:cNvPr>
            <p:cNvSpPr/>
            <p:nvPr/>
          </p:nvSpPr>
          <p:spPr>
            <a:xfrm>
              <a:off x="514431" y="311518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7" y="756"/>
                    <a:pt x="617" y="836"/>
                  </a:cubicBezTo>
                  <a:cubicBezTo>
                    <a:pt x="557" y="896"/>
                    <a:pt x="517" y="955"/>
                    <a:pt x="498" y="955"/>
                  </a:cubicBezTo>
                  <a:cubicBezTo>
                    <a:pt x="488" y="960"/>
                    <a:pt x="479" y="963"/>
                    <a:pt x="469" y="963"/>
                  </a:cubicBezTo>
                  <a:cubicBezTo>
                    <a:pt x="439" y="963"/>
                    <a:pt x="409" y="937"/>
                    <a:pt x="378" y="876"/>
                  </a:cubicBezTo>
                  <a:cubicBezTo>
                    <a:pt x="319" y="836"/>
                    <a:pt x="299" y="737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79"/>
                    <a:pt x="0" y="478"/>
                    <a:pt x="20" y="697"/>
                  </a:cubicBezTo>
                  <a:cubicBezTo>
                    <a:pt x="40" y="836"/>
                    <a:pt x="80" y="916"/>
                    <a:pt x="139" y="1035"/>
                  </a:cubicBezTo>
                  <a:cubicBezTo>
                    <a:pt x="195" y="1109"/>
                    <a:pt x="321" y="1236"/>
                    <a:pt x="483" y="1236"/>
                  </a:cubicBezTo>
                  <a:cubicBezTo>
                    <a:pt x="494" y="1236"/>
                    <a:pt x="506" y="1235"/>
                    <a:pt x="517" y="1234"/>
                  </a:cubicBezTo>
                  <a:cubicBezTo>
                    <a:pt x="617" y="1194"/>
                    <a:pt x="677" y="1154"/>
                    <a:pt x="716" y="1095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37"/>
                    <a:pt x="895" y="637"/>
                  </a:cubicBezTo>
                  <a:cubicBezTo>
                    <a:pt x="935" y="43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4;p50">
              <a:extLst>
                <a:ext uri="{FF2B5EF4-FFF2-40B4-BE49-F238E27FC236}">
                  <a16:creationId xmlns:a16="http://schemas.microsoft.com/office/drawing/2014/main" id="{596DB419-5A0D-4F8B-B104-ACF3518058BA}"/>
                </a:ext>
              </a:extLst>
            </p:cNvPr>
            <p:cNvSpPr/>
            <p:nvPr/>
          </p:nvSpPr>
          <p:spPr>
            <a:xfrm>
              <a:off x="-137551" y="3427349"/>
              <a:ext cx="53197" cy="67664"/>
            </a:xfrm>
            <a:custGeom>
              <a:avLst/>
              <a:gdLst/>
              <a:ahLst/>
              <a:cxnLst/>
              <a:rect l="l" t="t" r="r" b="b"/>
              <a:pathLst>
                <a:path w="956" h="1216" extrusionOk="0">
                  <a:moveTo>
                    <a:pt x="896" y="0"/>
                  </a:moveTo>
                  <a:lnTo>
                    <a:pt x="717" y="557"/>
                  </a:lnTo>
                  <a:cubicBezTo>
                    <a:pt x="697" y="637"/>
                    <a:pt x="677" y="736"/>
                    <a:pt x="617" y="816"/>
                  </a:cubicBezTo>
                  <a:cubicBezTo>
                    <a:pt x="577" y="895"/>
                    <a:pt x="518" y="935"/>
                    <a:pt x="498" y="935"/>
                  </a:cubicBezTo>
                  <a:cubicBezTo>
                    <a:pt x="493" y="940"/>
                    <a:pt x="486" y="942"/>
                    <a:pt x="478" y="942"/>
                  </a:cubicBezTo>
                  <a:cubicBezTo>
                    <a:pt x="451" y="942"/>
                    <a:pt x="409" y="916"/>
                    <a:pt x="378" y="856"/>
                  </a:cubicBezTo>
                  <a:cubicBezTo>
                    <a:pt x="319" y="816"/>
                    <a:pt x="299" y="716"/>
                    <a:pt x="239" y="637"/>
                  </a:cubicBezTo>
                  <a:cubicBezTo>
                    <a:pt x="179" y="458"/>
                    <a:pt x="100" y="259"/>
                    <a:pt x="20" y="60"/>
                  </a:cubicBezTo>
                  <a:cubicBezTo>
                    <a:pt x="0" y="279"/>
                    <a:pt x="0" y="498"/>
                    <a:pt x="20" y="696"/>
                  </a:cubicBezTo>
                  <a:cubicBezTo>
                    <a:pt x="60" y="816"/>
                    <a:pt x="80" y="915"/>
                    <a:pt x="160" y="1015"/>
                  </a:cubicBezTo>
                  <a:cubicBezTo>
                    <a:pt x="196" y="1107"/>
                    <a:pt x="335" y="1216"/>
                    <a:pt x="482" y="1216"/>
                  </a:cubicBezTo>
                  <a:cubicBezTo>
                    <a:pt x="494" y="1216"/>
                    <a:pt x="506" y="1215"/>
                    <a:pt x="518" y="1214"/>
                  </a:cubicBezTo>
                  <a:cubicBezTo>
                    <a:pt x="617" y="1194"/>
                    <a:pt x="677" y="1134"/>
                    <a:pt x="717" y="1094"/>
                  </a:cubicBezTo>
                  <a:cubicBezTo>
                    <a:pt x="776" y="1035"/>
                    <a:pt x="796" y="995"/>
                    <a:pt x="816" y="935"/>
                  </a:cubicBezTo>
                  <a:cubicBezTo>
                    <a:pt x="836" y="816"/>
                    <a:pt x="876" y="716"/>
                    <a:pt x="896" y="617"/>
                  </a:cubicBezTo>
                  <a:cubicBezTo>
                    <a:pt x="955" y="418"/>
                    <a:pt x="955" y="199"/>
                    <a:pt x="89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5;p50">
              <a:extLst>
                <a:ext uri="{FF2B5EF4-FFF2-40B4-BE49-F238E27FC236}">
                  <a16:creationId xmlns:a16="http://schemas.microsoft.com/office/drawing/2014/main" id="{866719B3-7CF5-4AE3-9CED-C98A106F9554}"/>
                </a:ext>
              </a:extLst>
            </p:cNvPr>
            <p:cNvSpPr/>
            <p:nvPr/>
          </p:nvSpPr>
          <p:spPr>
            <a:xfrm>
              <a:off x="-233871" y="4066026"/>
              <a:ext cx="52084" cy="67943"/>
            </a:xfrm>
            <a:custGeom>
              <a:avLst/>
              <a:gdLst/>
              <a:ahLst/>
              <a:cxnLst/>
              <a:rect l="l" t="t" r="r" b="b"/>
              <a:pathLst>
                <a:path w="936" h="1221" extrusionOk="0">
                  <a:moveTo>
                    <a:pt x="876" y="0"/>
                  </a:moveTo>
                  <a:lnTo>
                    <a:pt x="717" y="577"/>
                  </a:lnTo>
                  <a:cubicBezTo>
                    <a:pt x="697" y="657"/>
                    <a:pt x="657" y="756"/>
                    <a:pt x="617" y="816"/>
                  </a:cubicBezTo>
                  <a:cubicBezTo>
                    <a:pt x="558" y="896"/>
                    <a:pt x="518" y="955"/>
                    <a:pt x="478" y="955"/>
                  </a:cubicBezTo>
                  <a:cubicBezTo>
                    <a:pt x="473" y="960"/>
                    <a:pt x="468" y="962"/>
                    <a:pt x="461" y="962"/>
                  </a:cubicBezTo>
                  <a:cubicBezTo>
                    <a:pt x="438" y="962"/>
                    <a:pt x="404" y="936"/>
                    <a:pt x="359" y="876"/>
                  </a:cubicBezTo>
                  <a:cubicBezTo>
                    <a:pt x="319" y="816"/>
                    <a:pt x="279" y="716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98"/>
                    <a:pt x="21" y="697"/>
                  </a:cubicBezTo>
                  <a:cubicBezTo>
                    <a:pt x="41" y="816"/>
                    <a:pt x="60" y="915"/>
                    <a:pt x="140" y="1015"/>
                  </a:cubicBezTo>
                  <a:cubicBezTo>
                    <a:pt x="175" y="1102"/>
                    <a:pt x="303" y="1221"/>
                    <a:pt x="455" y="1221"/>
                  </a:cubicBezTo>
                  <a:cubicBezTo>
                    <a:pt x="475" y="1221"/>
                    <a:pt x="497" y="1219"/>
                    <a:pt x="518" y="1214"/>
                  </a:cubicBezTo>
                  <a:cubicBezTo>
                    <a:pt x="617" y="1194"/>
                    <a:pt x="657" y="1154"/>
                    <a:pt x="717" y="1094"/>
                  </a:cubicBezTo>
                  <a:cubicBezTo>
                    <a:pt x="757" y="1055"/>
                    <a:pt x="777" y="995"/>
                    <a:pt x="816" y="955"/>
                  </a:cubicBezTo>
                  <a:cubicBezTo>
                    <a:pt x="836" y="816"/>
                    <a:pt x="876" y="716"/>
                    <a:pt x="876" y="617"/>
                  </a:cubicBezTo>
                  <a:cubicBezTo>
                    <a:pt x="936" y="418"/>
                    <a:pt x="936" y="199"/>
                    <a:pt x="87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6;p50">
              <a:extLst>
                <a:ext uri="{FF2B5EF4-FFF2-40B4-BE49-F238E27FC236}">
                  <a16:creationId xmlns:a16="http://schemas.microsoft.com/office/drawing/2014/main" id="{A497D4E6-1222-4768-8506-207E096D0B3C}"/>
                </a:ext>
              </a:extLst>
            </p:cNvPr>
            <p:cNvSpPr/>
            <p:nvPr/>
          </p:nvSpPr>
          <p:spPr>
            <a:xfrm>
              <a:off x="907391" y="5057818"/>
              <a:ext cx="52084" cy="68777"/>
            </a:xfrm>
            <a:custGeom>
              <a:avLst/>
              <a:gdLst/>
              <a:ahLst/>
              <a:cxnLst/>
              <a:rect l="l" t="t" r="r" b="b"/>
              <a:pathLst>
                <a:path w="936" h="1236" extrusionOk="0">
                  <a:moveTo>
                    <a:pt x="895" y="0"/>
                  </a:moveTo>
                  <a:lnTo>
                    <a:pt x="716" y="577"/>
                  </a:lnTo>
                  <a:cubicBezTo>
                    <a:pt x="696" y="657"/>
                    <a:pt x="676" y="756"/>
                    <a:pt x="617" y="836"/>
                  </a:cubicBezTo>
                  <a:cubicBezTo>
                    <a:pt x="557" y="895"/>
                    <a:pt x="517" y="955"/>
                    <a:pt x="497" y="955"/>
                  </a:cubicBezTo>
                  <a:cubicBezTo>
                    <a:pt x="488" y="960"/>
                    <a:pt x="479" y="962"/>
                    <a:pt x="469" y="962"/>
                  </a:cubicBezTo>
                  <a:cubicBezTo>
                    <a:pt x="438" y="962"/>
                    <a:pt x="404" y="936"/>
                    <a:pt x="358" y="876"/>
                  </a:cubicBezTo>
                  <a:cubicBezTo>
                    <a:pt x="318" y="836"/>
                    <a:pt x="299" y="736"/>
                    <a:pt x="239" y="657"/>
                  </a:cubicBezTo>
                  <a:cubicBezTo>
                    <a:pt x="179" y="478"/>
                    <a:pt x="100" y="279"/>
                    <a:pt x="20" y="80"/>
                  </a:cubicBezTo>
                  <a:cubicBezTo>
                    <a:pt x="0" y="299"/>
                    <a:pt x="0" y="498"/>
                    <a:pt x="20" y="696"/>
                  </a:cubicBezTo>
                  <a:cubicBezTo>
                    <a:pt x="40" y="836"/>
                    <a:pt x="80" y="935"/>
                    <a:pt x="139" y="1035"/>
                  </a:cubicBezTo>
                  <a:cubicBezTo>
                    <a:pt x="195" y="1127"/>
                    <a:pt x="318" y="1236"/>
                    <a:pt x="478" y="1236"/>
                  </a:cubicBezTo>
                  <a:cubicBezTo>
                    <a:pt x="491" y="1236"/>
                    <a:pt x="504" y="1235"/>
                    <a:pt x="517" y="1234"/>
                  </a:cubicBezTo>
                  <a:cubicBezTo>
                    <a:pt x="617" y="1194"/>
                    <a:pt x="676" y="1154"/>
                    <a:pt x="716" y="1094"/>
                  </a:cubicBezTo>
                  <a:cubicBezTo>
                    <a:pt x="776" y="1055"/>
                    <a:pt x="796" y="995"/>
                    <a:pt x="816" y="955"/>
                  </a:cubicBezTo>
                  <a:cubicBezTo>
                    <a:pt x="836" y="836"/>
                    <a:pt x="895" y="716"/>
                    <a:pt x="895" y="617"/>
                  </a:cubicBezTo>
                  <a:cubicBezTo>
                    <a:pt x="935" y="418"/>
                    <a:pt x="935" y="199"/>
                    <a:pt x="895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7;p50">
              <a:extLst>
                <a:ext uri="{FF2B5EF4-FFF2-40B4-BE49-F238E27FC236}">
                  <a16:creationId xmlns:a16="http://schemas.microsoft.com/office/drawing/2014/main" id="{47D6122B-A0ED-4242-A146-056AD5402370}"/>
                </a:ext>
              </a:extLst>
            </p:cNvPr>
            <p:cNvSpPr/>
            <p:nvPr/>
          </p:nvSpPr>
          <p:spPr>
            <a:xfrm>
              <a:off x="55033" y="4994718"/>
              <a:ext cx="54310" cy="67664"/>
            </a:xfrm>
            <a:custGeom>
              <a:avLst/>
              <a:gdLst/>
              <a:ahLst/>
              <a:cxnLst/>
              <a:rect l="l" t="t" r="r" b="b"/>
              <a:pathLst>
                <a:path w="976" h="1216" extrusionOk="0">
                  <a:moveTo>
                    <a:pt x="916" y="0"/>
                  </a:moveTo>
                  <a:lnTo>
                    <a:pt x="737" y="577"/>
                  </a:lnTo>
                  <a:cubicBezTo>
                    <a:pt x="717" y="637"/>
                    <a:pt x="697" y="736"/>
                    <a:pt x="637" y="816"/>
                  </a:cubicBezTo>
                  <a:cubicBezTo>
                    <a:pt x="598" y="896"/>
                    <a:pt x="538" y="935"/>
                    <a:pt x="518" y="935"/>
                  </a:cubicBezTo>
                  <a:cubicBezTo>
                    <a:pt x="512" y="946"/>
                    <a:pt x="504" y="951"/>
                    <a:pt x="493" y="951"/>
                  </a:cubicBezTo>
                  <a:cubicBezTo>
                    <a:pt x="466" y="951"/>
                    <a:pt x="427" y="919"/>
                    <a:pt x="399" y="876"/>
                  </a:cubicBezTo>
                  <a:cubicBezTo>
                    <a:pt x="339" y="816"/>
                    <a:pt x="319" y="716"/>
                    <a:pt x="259" y="637"/>
                  </a:cubicBezTo>
                  <a:cubicBezTo>
                    <a:pt x="200" y="478"/>
                    <a:pt x="120" y="279"/>
                    <a:pt x="41" y="80"/>
                  </a:cubicBezTo>
                  <a:cubicBezTo>
                    <a:pt x="1" y="299"/>
                    <a:pt x="21" y="498"/>
                    <a:pt x="41" y="697"/>
                  </a:cubicBezTo>
                  <a:cubicBezTo>
                    <a:pt x="80" y="816"/>
                    <a:pt x="100" y="915"/>
                    <a:pt x="180" y="1015"/>
                  </a:cubicBezTo>
                  <a:cubicBezTo>
                    <a:pt x="217" y="1107"/>
                    <a:pt x="356" y="1216"/>
                    <a:pt x="502" y="1216"/>
                  </a:cubicBezTo>
                  <a:cubicBezTo>
                    <a:pt x="514" y="1216"/>
                    <a:pt x="526" y="1215"/>
                    <a:pt x="538" y="1214"/>
                  </a:cubicBezTo>
                  <a:cubicBezTo>
                    <a:pt x="637" y="1194"/>
                    <a:pt x="697" y="1134"/>
                    <a:pt x="737" y="1094"/>
                  </a:cubicBezTo>
                  <a:cubicBezTo>
                    <a:pt x="796" y="1035"/>
                    <a:pt x="816" y="995"/>
                    <a:pt x="836" y="935"/>
                  </a:cubicBezTo>
                  <a:cubicBezTo>
                    <a:pt x="856" y="816"/>
                    <a:pt x="916" y="716"/>
                    <a:pt x="916" y="617"/>
                  </a:cubicBezTo>
                  <a:cubicBezTo>
                    <a:pt x="976" y="418"/>
                    <a:pt x="976" y="199"/>
                    <a:pt x="91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68;p50">
              <a:extLst>
                <a:ext uri="{FF2B5EF4-FFF2-40B4-BE49-F238E27FC236}">
                  <a16:creationId xmlns:a16="http://schemas.microsoft.com/office/drawing/2014/main" id="{458366B3-736E-4505-939B-F29ACA8F5F53}"/>
                </a:ext>
              </a:extLst>
            </p:cNvPr>
            <p:cNvSpPr/>
            <p:nvPr/>
          </p:nvSpPr>
          <p:spPr>
            <a:xfrm>
              <a:off x="293023" y="5188413"/>
              <a:ext cx="52084" cy="67720"/>
            </a:xfrm>
            <a:custGeom>
              <a:avLst/>
              <a:gdLst/>
              <a:ahLst/>
              <a:cxnLst/>
              <a:rect l="l" t="t" r="r" b="b"/>
              <a:pathLst>
                <a:path w="936" h="1217" extrusionOk="0">
                  <a:moveTo>
                    <a:pt x="896" y="1"/>
                  </a:moveTo>
                  <a:lnTo>
                    <a:pt x="717" y="577"/>
                  </a:lnTo>
                  <a:cubicBezTo>
                    <a:pt x="697" y="637"/>
                    <a:pt x="677" y="737"/>
                    <a:pt x="617" y="816"/>
                  </a:cubicBezTo>
                  <a:cubicBezTo>
                    <a:pt x="558" y="896"/>
                    <a:pt x="518" y="936"/>
                    <a:pt x="498" y="936"/>
                  </a:cubicBezTo>
                  <a:cubicBezTo>
                    <a:pt x="487" y="947"/>
                    <a:pt x="476" y="952"/>
                    <a:pt x="465" y="952"/>
                  </a:cubicBezTo>
                  <a:cubicBezTo>
                    <a:pt x="436" y="952"/>
                    <a:pt x="407" y="919"/>
                    <a:pt x="379" y="876"/>
                  </a:cubicBezTo>
                  <a:cubicBezTo>
                    <a:pt x="319" y="816"/>
                    <a:pt x="299" y="717"/>
                    <a:pt x="239" y="637"/>
                  </a:cubicBezTo>
                  <a:cubicBezTo>
                    <a:pt x="180" y="478"/>
                    <a:pt x="100" y="279"/>
                    <a:pt x="21" y="80"/>
                  </a:cubicBezTo>
                  <a:cubicBezTo>
                    <a:pt x="1" y="299"/>
                    <a:pt x="21" y="498"/>
                    <a:pt x="21" y="697"/>
                  </a:cubicBezTo>
                  <a:cubicBezTo>
                    <a:pt x="40" y="816"/>
                    <a:pt x="80" y="916"/>
                    <a:pt x="140" y="1015"/>
                  </a:cubicBezTo>
                  <a:cubicBezTo>
                    <a:pt x="195" y="1107"/>
                    <a:pt x="319" y="1216"/>
                    <a:pt x="479" y="1216"/>
                  </a:cubicBezTo>
                  <a:cubicBezTo>
                    <a:pt x="491" y="1216"/>
                    <a:pt x="505" y="1216"/>
                    <a:pt x="518" y="1214"/>
                  </a:cubicBezTo>
                  <a:cubicBezTo>
                    <a:pt x="617" y="1194"/>
                    <a:pt x="677" y="1134"/>
                    <a:pt x="717" y="1095"/>
                  </a:cubicBezTo>
                  <a:cubicBezTo>
                    <a:pt x="777" y="1035"/>
                    <a:pt x="796" y="995"/>
                    <a:pt x="816" y="936"/>
                  </a:cubicBezTo>
                  <a:cubicBezTo>
                    <a:pt x="836" y="816"/>
                    <a:pt x="896" y="717"/>
                    <a:pt x="896" y="617"/>
                  </a:cubicBezTo>
                  <a:cubicBezTo>
                    <a:pt x="936" y="41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9;p50">
              <a:extLst>
                <a:ext uri="{FF2B5EF4-FFF2-40B4-BE49-F238E27FC236}">
                  <a16:creationId xmlns:a16="http://schemas.microsoft.com/office/drawing/2014/main" id="{F14AAD01-EBA7-4374-8F75-F9CE9F879D04}"/>
                </a:ext>
              </a:extLst>
            </p:cNvPr>
            <p:cNvSpPr/>
            <p:nvPr/>
          </p:nvSpPr>
          <p:spPr>
            <a:xfrm>
              <a:off x="-124252" y="5382109"/>
              <a:ext cx="54254" cy="67720"/>
            </a:xfrm>
            <a:custGeom>
              <a:avLst/>
              <a:gdLst/>
              <a:ahLst/>
              <a:cxnLst/>
              <a:rect l="l" t="t" r="r" b="b"/>
              <a:pathLst>
                <a:path w="975" h="1217" extrusionOk="0">
                  <a:moveTo>
                    <a:pt x="935" y="1"/>
                  </a:moveTo>
                  <a:lnTo>
                    <a:pt x="756" y="578"/>
                  </a:lnTo>
                  <a:cubicBezTo>
                    <a:pt x="736" y="637"/>
                    <a:pt x="716" y="737"/>
                    <a:pt x="657" y="816"/>
                  </a:cubicBezTo>
                  <a:cubicBezTo>
                    <a:pt x="597" y="896"/>
                    <a:pt x="557" y="936"/>
                    <a:pt x="537" y="936"/>
                  </a:cubicBezTo>
                  <a:cubicBezTo>
                    <a:pt x="526" y="947"/>
                    <a:pt x="515" y="952"/>
                    <a:pt x="504" y="952"/>
                  </a:cubicBezTo>
                  <a:cubicBezTo>
                    <a:pt x="475" y="952"/>
                    <a:pt x="447" y="919"/>
                    <a:pt x="418" y="876"/>
                  </a:cubicBezTo>
                  <a:cubicBezTo>
                    <a:pt x="358" y="816"/>
                    <a:pt x="338" y="717"/>
                    <a:pt x="279" y="637"/>
                  </a:cubicBezTo>
                  <a:cubicBezTo>
                    <a:pt x="219" y="478"/>
                    <a:pt x="139" y="279"/>
                    <a:pt x="60" y="80"/>
                  </a:cubicBezTo>
                  <a:cubicBezTo>
                    <a:pt x="0" y="259"/>
                    <a:pt x="40" y="498"/>
                    <a:pt x="60" y="697"/>
                  </a:cubicBezTo>
                  <a:cubicBezTo>
                    <a:pt x="80" y="816"/>
                    <a:pt x="120" y="916"/>
                    <a:pt x="179" y="1015"/>
                  </a:cubicBezTo>
                  <a:cubicBezTo>
                    <a:pt x="234" y="1107"/>
                    <a:pt x="358" y="1216"/>
                    <a:pt x="518" y="1216"/>
                  </a:cubicBezTo>
                  <a:cubicBezTo>
                    <a:pt x="531" y="1216"/>
                    <a:pt x="544" y="1216"/>
                    <a:pt x="557" y="1214"/>
                  </a:cubicBezTo>
                  <a:cubicBezTo>
                    <a:pt x="657" y="1194"/>
                    <a:pt x="716" y="1135"/>
                    <a:pt x="756" y="1095"/>
                  </a:cubicBezTo>
                  <a:cubicBezTo>
                    <a:pt x="816" y="1035"/>
                    <a:pt x="836" y="995"/>
                    <a:pt x="856" y="936"/>
                  </a:cubicBezTo>
                  <a:cubicBezTo>
                    <a:pt x="875" y="816"/>
                    <a:pt x="935" y="717"/>
                    <a:pt x="935" y="617"/>
                  </a:cubicBezTo>
                  <a:cubicBezTo>
                    <a:pt x="975" y="419"/>
                    <a:pt x="975" y="200"/>
                    <a:pt x="935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0;p50">
              <a:extLst>
                <a:ext uri="{FF2B5EF4-FFF2-40B4-BE49-F238E27FC236}">
                  <a16:creationId xmlns:a16="http://schemas.microsoft.com/office/drawing/2014/main" id="{443AB4FA-E2EA-4D6D-9725-D5017C5517B5}"/>
                </a:ext>
              </a:extLst>
            </p:cNvPr>
            <p:cNvSpPr/>
            <p:nvPr/>
          </p:nvSpPr>
          <p:spPr>
            <a:xfrm>
              <a:off x="950515" y="4432384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96" y="1"/>
                  </a:moveTo>
                  <a:lnTo>
                    <a:pt x="717" y="578"/>
                  </a:lnTo>
                  <a:cubicBezTo>
                    <a:pt x="677" y="657"/>
                    <a:pt x="657" y="757"/>
                    <a:pt x="618" y="836"/>
                  </a:cubicBezTo>
                  <a:cubicBezTo>
                    <a:pt x="558" y="896"/>
                    <a:pt x="518" y="956"/>
                    <a:pt x="498" y="956"/>
                  </a:cubicBezTo>
                  <a:cubicBezTo>
                    <a:pt x="489" y="960"/>
                    <a:pt x="479" y="963"/>
                    <a:pt x="470" y="963"/>
                  </a:cubicBezTo>
                  <a:cubicBezTo>
                    <a:pt x="439" y="963"/>
                    <a:pt x="405" y="937"/>
                    <a:pt x="359" y="876"/>
                  </a:cubicBezTo>
                  <a:cubicBezTo>
                    <a:pt x="319" y="836"/>
                    <a:pt x="299" y="737"/>
                    <a:pt x="240" y="657"/>
                  </a:cubicBezTo>
                  <a:cubicBezTo>
                    <a:pt x="160" y="478"/>
                    <a:pt x="81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1" y="936"/>
                    <a:pt x="140" y="1035"/>
                  </a:cubicBezTo>
                  <a:cubicBezTo>
                    <a:pt x="195" y="1127"/>
                    <a:pt x="319" y="1236"/>
                    <a:pt x="479" y="1236"/>
                  </a:cubicBezTo>
                  <a:cubicBezTo>
                    <a:pt x="492" y="1236"/>
                    <a:pt x="505" y="1236"/>
                    <a:pt x="518" y="1234"/>
                  </a:cubicBezTo>
                  <a:cubicBezTo>
                    <a:pt x="618" y="1194"/>
                    <a:pt x="657" y="1155"/>
                    <a:pt x="717" y="1095"/>
                  </a:cubicBezTo>
                  <a:cubicBezTo>
                    <a:pt x="757" y="1055"/>
                    <a:pt x="797" y="995"/>
                    <a:pt x="817" y="956"/>
                  </a:cubicBezTo>
                  <a:cubicBezTo>
                    <a:pt x="836" y="836"/>
                    <a:pt x="896" y="737"/>
                    <a:pt x="896" y="637"/>
                  </a:cubicBezTo>
                  <a:cubicBezTo>
                    <a:pt x="936" y="438"/>
                    <a:pt x="936" y="200"/>
                    <a:pt x="89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1;p50">
              <a:extLst>
                <a:ext uri="{FF2B5EF4-FFF2-40B4-BE49-F238E27FC236}">
                  <a16:creationId xmlns:a16="http://schemas.microsoft.com/office/drawing/2014/main" id="{6A84EAE5-2F47-4AF7-9822-8FB110EA6FA5}"/>
                </a:ext>
              </a:extLst>
            </p:cNvPr>
            <p:cNvSpPr/>
            <p:nvPr/>
          </p:nvSpPr>
          <p:spPr>
            <a:xfrm>
              <a:off x="-233871" y="4454530"/>
              <a:ext cx="52084" cy="68833"/>
            </a:xfrm>
            <a:custGeom>
              <a:avLst/>
              <a:gdLst/>
              <a:ahLst/>
              <a:cxnLst/>
              <a:rect l="l" t="t" r="r" b="b"/>
              <a:pathLst>
                <a:path w="936" h="1237" extrusionOk="0">
                  <a:moveTo>
                    <a:pt x="876" y="1"/>
                  </a:moveTo>
                  <a:lnTo>
                    <a:pt x="717" y="578"/>
                  </a:lnTo>
                  <a:cubicBezTo>
                    <a:pt x="697" y="657"/>
                    <a:pt x="657" y="757"/>
                    <a:pt x="617" y="836"/>
                  </a:cubicBezTo>
                  <a:cubicBezTo>
                    <a:pt x="558" y="896"/>
                    <a:pt x="518" y="956"/>
                    <a:pt x="478" y="956"/>
                  </a:cubicBezTo>
                  <a:cubicBezTo>
                    <a:pt x="473" y="960"/>
                    <a:pt x="468" y="963"/>
                    <a:pt x="461" y="963"/>
                  </a:cubicBezTo>
                  <a:cubicBezTo>
                    <a:pt x="438" y="963"/>
                    <a:pt x="404" y="937"/>
                    <a:pt x="359" y="876"/>
                  </a:cubicBezTo>
                  <a:cubicBezTo>
                    <a:pt x="319" y="836"/>
                    <a:pt x="279" y="737"/>
                    <a:pt x="239" y="657"/>
                  </a:cubicBezTo>
                  <a:cubicBezTo>
                    <a:pt x="160" y="478"/>
                    <a:pt x="100" y="279"/>
                    <a:pt x="21" y="80"/>
                  </a:cubicBezTo>
                  <a:cubicBezTo>
                    <a:pt x="1" y="279"/>
                    <a:pt x="1" y="478"/>
                    <a:pt x="21" y="697"/>
                  </a:cubicBezTo>
                  <a:cubicBezTo>
                    <a:pt x="41" y="836"/>
                    <a:pt x="60" y="936"/>
                    <a:pt x="140" y="1035"/>
                  </a:cubicBezTo>
                  <a:cubicBezTo>
                    <a:pt x="177" y="1127"/>
                    <a:pt x="316" y="1236"/>
                    <a:pt x="478" y="1236"/>
                  </a:cubicBezTo>
                  <a:cubicBezTo>
                    <a:pt x="491" y="1236"/>
                    <a:pt x="505" y="1236"/>
                    <a:pt x="518" y="1234"/>
                  </a:cubicBezTo>
                  <a:cubicBezTo>
                    <a:pt x="617" y="1194"/>
                    <a:pt x="657" y="1154"/>
                    <a:pt x="717" y="1095"/>
                  </a:cubicBezTo>
                  <a:cubicBezTo>
                    <a:pt x="757" y="1055"/>
                    <a:pt x="777" y="995"/>
                    <a:pt x="816" y="956"/>
                  </a:cubicBezTo>
                  <a:cubicBezTo>
                    <a:pt x="836" y="836"/>
                    <a:pt x="876" y="737"/>
                    <a:pt x="876" y="637"/>
                  </a:cubicBezTo>
                  <a:cubicBezTo>
                    <a:pt x="936" y="438"/>
                    <a:pt x="936" y="200"/>
                    <a:pt x="876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2;p50">
              <a:extLst>
                <a:ext uri="{FF2B5EF4-FFF2-40B4-BE49-F238E27FC236}">
                  <a16:creationId xmlns:a16="http://schemas.microsoft.com/office/drawing/2014/main" id="{B79DD1B6-5A81-4ABD-A9AC-32A95FEC9D3D}"/>
                </a:ext>
              </a:extLst>
            </p:cNvPr>
            <p:cNvSpPr/>
            <p:nvPr/>
          </p:nvSpPr>
          <p:spPr>
            <a:xfrm>
              <a:off x="59485" y="4035589"/>
              <a:ext cx="860105" cy="1072279"/>
            </a:xfrm>
            <a:custGeom>
              <a:avLst/>
              <a:gdLst/>
              <a:ahLst/>
              <a:cxnLst/>
              <a:rect l="l" t="t" r="r" b="b"/>
              <a:pathLst>
                <a:path w="15457" h="19270" extrusionOk="0">
                  <a:moveTo>
                    <a:pt x="8038" y="1"/>
                  </a:moveTo>
                  <a:cubicBezTo>
                    <a:pt x="7856" y="1"/>
                    <a:pt x="7670" y="4"/>
                    <a:pt x="7480" y="10"/>
                  </a:cubicBezTo>
                  <a:cubicBezTo>
                    <a:pt x="5789" y="70"/>
                    <a:pt x="4496" y="448"/>
                    <a:pt x="3482" y="1025"/>
                  </a:cubicBezTo>
                  <a:cubicBezTo>
                    <a:pt x="438" y="2736"/>
                    <a:pt x="0" y="6217"/>
                    <a:pt x="100" y="8425"/>
                  </a:cubicBezTo>
                  <a:cubicBezTo>
                    <a:pt x="219" y="11369"/>
                    <a:pt x="537" y="19167"/>
                    <a:pt x="7122" y="19266"/>
                  </a:cubicBezTo>
                  <a:cubicBezTo>
                    <a:pt x="7226" y="19269"/>
                    <a:pt x="7328" y="19270"/>
                    <a:pt x="7430" y="19270"/>
                  </a:cubicBezTo>
                  <a:cubicBezTo>
                    <a:pt x="9136" y="19270"/>
                    <a:pt x="10508" y="18957"/>
                    <a:pt x="11578" y="18431"/>
                  </a:cubicBezTo>
                  <a:cubicBezTo>
                    <a:pt x="14562" y="16939"/>
                    <a:pt x="15457" y="13537"/>
                    <a:pt x="15278" y="9002"/>
                  </a:cubicBezTo>
                  <a:cubicBezTo>
                    <a:pt x="15047" y="2917"/>
                    <a:pt x="13530" y="1"/>
                    <a:pt x="8038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3;p50">
              <a:extLst>
                <a:ext uri="{FF2B5EF4-FFF2-40B4-BE49-F238E27FC236}">
                  <a16:creationId xmlns:a16="http://schemas.microsoft.com/office/drawing/2014/main" id="{F4868626-DE98-4522-A0EE-DD110CFC09F2}"/>
                </a:ext>
              </a:extLst>
            </p:cNvPr>
            <p:cNvSpPr/>
            <p:nvPr/>
          </p:nvSpPr>
          <p:spPr>
            <a:xfrm>
              <a:off x="400417" y="4860784"/>
              <a:ext cx="83078" cy="83078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8" y="0"/>
                    <a:pt x="0" y="339"/>
                    <a:pt x="0" y="736"/>
                  </a:cubicBezTo>
                  <a:cubicBezTo>
                    <a:pt x="0" y="1154"/>
                    <a:pt x="358" y="1492"/>
                    <a:pt x="756" y="1492"/>
                  </a:cubicBezTo>
                  <a:cubicBezTo>
                    <a:pt x="1174" y="1492"/>
                    <a:pt x="1492" y="1134"/>
                    <a:pt x="1492" y="736"/>
                  </a:cubicBezTo>
                  <a:cubicBezTo>
                    <a:pt x="1492" y="339"/>
                    <a:pt x="1174" y="20"/>
                    <a:pt x="75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4;p50">
              <a:extLst>
                <a:ext uri="{FF2B5EF4-FFF2-40B4-BE49-F238E27FC236}">
                  <a16:creationId xmlns:a16="http://schemas.microsoft.com/office/drawing/2014/main" id="{CABAD26C-4FCE-4E1E-937E-424934DF8226}"/>
                </a:ext>
              </a:extLst>
            </p:cNvPr>
            <p:cNvSpPr/>
            <p:nvPr/>
          </p:nvSpPr>
          <p:spPr>
            <a:xfrm>
              <a:off x="553160" y="4952651"/>
              <a:ext cx="44349" cy="44349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0"/>
                  </a:moveTo>
                  <a:cubicBezTo>
                    <a:pt x="180" y="0"/>
                    <a:pt x="0" y="179"/>
                    <a:pt x="0" y="398"/>
                  </a:cubicBezTo>
                  <a:cubicBezTo>
                    <a:pt x="0" y="617"/>
                    <a:pt x="180" y="796"/>
                    <a:pt x="398" y="796"/>
                  </a:cubicBezTo>
                  <a:cubicBezTo>
                    <a:pt x="617" y="796"/>
                    <a:pt x="796" y="617"/>
                    <a:pt x="796" y="398"/>
                  </a:cubicBezTo>
                  <a:cubicBezTo>
                    <a:pt x="796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75;p50">
              <a:extLst>
                <a:ext uri="{FF2B5EF4-FFF2-40B4-BE49-F238E27FC236}">
                  <a16:creationId xmlns:a16="http://schemas.microsoft.com/office/drawing/2014/main" id="{CC3CEA4D-BE08-4B68-98C3-FC21519949C9}"/>
                </a:ext>
              </a:extLst>
            </p:cNvPr>
            <p:cNvSpPr/>
            <p:nvPr/>
          </p:nvSpPr>
          <p:spPr>
            <a:xfrm>
              <a:off x="428072" y="4694743"/>
              <a:ext cx="99660" cy="99660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896" y="0"/>
                  </a:moveTo>
                  <a:cubicBezTo>
                    <a:pt x="398" y="0"/>
                    <a:pt x="1" y="398"/>
                    <a:pt x="1" y="896"/>
                  </a:cubicBezTo>
                  <a:cubicBezTo>
                    <a:pt x="1" y="1393"/>
                    <a:pt x="398" y="1791"/>
                    <a:pt x="896" y="1791"/>
                  </a:cubicBezTo>
                  <a:cubicBezTo>
                    <a:pt x="1393" y="1791"/>
                    <a:pt x="1791" y="1393"/>
                    <a:pt x="1791" y="896"/>
                  </a:cubicBezTo>
                  <a:cubicBezTo>
                    <a:pt x="1791" y="398"/>
                    <a:pt x="1393" y="0"/>
                    <a:pt x="896" y="0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76;p50">
              <a:extLst>
                <a:ext uri="{FF2B5EF4-FFF2-40B4-BE49-F238E27FC236}">
                  <a16:creationId xmlns:a16="http://schemas.microsoft.com/office/drawing/2014/main" id="{2EF8E497-6C43-46DB-B334-761C4CD08619}"/>
                </a:ext>
              </a:extLst>
            </p:cNvPr>
            <p:cNvSpPr/>
            <p:nvPr/>
          </p:nvSpPr>
          <p:spPr>
            <a:xfrm>
              <a:off x="315170" y="4534211"/>
              <a:ext cx="60931" cy="59874"/>
            </a:xfrm>
            <a:custGeom>
              <a:avLst/>
              <a:gdLst/>
              <a:ahLst/>
              <a:cxnLst/>
              <a:rect l="l" t="t" r="r" b="b"/>
              <a:pathLst>
                <a:path w="1095" h="1076" extrusionOk="0">
                  <a:moveTo>
                    <a:pt x="538" y="1"/>
                  </a:moveTo>
                  <a:cubicBezTo>
                    <a:pt x="239" y="1"/>
                    <a:pt x="1" y="240"/>
                    <a:pt x="1" y="538"/>
                  </a:cubicBezTo>
                  <a:cubicBezTo>
                    <a:pt x="1" y="836"/>
                    <a:pt x="239" y="1075"/>
                    <a:pt x="538" y="1075"/>
                  </a:cubicBezTo>
                  <a:cubicBezTo>
                    <a:pt x="836" y="1075"/>
                    <a:pt x="1095" y="836"/>
                    <a:pt x="1095" y="538"/>
                  </a:cubicBezTo>
                  <a:cubicBezTo>
                    <a:pt x="1095" y="240"/>
                    <a:pt x="836" y="1"/>
                    <a:pt x="538" y="1"/>
                  </a:cubicBezTo>
                  <a:close/>
                </a:path>
              </a:pathLst>
            </a:custGeom>
            <a:solidFill>
              <a:srgbClr val="234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7;p50">
              <a:extLst>
                <a:ext uri="{FF2B5EF4-FFF2-40B4-BE49-F238E27FC236}">
                  <a16:creationId xmlns:a16="http://schemas.microsoft.com/office/drawing/2014/main" id="{8BA2ACA1-BDA3-47F9-9745-152610ACDEE8}"/>
                </a:ext>
              </a:extLst>
            </p:cNvPr>
            <p:cNvSpPr/>
            <p:nvPr/>
          </p:nvSpPr>
          <p:spPr>
            <a:xfrm>
              <a:off x="-15802" y="4314308"/>
              <a:ext cx="318846" cy="480105"/>
            </a:xfrm>
            <a:custGeom>
              <a:avLst/>
              <a:gdLst/>
              <a:ahLst/>
              <a:cxnLst/>
              <a:rect l="l" t="t" r="r" b="b"/>
              <a:pathLst>
                <a:path w="5730" h="8628" extrusionOk="0">
                  <a:moveTo>
                    <a:pt x="2405" y="1"/>
                  </a:moveTo>
                  <a:cubicBezTo>
                    <a:pt x="1557" y="1"/>
                    <a:pt x="690" y="94"/>
                    <a:pt x="1" y="372"/>
                  </a:cubicBezTo>
                  <a:cubicBezTo>
                    <a:pt x="1" y="372"/>
                    <a:pt x="2089" y="8568"/>
                    <a:pt x="2845" y="8628"/>
                  </a:cubicBezTo>
                  <a:cubicBezTo>
                    <a:pt x="2847" y="8628"/>
                    <a:pt x="2849" y="8628"/>
                    <a:pt x="2851" y="8628"/>
                  </a:cubicBezTo>
                  <a:cubicBezTo>
                    <a:pt x="3611" y="8628"/>
                    <a:pt x="5730" y="372"/>
                    <a:pt x="5730" y="372"/>
                  </a:cubicBezTo>
                  <a:cubicBezTo>
                    <a:pt x="5730" y="372"/>
                    <a:pt x="4103" y="1"/>
                    <a:pt x="2405" y="1"/>
                  </a:cubicBezTo>
                  <a:close/>
                </a:path>
              </a:pathLst>
            </a:custGeom>
            <a:solidFill>
              <a:srgbClr val="FF8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78;p50">
              <a:extLst>
                <a:ext uri="{FF2B5EF4-FFF2-40B4-BE49-F238E27FC236}">
                  <a16:creationId xmlns:a16="http://schemas.microsoft.com/office/drawing/2014/main" id="{4D1C5959-B967-489D-8C32-41CC49BEAB09}"/>
                </a:ext>
              </a:extLst>
            </p:cNvPr>
            <p:cNvSpPr/>
            <p:nvPr/>
          </p:nvSpPr>
          <p:spPr>
            <a:xfrm>
              <a:off x="17418" y="4332782"/>
              <a:ext cx="70892" cy="91926"/>
            </a:xfrm>
            <a:custGeom>
              <a:avLst/>
              <a:gdLst/>
              <a:ahLst/>
              <a:cxnLst/>
              <a:rect l="l" t="t" r="r" b="b"/>
              <a:pathLst>
                <a:path w="1274" h="1652" fill="none" extrusionOk="0">
                  <a:moveTo>
                    <a:pt x="0" y="1652"/>
                  </a:moveTo>
                  <a:cubicBezTo>
                    <a:pt x="0" y="1652"/>
                    <a:pt x="796" y="856"/>
                    <a:pt x="1274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79;p50">
              <a:extLst>
                <a:ext uri="{FF2B5EF4-FFF2-40B4-BE49-F238E27FC236}">
                  <a16:creationId xmlns:a16="http://schemas.microsoft.com/office/drawing/2014/main" id="{0FF4211E-1D83-4ED8-B78B-C27B7A135421}"/>
                </a:ext>
              </a:extLst>
            </p:cNvPr>
            <p:cNvSpPr/>
            <p:nvPr/>
          </p:nvSpPr>
          <p:spPr>
            <a:xfrm>
              <a:off x="56146" y="4336120"/>
              <a:ext cx="133993" cy="226976"/>
            </a:xfrm>
            <a:custGeom>
              <a:avLst/>
              <a:gdLst/>
              <a:ahLst/>
              <a:cxnLst/>
              <a:rect l="l" t="t" r="r" b="b"/>
              <a:pathLst>
                <a:path w="2408" h="4079" fill="none" extrusionOk="0">
                  <a:moveTo>
                    <a:pt x="1" y="4078"/>
                  </a:moveTo>
                  <a:cubicBezTo>
                    <a:pt x="1" y="4078"/>
                    <a:pt x="1871" y="1194"/>
                    <a:pt x="2408" y="0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0;p50">
              <a:extLst>
                <a:ext uri="{FF2B5EF4-FFF2-40B4-BE49-F238E27FC236}">
                  <a16:creationId xmlns:a16="http://schemas.microsoft.com/office/drawing/2014/main" id="{750C63E3-2289-4A0C-AE67-3499EE15F817}"/>
                </a:ext>
              </a:extLst>
            </p:cNvPr>
            <p:cNvSpPr/>
            <p:nvPr/>
          </p:nvSpPr>
          <p:spPr>
            <a:xfrm>
              <a:off x="88253" y="4391430"/>
              <a:ext cx="190473" cy="281230"/>
            </a:xfrm>
            <a:custGeom>
              <a:avLst/>
              <a:gdLst/>
              <a:ahLst/>
              <a:cxnLst/>
              <a:rect l="l" t="t" r="r" b="b"/>
              <a:pathLst>
                <a:path w="3423" h="5054" fill="none" extrusionOk="0">
                  <a:moveTo>
                    <a:pt x="1" y="5054"/>
                  </a:moveTo>
                  <a:cubicBezTo>
                    <a:pt x="1" y="5054"/>
                    <a:pt x="2686" y="1612"/>
                    <a:pt x="3422" y="1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1;p50">
              <a:extLst>
                <a:ext uri="{FF2B5EF4-FFF2-40B4-BE49-F238E27FC236}">
                  <a16:creationId xmlns:a16="http://schemas.microsoft.com/office/drawing/2014/main" id="{C50E59EE-EBD6-46F6-A4E2-E487F5305A38}"/>
                </a:ext>
              </a:extLst>
            </p:cNvPr>
            <p:cNvSpPr/>
            <p:nvPr/>
          </p:nvSpPr>
          <p:spPr>
            <a:xfrm>
              <a:off x="112625" y="4636095"/>
              <a:ext cx="94151" cy="91926"/>
            </a:xfrm>
            <a:custGeom>
              <a:avLst/>
              <a:gdLst/>
              <a:ahLst/>
              <a:cxnLst/>
              <a:rect l="l" t="t" r="r" b="b"/>
              <a:pathLst>
                <a:path w="1692" h="1652" fill="none" extrusionOk="0">
                  <a:moveTo>
                    <a:pt x="0" y="1651"/>
                  </a:moveTo>
                  <a:cubicBezTo>
                    <a:pt x="0" y="1651"/>
                    <a:pt x="1492" y="657"/>
                    <a:pt x="1691" y="0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2;p50">
              <a:extLst>
                <a:ext uri="{FF2B5EF4-FFF2-40B4-BE49-F238E27FC236}">
                  <a16:creationId xmlns:a16="http://schemas.microsoft.com/office/drawing/2014/main" id="{58CF51F7-D560-4D68-AA53-159235D3A3E3}"/>
                </a:ext>
              </a:extLst>
            </p:cNvPr>
            <p:cNvSpPr/>
            <p:nvPr/>
          </p:nvSpPr>
          <p:spPr>
            <a:xfrm>
              <a:off x="143619" y="4337233"/>
              <a:ext cx="115185" cy="131767"/>
            </a:xfrm>
            <a:custGeom>
              <a:avLst/>
              <a:gdLst/>
              <a:ahLst/>
              <a:cxnLst/>
              <a:rect l="l" t="t" r="r" b="b"/>
              <a:pathLst>
                <a:path w="2070" h="2368" fill="none" extrusionOk="0">
                  <a:moveTo>
                    <a:pt x="0" y="0"/>
                  </a:moveTo>
                  <a:cubicBezTo>
                    <a:pt x="0" y="0"/>
                    <a:pt x="1074" y="1611"/>
                    <a:pt x="2069" y="2367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3;p50">
              <a:extLst>
                <a:ext uri="{FF2B5EF4-FFF2-40B4-BE49-F238E27FC236}">
                  <a16:creationId xmlns:a16="http://schemas.microsoft.com/office/drawing/2014/main" id="{8D1E4027-90D4-4518-9065-0EA675CEBFD6}"/>
                </a:ext>
              </a:extLst>
            </p:cNvPr>
            <p:cNvSpPr/>
            <p:nvPr/>
          </p:nvSpPr>
          <p:spPr>
            <a:xfrm>
              <a:off x="17418" y="4346080"/>
              <a:ext cx="213677" cy="218128"/>
            </a:xfrm>
            <a:custGeom>
              <a:avLst/>
              <a:gdLst/>
              <a:ahLst/>
              <a:cxnLst/>
              <a:rect l="l" t="t" r="r" b="b"/>
              <a:pathLst>
                <a:path w="3840" h="3920" fill="none" extrusionOk="0">
                  <a:moveTo>
                    <a:pt x="0" y="0"/>
                  </a:moveTo>
                  <a:cubicBezTo>
                    <a:pt x="0" y="0"/>
                    <a:pt x="2547" y="2905"/>
                    <a:pt x="3840" y="3919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84;p50">
              <a:extLst>
                <a:ext uri="{FF2B5EF4-FFF2-40B4-BE49-F238E27FC236}">
                  <a16:creationId xmlns:a16="http://schemas.microsoft.com/office/drawing/2014/main" id="{ECE92A2A-1D8B-4691-BF3A-D814AD27DA1A}"/>
                </a:ext>
              </a:extLst>
            </p:cNvPr>
            <p:cNvSpPr/>
            <p:nvPr/>
          </p:nvSpPr>
          <p:spPr>
            <a:xfrm>
              <a:off x="46186" y="4532041"/>
              <a:ext cx="153914" cy="124033"/>
            </a:xfrm>
            <a:custGeom>
              <a:avLst/>
              <a:gdLst/>
              <a:ahLst/>
              <a:cxnLst/>
              <a:rect l="l" t="t" r="r" b="b"/>
              <a:pathLst>
                <a:path w="2766" h="2229" fill="none" extrusionOk="0">
                  <a:moveTo>
                    <a:pt x="1" y="0"/>
                  </a:moveTo>
                  <a:cubicBezTo>
                    <a:pt x="1" y="0"/>
                    <a:pt x="1652" y="1830"/>
                    <a:pt x="2766" y="2228"/>
                  </a:cubicBezTo>
                </a:path>
              </a:pathLst>
            </a:custGeom>
            <a:noFill/>
            <a:ln w="59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85;p50">
              <a:extLst>
                <a:ext uri="{FF2B5EF4-FFF2-40B4-BE49-F238E27FC236}">
                  <a16:creationId xmlns:a16="http://schemas.microsoft.com/office/drawing/2014/main" id="{DADFEB26-5383-4D0F-B54D-4047AA1A9844}"/>
                </a:ext>
              </a:extLst>
            </p:cNvPr>
            <p:cNvSpPr/>
            <p:nvPr/>
          </p:nvSpPr>
          <p:spPr>
            <a:xfrm>
              <a:off x="99326" y="4692517"/>
              <a:ext cx="70892" cy="44349"/>
            </a:xfrm>
            <a:custGeom>
              <a:avLst/>
              <a:gdLst/>
              <a:ahLst/>
              <a:cxnLst/>
              <a:rect l="l" t="t" r="r" b="b"/>
              <a:pathLst>
                <a:path w="1274" h="797" fill="none" extrusionOk="0">
                  <a:moveTo>
                    <a:pt x="0" y="1"/>
                  </a:moveTo>
                  <a:cubicBezTo>
                    <a:pt x="0" y="1"/>
                    <a:pt x="717" y="697"/>
                    <a:pt x="1274" y="796"/>
                  </a:cubicBezTo>
                </a:path>
              </a:pathLst>
            </a:custGeom>
            <a:noFill/>
            <a:ln w="5975" cap="rnd" cmpd="sng">
              <a:solidFill>
                <a:srgbClr val="6632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86;p50">
              <a:extLst>
                <a:ext uri="{FF2B5EF4-FFF2-40B4-BE49-F238E27FC236}">
                  <a16:creationId xmlns:a16="http://schemas.microsoft.com/office/drawing/2014/main" id="{C7E459C2-495F-4FAA-8BBF-0E8533010829}"/>
                </a:ext>
              </a:extLst>
            </p:cNvPr>
            <p:cNvSpPr/>
            <p:nvPr/>
          </p:nvSpPr>
          <p:spPr>
            <a:xfrm>
              <a:off x="-187575" y="4074206"/>
              <a:ext cx="590505" cy="444882"/>
            </a:xfrm>
            <a:custGeom>
              <a:avLst/>
              <a:gdLst/>
              <a:ahLst/>
              <a:cxnLst/>
              <a:rect l="l" t="t" r="r" b="b"/>
              <a:pathLst>
                <a:path w="10612" h="7995" extrusionOk="0">
                  <a:moveTo>
                    <a:pt x="5660" y="1"/>
                  </a:moveTo>
                  <a:cubicBezTo>
                    <a:pt x="5003" y="1"/>
                    <a:pt x="4320" y="165"/>
                    <a:pt x="3704" y="510"/>
                  </a:cubicBezTo>
                  <a:cubicBezTo>
                    <a:pt x="1317" y="1823"/>
                    <a:pt x="2391" y="4588"/>
                    <a:pt x="2391" y="4588"/>
                  </a:cubicBezTo>
                  <a:cubicBezTo>
                    <a:pt x="2260" y="4547"/>
                    <a:pt x="2131" y="4528"/>
                    <a:pt x="2006" y="4528"/>
                  </a:cubicBezTo>
                  <a:cubicBezTo>
                    <a:pt x="794" y="4528"/>
                    <a:pt x="0" y="6309"/>
                    <a:pt x="1317" y="6995"/>
                  </a:cubicBezTo>
                  <a:cubicBezTo>
                    <a:pt x="1547" y="7112"/>
                    <a:pt x="1762" y="7158"/>
                    <a:pt x="1956" y="7158"/>
                  </a:cubicBezTo>
                  <a:cubicBezTo>
                    <a:pt x="2585" y="7158"/>
                    <a:pt x="3002" y="6682"/>
                    <a:pt x="3048" y="6637"/>
                  </a:cubicBezTo>
                  <a:lnTo>
                    <a:pt x="3048" y="6637"/>
                  </a:lnTo>
                  <a:cubicBezTo>
                    <a:pt x="3009" y="6714"/>
                    <a:pt x="2601" y="7995"/>
                    <a:pt x="3806" y="7995"/>
                  </a:cubicBezTo>
                  <a:cubicBezTo>
                    <a:pt x="3849" y="7995"/>
                    <a:pt x="3895" y="7993"/>
                    <a:pt x="3943" y="7989"/>
                  </a:cubicBezTo>
                  <a:cubicBezTo>
                    <a:pt x="4997" y="7890"/>
                    <a:pt x="5375" y="6637"/>
                    <a:pt x="5475" y="6080"/>
                  </a:cubicBezTo>
                  <a:lnTo>
                    <a:pt x="5475" y="6080"/>
                  </a:lnTo>
                  <a:cubicBezTo>
                    <a:pt x="5435" y="6537"/>
                    <a:pt x="5534" y="7472"/>
                    <a:pt x="6847" y="7492"/>
                  </a:cubicBezTo>
                  <a:cubicBezTo>
                    <a:pt x="7683" y="7492"/>
                    <a:pt x="8061" y="7194"/>
                    <a:pt x="8180" y="6875"/>
                  </a:cubicBezTo>
                  <a:cubicBezTo>
                    <a:pt x="8339" y="6498"/>
                    <a:pt x="8240" y="6120"/>
                    <a:pt x="8240" y="6120"/>
                  </a:cubicBezTo>
                  <a:lnTo>
                    <a:pt x="8240" y="6120"/>
                  </a:lnTo>
                  <a:cubicBezTo>
                    <a:pt x="8547" y="6414"/>
                    <a:pt x="8907" y="6546"/>
                    <a:pt x="9250" y="6546"/>
                  </a:cubicBezTo>
                  <a:cubicBezTo>
                    <a:pt x="9927" y="6546"/>
                    <a:pt x="10541" y="6030"/>
                    <a:pt x="10567" y="5224"/>
                  </a:cubicBezTo>
                  <a:cubicBezTo>
                    <a:pt x="10612" y="4321"/>
                    <a:pt x="9752" y="4189"/>
                    <a:pt x="9301" y="4189"/>
                  </a:cubicBezTo>
                  <a:cubicBezTo>
                    <a:pt x="9147" y="4189"/>
                    <a:pt x="9041" y="4205"/>
                    <a:pt x="9036" y="4210"/>
                  </a:cubicBezTo>
                  <a:cubicBezTo>
                    <a:pt x="9195" y="1743"/>
                    <a:pt x="7882" y="351"/>
                    <a:pt x="6290" y="52"/>
                  </a:cubicBezTo>
                  <a:cubicBezTo>
                    <a:pt x="6085" y="18"/>
                    <a:pt x="5874" y="1"/>
                    <a:pt x="5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87;p50">
              <a:extLst>
                <a:ext uri="{FF2B5EF4-FFF2-40B4-BE49-F238E27FC236}">
                  <a16:creationId xmlns:a16="http://schemas.microsoft.com/office/drawing/2014/main" id="{79E635EB-D170-48C3-918C-AAE796989F43}"/>
                </a:ext>
              </a:extLst>
            </p:cNvPr>
            <p:cNvSpPr/>
            <p:nvPr/>
          </p:nvSpPr>
          <p:spPr>
            <a:xfrm>
              <a:off x="-186351" y="4074206"/>
              <a:ext cx="456178" cy="444882"/>
            </a:xfrm>
            <a:custGeom>
              <a:avLst/>
              <a:gdLst/>
              <a:ahLst/>
              <a:cxnLst/>
              <a:rect l="l" t="t" r="r" b="b"/>
              <a:pathLst>
                <a:path w="8198" h="7995" extrusionOk="0">
                  <a:moveTo>
                    <a:pt x="5660" y="1"/>
                  </a:moveTo>
                  <a:cubicBezTo>
                    <a:pt x="5008" y="1"/>
                    <a:pt x="4332" y="165"/>
                    <a:pt x="3702" y="510"/>
                  </a:cubicBezTo>
                  <a:cubicBezTo>
                    <a:pt x="1335" y="1823"/>
                    <a:pt x="2389" y="4588"/>
                    <a:pt x="2389" y="4588"/>
                  </a:cubicBezTo>
                  <a:cubicBezTo>
                    <a:pt x="2258" y="4547"/>
                    <a:pt x="2128" y="4528"/>
                    <a:pt x="2004" y="4528"/>
                  </a:cubicBezTo>
                  <a:cubicBezTo>
                    <a:pt x="792" y="4528"/>
                    <a:pt x="0" y="6309"/>
                    <a:pt x="1335" y="6995"/>
                  </a:cubicBezTo>
                  <a:cubicBezTo>
                    <a:pt x="1560" y="7112"/>
                    <a:pt x="1771" y="7158"/>
                    <a:pt x="1963" y="7158"/>
                  </a:cubicBezTo>
                  <a:cubicBezTo>
                    <a:pt x="2583" y="7158"/>
                    <a:pt x="3000" y="6682"/>
                    <a:pt x="3046" y="6637"/>
                  </a:cubicBezTo>
                  <a:lnTo>
                    <a:pt x="3046" y="6637"/>
                  </a:lnTo>
                  <a:cubicBezTo>
                    <a:pt x="3027" y="6714"/>
                    <a:pt x="2600" y="7995"/>
                    <a:pt x="3804" y="7995"/>
                  </a:cubicBezTo>
                  <a:cubicBezTo>
                    <a:pt x="3847" y="7995"/>
                    <a:pt x="3893" y="7993"/>
                    <a:pt x="3941" y="7989"/>
                  </a:cubicBezTo>
                  <a:cubicBezTo>
                    <a:pt x="5015" y="7890"/>
                    <a:pt x="5373" y="6637"/>
                    <a:pt x="5473" y="6080"/>
                  </a:cubicBezTo>
                  <a:lnTo>
                    <a:pt x="5473" y="6080"/>
                  </a:lnTo>
                  <a:cubicBezTo>
                    <a:pt x="5433" y="6537"/>
                    <a:pt x="5532" y="7472"/>
                    <a:pt x="6845" y="7492"/>
                  </a:cubicBezTo>
                  <a:cubicBezTo>
                    <a:pt x="7701" y="7492"/>
                    <a:pt x="8059" y="7194"/>
                    <a:pt x="8198" y="6875"/>
                  </a:cubicBezTo>
                  <a:cubicBezTo>
                    <a:pt x="8137" y="6857"/>
                    <a:pt x="8079" y="6850"/>
                    <a:pt x="8021" y="6850"/>
                  </a:cubicBezTo>
                  <a:cubicBezTo>
                    <a:pt x="7888" y="6850"/>
                    <a:pt x="7760" y="6888"/>
                    <a:pt x="7621" y="6915"/>
                  </a:cubicBezTo>
                  <a:cubicBezTo>
                    <a:pt x="7554" y="6927"/>
                    <a:pt x="7487" y="6933"/>
                    <a:pt x="7421" y="6933"/>
                  </a:cubicBezTo>
                  <a:cubicBezTo>
                    <a:pt x="6413" y="6933"/>
                    <a:pt x="5590" y="5566"/>
                    <a:pt x="6169" y="4707"/>
                  </a:cubicBezTo>
                  <a:lnTo>
                    <a:pt x="6169" y="4707"/>
                  </a:lnTo>
                  <a:cubicBezTo>
                    <a:pt x="6005" y="4792"/>
                    <a:pt x="5823" y="4830"/>
                    <a:pt x="5638" y="4830"/>
                  </a:cubicBezTo>
                  <a:cubicBezTo>
                    <a:pt x="5082" y="4830"/>
                    <a:pt x="4493" y="4483"/>
                    <a:pt x="4239" y="3991"/>
                  </a:cubicBezTo>
                  <a:cubicBezTo>
                    <a:pt x="3861" y="3315"/>
                    <a:pt x="3961" y="2459"/>
                    <a:pt x="4299" y="1763"/>
                  </a:cubicBezTo>
                  <a:cubicBezTo>
                    <a:pt x="4737" y="908"/>
                    <a:pt x="5453" y="331"/>
                    <a:pt x="6288" y="52"/>
                  </a:cubicBezTo>
                  <a:cubicBezTo>
                    <a:pt x="6083" y="18"/>
                    <a:pt x="5873" y="1"/>
                    <a:pt x="5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88;p50">
              <a:extLst>
                <a:ext uri="{FF2B5EF4-FFF2-40B4-BE49-F238E27FC236}">
                  <a16:creationId xmlns:a16="http://schemas.microsoft.com/office/drawing/2014/main" id="{08D3DB6B-C5BD-4924-BA84-3938D6C02052}"/>
                </a:ext>
              </a:extLst>
            </p:cNvPr>
            <p:cNvSpPr/>
            <p:nvPr/>
          </p:nvSpPr>
          <p:spPr>
            <a:xfrm>
              <a:off x="156862" y="4150716"/>
              <a:ext cx="127371" cy="157141"/>
            </a:xfrm>
            <a:custGeom>
              <a:avLst/>
              <a:gdLst/>
              <a:ahLst/>
              <a:cxnLst/>
              <a:rect l="l" t="t" r="r" b="b"/>
              <a:pathLst>
                <a:path w="2289" h="2824" extrusionOk="0">
                  <a:moveTo>
                    <a:pt x="1049" y="1"/>
                  </a:moveTo>
                  <a:cubicBezTo>
                    <a:pt x="928" y="1"/>
                    <a:pt x="803" y="39"/>
                    <a:pt x="677" y="129"/>
                  </a:cubicBezTo>
                  <a:cubicBezTo>
                    <a:pt x="1" y="627"/>
                    <a:pt x="160" y="1263"/>
                    <a:pt x="458" y="1880"/>
                  </a:cubicBezTo>
                  <a:cubicBezTo>
                    <a:pt x="578" y="2139"/>
                    <a:pt x="697" y="2377"/>
                    <a:pt x="896" y="2556"/>
                  </a:cubicBezTo>
                  <a:cubicBezTo>
                    <a:pt x="1066" y="2726"/>
                    <a:pt x="1294" y="2824"/>
                    <a:pt x="1530" y="2824"/>
                  </a:cubicBezTo>
                  <a:cubicBezTo>
                    <a:pt x="1571" y="2824"/>
                    <a:pt x="1611" y="2821"/>
                    <a:pt x="1652" y="2815"/>
                  </a:cubicBezTo>
                  <a:cubicBezTo>
                    <a:pt x="1891" y="2755"/>
                    <a:pt x="2090" y="2556"/>
                    <a:pt x="2189" y="2318"/>
                  </a:cubicBezTo>
                  <a:cubicBezTo>
                    <a:pt x="2289" y="2059"/>
                    <a:pt x="2289" y="1820"/>
                    <a:pt x="2249" y="1542"/>
                  </a:cubicBezTo>
                  <a:cubicBezTo>
                    <a:pt x="2189" y="1243"/>
                    <a:pt x="2070" y="945"/>
                    <a:pt x="1930" y="667"/>
                  </a:cubicBezTo>
                  <a:cubicBezTo>
                    <a:pt x="1737" y="339"/>
                    <a:pt x="1410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89;p50">
              <a:extLst>
                <a:ext uri="{FF2B5EF4-FFF2-40B4-BE49-F238E27FC236}">
                  <a16:creationId xmlns:a16="http://schemas.microsoft.com/office/drawing/2014/main" id="{32BFE03E-B1D4-4ECD-8B0B-DA9628231C8F}"/>
                </a:ext>
              </a:extLst>
            </p:cNvPr>
            <p:cNvSpPr/>
            <p:nvPr/>
          </p:nvSpPr>
          <p:spPr>
            <a:xfrm>
              <a:off x="283063" y="4653789"/>
              <a:ext cx="73118" cy="80852"/>
            </a:xfrm>
            <a:custGeom>
              <a:avLst/>
              <a:gdLst/>
              <a:ahLst/>
              <a:cxnLst/>
              <a:rect l="l" t="t" r="r" b="b"/>
              <a:pathLst>
                <a:path w="1314" h="1453" extrusionOk="0">
                  <a:moveTo>
                    <a:pt x="1" y="0"/>
                  </a:moveTo>
                  <a:lnTo>
                    <a:pt x="80" y="1453"/>
                  </a:lnTo>
                  <a:lnTo>
                    <a:pt x="1314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90;p50">
              <a:extLst>
                <a:ext uri="{FF2B5EF4-FFF2-40B4-BE49-F238E27FC236}">
                  <a16:creationId xmlns:a16="http://schemas.microsoft.com/office/drawing/2014/main" id="{365EEDF9-96DD-4DB1-BB4D-BAA111BA06BA}"/>
                </a:ext>
              </a:extLst>
            </p:cNvPr>
            <p:cNvSpPr/>
            <p:nvPr/>
          </p:nvSpPr>
          <p:spPr>
            <a:xfrm>
              <a:off x="260917" y="4723511"/>
              <a:ext cx="97490" cy="83078"/>
            </a:xfrm>
            <a:custGeom>
              <a:avLst/>
              <a:gdLst/>
              <a:ahLst/>
              <a:cxnLst/>
              <a:rect l="l" t="t" r="r" b="b"/>
              <a:pathLst>
                <a:path w="1752" h="1493" extrusionOk="0">
                  <a:moveTo>
                    <a:pt x="956" y="1"/>
                  </a:moveTo>
                  <a:lnTo>
                    <a:pt x="1" y="1493"/>
                  </a:lnTo>
                  <a:lnTo>
                    <a:pt x="1751" y="131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1;p50">
              <a:extLst>
                <a:ext uri="{FF2B5EF4-FFF2-40B4-BE49-F238E27FC236}">
                  <a16:creationId xmlns:a16="http://schemas.microsoft.com/office/drawing/2014/main" id="{85652B16-91CF-42F2-BA3E-129FF38EAA6F}"/>
                </a:ext>
              </a:extLst>
            </p:cNvPr>
            <p:cNvSpPr/>
            <p:nvPr/>
          </p:nvSpPr>
          <p:spPr>
            <a:xfrm>
              <a:off x="195646" y="4806531"/>
              <a:ext cx="98547" cy="84191"/>
            </a:xfrm>
            <a:custGeom>
              <a:avLst/>
              <a:gdLst/>
              <a:ahLst/>
              <a:cxnLst/>
              <a:rect l="l" t="t" r="r" b="b"/>
              <a:pathLst>
                <a:path w="1771" h="1513" extrusionOk="0">
                  <a:moveTo>
                    <a:pt x="1174" y="1"/>
                  </a:moveTo>
                  <a:lnTo>
                    <a:pt x="0" y="975"/>
                  </a:lnTo>
                  <a:lnTo>
                    <a:pt x="1771" y="1512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2;p50">
              <a:extLst>
                <a:ext uri="{FF2B5EF4-FFF2-40B4-BE49-F238E27FC236}">
                  <a16:creationId xmlns:a16="http://schemas.microsoft.com/office/drawing/2014/main" id="{E35245A0-598F-41A4-BFEB-626E74980978}"/>
                </a:ext>
              </a:extLst>
            </p:cNvPr>
            <p:cNvSpPr/>
            <p:nvPr/>
          </p:nvSpPr>
          <p:spPr>
            <a:xfrm>
              <a:off x="-448602" y="4094794"/>
              <a:ext cx="797059" cy="777639"/>
            </a:xfrm>
            <a:custGeom>
              <a:avLst/>
              <a:gdLst/>
              <a:ahLst/>
              <a:cxnLst/>
              <a:rect l="l" t="t" r="r" b="b"/>
              <a:pathLst>
                <a:path w="14324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4323" y="10882"/>
                    <a:pt x="13150" y="8733"/>
                    <a:pt x="11439" y="8554"/>
                  </a:cubicBezTo>
                  <a:cubicBezTo>
                    <a:pt x="9430" y="8356"/>
                    <a:pt x="3621" y="7341"/>
                    <a:pt x="4795" y="2089"/>
                  </a:cubicBezTo>
                  <a:lnTo>
                    <a:pt x="3721" y="1055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3;p50">
              <a:extLst>
                <a:ext uri="{FF2B5EF4-FFF2-40B4-BE49-F238E27FC236}">
                  <a16:creationId xmlns:a16="http://schemas.microsoft.com/office/drawing/2014/main" id="{6C61624C-D8F4-4387-BCBD-6E42BEF933C2}"/>
                </a:ext>
              </a:extLst>
            </p:cNvPr>
            <p:cNvSpPr/>
            <p:nvPr/>
          </p:nvSpPr>
          <p:spPr>
            <a:xfrm>
              <a:off x="-448602" y="4094794"/>
              <a:ext cx="731732" cy="777639"/>
            </a:xfrm>
            <a:custGeom>
              <a:avLst/>
              <a:gdLst/>
              <a:ahLst/>
              <a:cxnLst/>
              <a:rect l="l" t="t" r="r" b="b"/>
              <a:pathLst>
                <a:path w="13150" h="13975" extrusionOk="0">
                  <a:moveTo>
                    <a:pt x="2666" y="1"/>
                  </a:moveTo>
                  <a:cubicBezTo>
                    <a:pt x="2666" y="1"/>
                    <a:pt x="1" y="3084"/>
                    <a:pt x="2129" y="8554"/>
                  </a:cubicBezTo>
                  <a:cubicBezTo>
                    <a:pt x="2626" y="9847"/>
                    <a:pt x="3780" y="11041"/>
                    <a:pt x="5113" y="11996"/>
                  </a:cubicBezTo>
                  <a:cubicBezTo>
                    <a:pt x="6833" y="13208"/>
                    <a:pt x="8903" y="13975"/>
                    <a:pt x="10514" y="13975"/>
                  </a:cubicBezTo>
                  <a:cubicBezTo>
                    <a:pt x="10859" y="13975"/>
                    <a:pt x="11183" y="13940"/>
                    <a:pt x="11479" y="13866"/>
                  </a:cubicBezTo>
                  <a:cubicBezTo>
                    <a:pt x="11837" y="13786"/>
                    <a:pt x="12135" y="13627"/>
                    <a:pt x="12374" y="13428"/>
                  </a:cubicBezTo>
                  <a:cubicBezTo>
                    <a:pt x="12712" y="13170"/>
                    <a:pt x="12951" y="12891"/>
                    <a:pt x="13150" y="12613"/>
                  </a:cubicBezTo>
                  <a:cubicBezTo>
                    <a:pt x="13136" y="12613"/>
                    <a:pt x="13132" y="12621"/>
                    <a:pt x="13125" y="12621"/>
                  </a:cubicBezTo>
                  <a:cubicBezTo>
                    <a:pt x="13121" y="12621"/>
                    <a:pt x="13117" y="12619"/>
                    <a:pt x="13110" y="12613"/>
                  </a:cubicBezTo>
                  <a:cubicBezTo>
                    <a:pt x="12662" y="12794"/>
                    <a:pt x="12201" y="12871"/>
                    <a:pt x="11734" y="12871"/>
                  </a:cubicBezTo>
                  <a:cubicBezTo>
                    <a:pt x="10459" y="12871"/>
                    <a:pt x="9148" y="12295"/>
                    <a:pt x="7997" y="11697"/>
                  </a:cubicBezTo>
                  <a:cubicBezTo>
                    <a:pt x="7162" y="11240"/>
                    <a:pt x="6307" y="10763"/>
                    <a:pt x="5650" y="10106"/>
                  </a:cubicBezTo>
                  <a:cubicBezTo>
                    <a:pt x="4954" y="9410"/>
                    <a:pt x="4417" y="8515"/>
                    <a:pt x="4079" y="7560"/>
                  </a:cubicBezTo>
                  <a:cubicBezTo>
                    <a:pt x="3223" y="5292"/>
                    <a:pt x="3502" y="3303"/>
                    <a:pt x="3721" y="1055"/>
                  </a:cubicBezTo>
                  <a:lnTo>
                    <a:pt x="2666" y="1"/>
                  </a:lnTo>
                  <a:close/>
                </a:path>
              </a:pathLst>
            </a:custGeom>
            <a:solidFill>
              <a:srgbClr val="3049B5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4;p50">
              <a:extLst>
                <a:ext uri="{FF2B5EF4-FFF2-40B4-BE49-F238E27FC236}">
                  <a16:creationId xmlns:a16="http://schemas.microsoft.com/office/drawing/2014/main" id="{F4905864-4E30-4538-8468-27670BB8EA11}"/>
                </a:ext>
              </a:extLst>
            </p:cNvPr>
            <p:cNvSpPr/>
            <p:nvPr/>
          </p:nvSpPr>
          <p:spPr>
            <a:xfrm>
              <a:off x="-108783" y="3212620"/>
              <a:ext cx="1103663" cy="770628"/>
            </a:xfrm>
            <a:custGeom>
              <a:avLst/>
              <a:gdLst/>
              <a:ahLst/>
              <a:cxnLst/>
              <a:rect l="l" t="t" r="r" b="b"/>
              <a:pathLst>
                <a:path w="19834" h="13849" extrusionOk="0">
                  <a:moveTo>
                    <a:pt x="16114" y="0"/>
                  </a:moveTo>
                  <a:cubicBezTo>
                    <a:pt x="13995" y="971"/>
                    <a:pt x="11468" y="1250"/>
                    <a:pt x="9260" y="1250"/>
                  </a:cubicBezTo>
                  <a:cubicBezTo>
                    <a:pt x="6266" y="1250"/>
                    <a:pt x="3860" y="736"/>
                    <a:pt x="3860" y="736"/>
                  </a:cubicBezTo>
                  <a:cubicBezTo>
                    <a:pt x="2129" y="1313"/>
                    <a:pt x="1" y="6127"/>
                    <a:pt x="2069" y="10086"/>
                  </a:cubicBezTo>
                  <a:cubicBezTo>
                    <a:pt x="3410" y="12665"/>
                    <a:pt x="6600" y="13849"/>
                    <a:pt x="9813" y="13849"/>
                  </a:cubicBezTo>
                  <a:cubicBezTo>
                    <a:pt x="12225" y="13849"/>
                    <a:pt x="14649" y="13181"/>
                    <a:pt x="16313" y="11936"/>
                  </a:cubicBezTo>
                  <a:cubicBezTo>
                    <a:pt x="17108" y="11339"/>
                    <a:pt x="17745" y="10623"/>
                    <a:pt x="18103" y="9767"/>
                  </a:cubicBezTo>
                  <a:cubicBezTo>
                    <a:pt x="19834" y="5789"/>
                    <a:pt x="17566" y="1930"/>
                    <a:pt x="16551" y="537"/>
                  </a:cubicBezTo>
                  <a:cubicBezTo>
                    <a:pt x="16293" y="199"/>
                    <a:pt x="16114" y="0"/>
                    <a:pt x="16114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95;p50">
              <a:extLst>
                <a:ext uri="{FF2B5EF4-FFF2-40B4-BE49-F238E27FC236}">
                  <a16:creationId xmlns:a16="http://schemas.microsoft.com/office/drawing/2014/main" id="{F40F091A-E6D1-4896-8B2C-0218C5F04937}"/>
                </a:ext>
              </a:extLst>
            </p:cNvPr>
            <p:cNvSpPr/>
            <p:nvPr/>
          </p:nvSpPr>
          <p:spPr>
            <a:xfrm>
              <a:off x="210002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39" y="0"/>
                    <a:pt x="1" y="518"/>
                    <a:pt x="1" y="1174"/>
                  </a:cubicBezTo>
                  <a:cubicBezTo>
                    <a:pt x="1" y="1811"/>
                    <a:pt x="239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96;p50">
              <a:extLst>
                <a:ext uri="{FF2B5EF4-FFF2-40B4-BE49-F238E27FC236}">
                  <a16:creationId xmlns:a16="http://schemas.microsoft.com/office/drawing/2014/main" id="{D627DFC8-DF88-41D0-A562-1363F9C985DF}"/>
                </a:ext>
              </a:extLst>
            </p:cNvPr>
            <p:cNvSpPr/>
            <p:nvPr/>
          </p:nvSpPr>
          <p:spPr>
            <a:xfrm>
              <a:off x="713638" y="3457229"/>
              <a:ext cx="60931" cy="130654"/>
            </a:xfrm>
            <a:custGeom>
              <a:avLst/>
              <a:gdLst/>
              <a:ahLst/>
              <a:cxnLst/>
              <a:rect l="l" t="t" r="r" b="b"/>
              <a:pathLst>
                <a:path w="1095" h="2348" extrusionOk="0">
                  <a:moveTo>
                    <a:pt x="538" y="0"/>
                  </a:moveTo>
                  <a:cubicBezTo>
                    <a:pt x="240" y="0"/>
                    <a:pt x="1" y="518"/>
                    <a:pt x="1" y="1174"/>
                  </a:cubicBezTo>
                  <a:cubicBezTo>
                    <a:pt x="1" y="1811"/>
                    <a:pt x="240" y="2348"/>
                    <a:pt x="538" y="2348"/>
                  </a:cubicBezTo>
                  <a:cubicBezTo>
                    <a:pt x="836" y="2348"/>
                    <a:pt x="1095" y="1811"/>
                    <a:pt x="1095" y="1174"/>
                  </a:cubicBezTo>
                  <a:cubicBezTo>
                    <a:pt x="1095" y="518"/>
                    <a:pt x="836" y="0"/>
                    <a:pt x="538" y="0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97;p50">
              <a:extLst>
                <a:ext uri="{FF2B5EF4-FFF2-40B4-BE49-F238E27FC236}">
                  <a16:creationId xmlns:a16="http://schemas.microsoft.com/office/drawing/2014/main" id="{C4D602FA-A4CE-4880-8CB7-3B94924970EB}"/>
                </a:ext>
              </a:extLst>
            </p:cNvPr>
            <p:cNvSpPr/>
            <p:nvPr/>
          </p:nvSpPr>
          <p:spPr>
            <a:xfrm>
              <a:off x="333977" y="3513652"/>
              <a:ext cx="303377" cy="292303"/>
            </a:xfrm>
            <a:custGeom>
              <a:avLst/>
              <a:gdLst/>
              <a:ahLst/>
              <a:cxnLst/>
              <a:rect l="l" t="t" r="r" b="b"/>
              <a:pathLst>
                <a:path w="5452" h="5253" extrusionOk="0">
                  <a:moveTo>
                    <a:pt x="2348" y="1"/>
                  </a:moveTo>
                  <a:cubicBezTo>
                    <a:pt x="1373" y="1"/>
                    <a:pt x="597" y="80"/>
                    <a:pt x="220" y="140"/>
                  </a:cubicBezTo>
                  <a:cubicBezTo>
                    <a:pt x="80" y="160"/>
                    <a:pt x="1" y="160"/>
                    <a:pt x="1" y="160"/>
                  </a:cubicBezTo>
                  <a:cubicBezTo>
                    <a:pt x="1" y="160"/>
                    <a:pt x="100" y="1831"/>
                    <a:pt x="677" y="3243"/>
                  </a:cubicBezTo>
                  <a:cubicBezTo>
                    <a:pt x="1095" y="4318"/>
                    <a:pt x="1791" y="5253"/>
                    <a:pt x="2945" y="5253"/>
                  </a:cubicBezTo>
                  <a:cubicBezTo>
                    <a:pt x="3959" y="5253"/>
                    <a:pt x="4536" y="4536"/>
                    <a:pt x="4874" y="3641"/>
                  </a:cubicBezTo>
                  <a:cubicBezTo>
                    <a:pt x="5451" y="2149"/>
                    <a:pt x="5352" y="160"/>
                    <a:pt x="5352" y="160"/>
                  </a:cubicBezTo>
                  <a:cubicBezTo>
                    <a:pt x="5193" y="160"/>
                    <a:pt x="5034" y="140"/>
                    <a:pt x="4874" y="100"/>
                  </a:cubicBezTo>
                  <a:cubicBezTo>
                    <a:pt x="4158" y="41"/>
                    <a:pt x="3442" y="1"/>
                    <a:pt x="2766" y="1"/>
                  </a:cubicBezTo>
                  <a:close/>
                </a:path>
              </a:pathLst>
            </a:custGeom>
            <a:solidFill>
              <a:srgbClr val="1E2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98;p50">
              <a:extLst>
                <a:ext uri="{FF2B5EF4-FFF2-40B4-BE49-F238E27FC236}">
                  <a16:creationId xmlns:a16="http://schemas.microsoft.com/office/drawing/2014/main" id="{FC744900-5E6E-4288-9EF0-2E727819142C}"/>
                </a:ext>
              </a:extLst>
            </p:cNvPr>
            <p:cNvSpPr/>
            <p:nvPr/>
          </p:nvSpPr>
          <p:spPr>
            <a:xfrm>
              <a:off x="371649" y="3691489"/>
              <a:ext cx="233598" cy="114462"/>
            </a:xfrm>
            <a:custGeom>
              <a:avLst/>
              <a:gdLst/>
              <a:ahLst/>
              <a:cxnLst/>
              <a:rect l="l" t="t" r="r" b="b"/>
              <a:pathLst>
                <a:path w="4198" h="2057" extrusionOk="0">
                  <a:moveTo>
                    <a:pt x="523" y="0"/>
                  </a:moveTo>
                  <a:cubicBezTo>
                    <a:pt x="213" y="0"/>
                    <a:pt x="0" y="47"/>
                    <a:pt x="0" y="47"/>
                  </a:cubicBezTo>
                  <a:cubicBezTo>
                    <a:pt x="418" y="1122"/>
                    <a:pt x="1114" y="2057"/>
                    <a:pt x="2268" y="2057"/>
                  </a:cubicBezTo>
                  <a:cubicBezTo>
                    <a:pt x="3282" y="2057"/>
                    <a:pt x="3859" y="1340"/>
                    <a:pt x="4197" y="445"/>
                  </a:cubicBezTo>
                  <a:cubicBezTo>
                    <a:pt x="3812" y="169"/>
                    <a:pt x="3446" y="75"/>
                    <a:pt x="3129" y="75"/>
                  </a:cubicBezTo>
                  <a:cubicBezTo>
                    <a:pt x="2465" y="75"/>
                    <a:pt x="2009" y="485"/>
                    <a:pt x="2009" y="485"/>
                  </a:cubicBezTo>
                  <a:cubicBezTo>
                    <a:pt x="1530" y="86"/>
                    <a:pt x="939" y="0"/>
                    <a:pt x="523" y="0"/>
                  </a:cubicBezTo>
                  <a:close/>
                </a:path>
              </a:pathLst>
            </a:custGeom>
            <a:solidFill>
              <a:srgbClr val="F2A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199;p50">
              <a:extLst>
                <a:ext uri="{FF2B5EF4-FFF2-40B4-BE49-F238E27FC236}">
                  <a16:creationId xmlns:a16="http://schemas.microsoft.com/office/drawing/2014/main" id="{B164B311-3912-401E-BF5B-EF59177054A2}"/>
                </a:ext>
              </a:extLst>
            </p:cNvPr>
            <p:cNvSpPr/>
            <p:nvPr/>
          </p:nvSpPr>
          <p:spPr>
            <a:xfrm>
              <a:off x="347276" y="3513652"/>
              <a:ext cx="118468" cy="74453"/>
            </a:xfrm>
            <a:custGeom>
              <a:avLst/>
              <a:gdLst/>
              <a:ahLst/>
              <a:cxnLst/>
              <a:rect l="l" t="t" r="r" b="b"/>
              <a:pathLst>
                <a:path w="2129" h="1338" extrusionOk="0">
                  <a:moveTo>
                    <a:pt x="2109" y="1"/>
                  </a:moveTo>
                  <a:cubicBezTo>
                    <a:pt x="1134" y="1"/>
                    <a:pt x="358" y="80"/>
                    <a:pt x="0" y="120"/>
                  </a:cubicBezTo>
                  <a:cubicBezTo>
                    <a:pt x="40" y="578"/>
                    <a:pt x="239" y="1274"/>
                    <a:pt x="955" y="1334"/>
                  </a:cubicBezTo>
                  <a:cubicBezTo>
                    <a:pt x="1002" y="1336"/>
                    <a:pt x="1047" y="1338"/>
                    <a:pt x="1090" y="1338"/>
                  </a:cubicBezTo>
                  <a:cubicBezTo>
                    <a:pt x="1984" y="1338"/>
                    <a:pt x="2128" y="760"/>
                    <a:pt x="2109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0;p50">
              <a:extLst>
                <a:ext uri="{FF2B5EF4-FFF2-40B4-BE49-F238E27FC236}">
                  <a16:creationId xmlns:a16="http://schemas.microsoft.com/office/drawing/2014/main" id="{E860E9DA-005B-4217-8F95-E5F8E161CB4E}"/>
                </a:ext>
              </a:extLst>
            </p:cNvPr>
            <p:cNvSpPr/>
            <p:nvPr/>
          </p:nvSpPr>
          <p:spPr>
            <a:xfrm>
              <a:off x="487834" y="3512539"/>
              <a:ext cx="117411" cy="75622"/>
            </a:xfrm>
            <a:custGeom>
              <a:avLst/>
              <a:gdLst/>
              <a:ahLst/>
              <a:cxnLst/>
              <a:rect l="l" t="t" r="r" b="b"/>
              <a:pathLst>
                <a:path w="2110" h="1359" extrusionOk="0">
                  <a:moveTo>
                    <a:pt x="1" y="1"/>
                  </a:moveTo>
                  <a:cubicBezTo>
                    <a:pt x="21" y="459"/>
                    <a:pt x="200" y="1274"/>
                    <a:pt x="995" y="1354"/>
                  </a:cubicBezTo>
                  <a:cubicBezTo>
                    <a:pt x="1043" y="1357"/>
                    <a:pt x="1088" y="1358"/>
                    <a:pt x="1132" y="1358"/>
                  </a:cubicBezTo>
                  <a:cubicBezTo>
                    <a:pt x="1948" y="1358"/>
                    <a:pt x="2109" y="837"/>
                    <a:pt x="2109" y="100"/>
                  </a:cubicBezTo>
                  <a:cubicBezTo>
                    <a:pt x="1393" y="21"/>
                    <a:pt x="657" y="1"/>
                    <a:pt x="1" y="1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1;p50">
              <a:extLst>
                <a:ext uri="{FF2B5EF4-FFF2-40B4-BE49-F238E27FC236}">
                  <a16:creationId xmlns:a16="http://schemas.microsoft.com/office/drawing/2014/main" id="{938E7D4A-0C99-4C9B-9424-25037AC3FB7D}"/>
                </a:ext>
              </a:extLst>
            </p:cNvPr>
            <p:cNvSpPr/>
            <p:nvPr/>
          </p:nvSpPr>
          <p:spPr>
            <a:xfrm>
              <a:off x="71671" y="3612197"/>
              <a:ext cx="168270" cy="91926"/>
            </a:xfrm>
            <a:custGeom>
              <a:avLst/>
              <a:gdLst/>
              <a:ahLst/>
              <a:cxnLst/>
              <a:rect l="l" t="t" r="r" b="b"/>
              <a:pathLst>
                <a:path w="3024" h="1652" extrusionOk="0">
                  <a:moveTo>
                    <a:pt x="1512" y="0"/>
                  </a:moveTo>
                  <a:cubicBezTo>
                    <a:pt x="677" y="0"/>
                    <a:pt x="0" y="378"/>
                    <a:pt x="0" y="816"/>
                  </a:cubicBezTo>
                  <a:cubicBezTo>
                    <a:pt x="0" y="1273"/>
                    <a:pt x="677" y="1651"/>
                    <a:pt x="1512" y="1651"/>
                  </a:cubicBezTo>
                  <a:cubicBezTo>
                    <a:pt x="2367" y="1651"/>
                    <a:pt x="3024" y="1273"/>
                    <a:pt x="3024" y="816"/>
                  </a:cubicBezTo>
                  <a:cubicBezTo>
                    <a:pt x="3024" y="378"/>
                    <a:pt x="2367" y="20"/>
                    <a:pt x="1512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2;p50">
              <a:extLst>
                <a:ext uri="{FF2B5EF4-FFF2-40B4-BE49-F238E27FC236}">
                  <a16:creationId xmlns:a16="http://schemas.microsoft.com/office/drawing/2014/main" id="{06D6CCE2-CC2D-44EF-9E89-4FC105A7C48F}"/>
                </a:ext>
              </a:extLst>
            </p:cNvPr>
            <p:cNvSpPr/>
            <p:nvPr/>
          </p:nvSpPr>
          <p:spPr>
            <a:xfrm>
              <a:off x="713638" y="3612197"/>
              <a:ext cx="168326" cy="91926"/>
            </a:xfrm>
            <a:custGeom>
              <a:avLst/>
              <a:gdLst/>
              <a:ahLst/>
              <a:cxnLst/>
              <a:rect l="l" t="t" r="r" b="b"/>
              <a:pathLst>
                <a:path w="3025" h="1652" extrusionOk="0">
                  <a:moveTo>
                    <a:pt x="1513" y="0"/>
                  </a:moveTo>
                  <a:cubicBezTo>
                    <a:pt x="677" y="0"/>
                    <a:pt x="1" y="378"/>
                    <a:pt x="1" y="816"/>
                  </a:cubicBezTo>
                  <a:cubicBezTo>
                    <a:pt x="1" y="1273"/>
                    <a:pt x="677" y="1651"/>
                    <a:pt x="1513" y="1651"/>
                  </a:cubicBezTo>
                  <a:cubicBezTo>
                    <a:pt x="2348" y="1651"/>
                    <a:pt x="3025" y="1273"/>
                    <a:pt x="3025" y="816"/>
                  </a:cubicBezTo>
                  <a:cubicBezTo>
                    <a:pt x="3025" y="378"/>
                    <a:pt x="2348" y="20"/>
                    <a:pt x="1513" y="0"/>
                  </a:cubicBezTo>
                  <a:close/>
                </a:path>
              </a:pathLst>
            </a:custGeom>
            <a:solidFill>
              <a:srgbClr val="303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3;p50">
              <a:extLst>
                <a:ext uri="{FF2B5EF4-FFF2-40B4-BE49-F238E27FC236}">
                  <a16:creationId xmlns:a16="http://schemas.microsoft.com/office/drawing/2014/main" id="{E0239115-7D9B-4380-917D-EB8C2D7CB7BE}"/>
                </a:ext>
              </a:extLst>
            </p:cNvPr>
            <p:cNvSpPr/>
            <p:nvPr/>
          </p:nvSpPr>
          <p:spPr>
            <a:xfrm>
              <a:off x="659440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517" y="0"/>
                  </a:moveTo>
                  <a:cubicBezTo>
                    <a:pt x="279" y="0"/>
                    <a:pt x="80" y="180"/>
                    <a:pt x="20" y="418"/>
                  </a:cubicBezTo>
                  <a:cubicBezTo>
                    <a:pt x="0" y="518"/>
                    <a:pt x="0" y="597"/>
                    <a:pt x="0" y="677"/>
                  </a:cubicBezTo>
                  <a:cubicBezTo>
                    <a:pt x="0" y="935"/>
                    <a:pt x="259" y="1134"/>
                    <a:pt x="517" y="1134"/>
                  </a:cubicBezTo>
                  <a:cubicBezTo>
                    <a:pt x="1293" y="1134"/>
                    <a:pt x="2049" y="1274"/>
                    <a:pt x="2447" y="1333"/>
                  </a:cubicBezTo>
                  <a:cubicBezTo>
                    <a:pt x="2488" y="1344"/>
                    <a:pt x="2530" y="1350"/>
                    <a:pt x="2571" y="1350"/>
                  </a:cubicBezTo>
                  <a:cubicBezTo>
                    <a:pt x="2823" y="1350"/>
                    <a:pt x="3047" y="1147"/>
                    <a:pt x="3064" y="856"/>
                  </a:cubicBezTo>
                  <a:lnTo>
                    <a:pt x="3064" y="836"/>
                  </a:lnTo>
                  <a:cubicBezTo>
                    <a:pt x="3084" y="617"/>
                    <a:pt x="2924" y="418"/>
                    <a:pt x="2745" y="339"/>
                  </a:cubicBezTo>
                  <a:cubicBezTo>
                    <a:pt x="1890" y="20"/>
                    <a:pt x="995" y="0"/>
                    <a:pt x="517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04;p50">
              <a:extLst>
                <a:ext uri="{FF2B5EF4-FFF2-40B4-BE49-F238E27FC236}">
                  <a16:creationId xmlns:a16="http://schemas.microsoft.com/office/drawing/2014/main" id="{76D27547-1DC4-44D6-B789-7EDB744D0718}"/>
                </a:ext>
              </a:extLst>
            </p:cNvPr>
            <p:cNvSpPr/>
            <p:nvPr/>
          </p:nvSpPr>
          <p:spPr>
            <a:xfrm>
              <a:off x="123698" y="3301149"/>
              <a:ext cx="171609" cy="75121"/>
            </a:xfrm>
            <a:custGeom>
              <a:avLst/>
              <a:gdLst/>
              <a:ahLst/>
              <a:cxnLst/>
              <a:rect l="l" t="t" r="r" b="b"/>
              <a:pathLst>
                <a:path w="3084" h="1350" extrusionOk="0">
                  <a:moveTo>
                    <a:pt x="2566" y="0"/>
                  </a:moveTo>
                  <a:cubicBezTo>
                    <a:pt x="2089" y="0"/>
                    <a:pt x="1194" y="20"/>
                    <a:pt x="358" y="339"/>
                  </a:cubicBezTo>
                  <a:cubicBezTo>
                    <a:pt x="159" y="418"/>
                    <a:pt x="0" y="617"/>
                    <a:pt x="40" y="836"/>
                  </a:cubicBezTo>
                  <a:lnTo>
                    <a:pt x="40" y="856"/>
                  </a:lnTo>
                  <a:cubicBezTo>
                    <a:pt x="57" y="1147"/>
                    <a:pt x="281" y="1350"/>
                    <a:pt x="533" y="1350"/>
                  </a:cubicBezTo>
                  <a:cubicBezTo>
                    <a:pt x="574" y="1350"/>
                    <a:pt x="615" y="1344"/>
                    <a:pt x="657" y="1333"/>
                  </a:cubicBezTo>
                  <a:cubicBezTo>
                    <a:pt x="1054" y="1274"/>
                    <a:pt x="1790" y="1134"/>
                    <a:pt x="2566" y="1134"/>
                  </a:cubicBezTo>
                  <a:cubicBezTo>
                    <a:pt x="2845" y="1134"/>
                    <a:pt x="3083" y="935"/>
                    <a:pt x="3083" y="677"/>
                  </a:cubicBezTo>
                  <a:cubicBezTo>
                    <a:pt x="3083" y="597"/>
                    <a:pt x="3083" y="518"/>
                    <a:pt x="3064" y="418"/>
                  </a:cubicBezTo>
                  <a:cubicBezTo>
                    <a:pt x="3004" y="180"/>
                    <a:pt x="2825" y="0"/>
                    <a:pt x="2566" y="0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05;p50">
              <a:extLst>
                <a:ext uri="{FF2B5EF4-FFF2-40B4-BE49-F238E27FC236}">
                  <a16:creationId xmlns:a16="http://schemas.microsoft.com/office/drawing/2014/main" id="{692F25F3-4B1F-42EF-8F9A-2978CB01CE6C}"/>
                </a:ext>
              </a:extLst>
            </p:cNvPr>
            <p:cNvSpPr/>
            <p:nvPr/>
          </p:nvSpPr>
          <p:spPr>
            <a:xfrm>
              <a:off x="-376654" y="2668648"/>
              <a:ext cx="355405" cy="734180"/>
            </a:xfrm>
            <a:custGeom>
              <a:avLst/>
              <a:gdLst/>
              <a:ahLst/>
              <a:cxnLst/>
              <a:rect l="l" t="t" r="r" b="b"/>
              <a:pathLst>
                <a:path w="6387" h="13194" extrusionOk="0">
                  <a:moveTo>
                    <a:pt x="5339" y="0"/>
                  </a:moveTo>
                  <a:cubicBezTo>
                    <a:pt x="4657" y="0"/>
                    <a:pt x="3646" y="472"/>
                    <a:pt x="2686" y="1322"/>
                  </a:cubicBezTo>
                  <a:cubicBezTo>
                    <a:pt x="2209" y="1739"/>
                    <a:pt x="1731" y="2257"/>
                    <a:pt x="1314" y="2853"/>
                  </a:cubicBezTo>
                  <a:cubicBezTo>
                    <a:pt x="796" y="3629"/>
                    <a:pt x="359" y="4544"/>
                    <a:pt x="140" y="5579"/>
                  </a:cubicBezTo>
                  <a:cubicBezTo>
                    <a:pt x="40" y="6016"/>
                    <a:pt x="1" y="6494"/>
                    <a:pt x="1" y="6971"/>
                  </a:cubicBezTo>
                  <a:cubicBezTo>
                    <a:pt x="1" y="7190"/>
                    <a:pt x="1" y="7409"/>
                    <a:pt x="21" y="7628"/>
                  </a:cubicBezTo>
                  <a:cubicBezTo>
                    <a:pt x="80" y="8523"/>
                    <a:pt x="219" y="9279"/>
                    <a:pt x="418" y="9955"/>
                  </a:cubicBezTo>
                  <a:cubicBezTo>
                    <a:pt x="796" y="11069"/>
                    <a:pt x="1314" y="11885"/>
                    <a:pt x="1811" y="12442"/>
                  </a:cubicBezTo>
                  <a:cubicBezTo>
                    <a:pt x="1970" y="12601"/>
                    <a:pt x="2089" y="12760"/>
                    <a:pt x="2229" y="12879"/>
                  </a:cubicBezTo>
                  <a:cubicBezTo>
                    <a:pt x="2469" y="13089"/>
                    <a:pt x="2771" y="13193"/>
                    <a:pt x="3069" y="13193"/>
                  </a:cubicBezTo>
                  <a:cubicBezTo>
                    <a:pt x="3337" y="13193"/>
                    <a:pt x="3603" y="13109"/>
                    <a:pt x="3820" y="12939"/>
                  </a:cubicBezTo>
                  <a:cubicBezTo>
                    <a:pt x="3900" y="12899"/>
                    <a:pt x="3959" y="12859"/>
                    <a:pt x="3999" y="12800"/>
                  </a:cubicBezTo>
                  <a:cubicBezTo>
                    <a:pt x="4656" y="12283"/>
                    <a:pt x="5113" y="11765"/>
                    <a:pt x="5471" y="11288"/>
                  </a:cubicBezTo>
                  <a:cubicBezTo>
                    <a:pt x="5630" y="11049"/>
                    <a:pt x="5789" y="10810"/>
                    <a:pt x="5909" y="10612"/>
                  </a:cubicBezTo>
                  <a:cubicBezTo>
                    <a:pt x="6008" y="10452"/>
                    <a:pt x="6088" y="10293"/>
                    <a:pt x="6167" y="10154"/>
                  </a:cubicBezTo>
                  <a:cubicBezTo>
                    <a:pt x="6386" y="9677"/>
                    <a:pt x="6287" y="9100"/>
                    <a:pt x="5889" y="8722"/>
                  </a:cubicBezTo>
                  <a:lnTo>
                    <a:pt x="5610" y="8463"/>
                  </a:lnTo>
                  <a:cubicBezTo>
                    <a:pt x="5212" y="8025"/>
                    <a:pt x="4894" y="7608"/>
                    <a:pt x="4656" y="7210"/>
                  </a:cubicBezTo>
                  <a:cubicBezTo>
                    <a:pt x="4397" y="6812"/>
                    <a:pt x="4218" y="6414"/>
                    <a:pt x="4099" y="6076"/>
                  </a:cubicBezTo>
                  <a:cubicBezTo>
                    <a:pt x="3959" y="5599"/>
                    <a:pt x="3900" y="5141"/>
                    <a:pt x="3919" y="4723"/>
                  </a:cubicBezTo>
                  <a:cubicBezTo>
                    <a:pt x="3959" y="4325"/>
                    <a:pt x="4039" y="3947"/>
                    <a:pt x="4198" y="3609"/>
                  </a:cubicBezTo>
                  <a:cubicBezTo>
                    <a:pt x="4397" y="3052"/>
                    <a:pt x="4715" y="2615"/>
                    <a:pt x="5014" y="2197"/>
                  </a:cubicBezTo>
                  <a:cubicBezTo>
                    <a:pt x="5630" y="1342"/>
                    <a:pt x="6267" y="725"/>
                    <a:pt x="6008" y="267"/>
                  </a:cubicBezTo>
                  <a:cubicBezTo>
                    <a:pt x="5909" y="108"/>
                    <a:pt x="5730" y="29"/>
                    <a:pt x="5491" y="9"/>
                  </a:cubicBezTo>
                  <a:cubicBezTo>
                    <a:pt x="5442" y="3"/>
                    <a:pt x="5391" y="0"/>
                    <a:pt x="533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06;p50">
              <a:extLst>
                <a:ext uri="{FF2B5EF4-FFF2-40B4-BE49-F238E27FC236}">
                  <a16:creationId xmlns:a16="http://schemas.microsoft.com/office/drawing/2014/main" id="{0B34858A-15B5-4E5F-8308-BABED42C77FE}"/>
                </a:ext>
              </a:extLst>
            </p:cNvPr>
            <p:cNvSpPr/>
            <p:nvPr/>
          </p:nvSpPr>
          <p:spPr>
            <a:xfrm>
              <a:off x="-352282" y="3069783"/>
              <a:ext cx="290077" cy="292303"/>
            </a:xfrm>
            <a:custGeom>
              <a:avLst/>
              <a:gdLst/>
              <a:ahLst/>
              <a:cxnLst/>
              <a:rect l="l" t="t" r="r" b="b"/>
              <a:pathLst>
                <a:path w="5213" h="5253" extrusionOk="0">
                  <a:moveTo>
                    <a:pt x="4237" y="1"/>
                  </a:moveTo>
                  <a:cubicBezTo>
                    <a:pt x="3462" y="856"/>
                    <a:pt x="2149" y="1990"/>
                    <a:pt x="0" y="2766"/>
                  </a:cubicBezTo>
                  <a:cubicBezTo>
                    <a:pt x="378" y="3880"/>
                    <a:pt x="895" y="4696"/>
                    <a:pt x="1393" y="5253"/>
                  </a:cubicBezTo>
                  <a:cubicBezTo>
                    <a:pt x="2626" y="4218"/>
                    <a:pt x="4118" y="2806"/>
                    <a:pt x="5212" y="1254"/>
                  </a:cubicBezTo>
                  <a:cubicBezTo>
                    <a:pt x="4774" y="816"/>
                    <a:pt x="4456" y="399"/>
                    <a:pt x="42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07;p50">
              <a:extLst>
                <a:ext uri="{FF2B5EF4-FFF2-40B4-BE49-F238E27FC236}">
                  <a16:creationId xmlns:a16="http://schemas.microsoft.com/office/drawing/2014/main" id="{2CCCF917-2575-4C2A-A9D4-F9150C78C602}"/>
                </a:ext>
              </a:extLst>
            </p:cNvPr>
            <p:cNvSpPr/>
            <p:nvPr/>
          </p:nvSpPr>
          <p:spPr>
            <a:xfrm>
              <a:off x="-375541" y="2931453"/>
              <a:ext cx="228089" cy="161649"/>
            </a:xfrm>
            <a:custGeom>
              <a:avLst/>
              <a:gdLst/>
              <a:ahLst/>
              <a:cxnLst/>
              <a:rect l="l" t="t" r="r" b="b"/>
              <a:pathLst>
                <a:path w="4099" h="2905" extrusionOk="0">
                  <a:moveTo>
                    <a:pt x="3899" y="0"/>
                  </a:moveTo>
                  <a:lnTo>
                    <a:pt x="3899" y="0"/>
                  </a:lnTo>
                  <a:cubicBezTo>
                    <a:pt x="3243" y="279"/>
                    <a:pt x="1970" y="716"/>
                    <a:pt x="160" y="856"/>
                  </a:cubicBezTo>
                  <a:cubicBezTo>
                    <a:pt x="60" y="1293"/>
                    <a:pt x="1" y="1771"/>
                    <a:pt x="1" y="2228"/>
                  </a:cubicBezTo>
                  <a:cubicBezTo>
                    <a:pt x="1" y="2467"/>
                    <a:pt x="1" y="2686"/>
                    <a:pt x="20" y="2905"/>
                  </a:cubicBezTo>
                  <a:cubicBezTo>
                    <a:pt x="1114" y="2726"/>
                    <a:pt x="2746" y="2348"/>
                    <a:pt x="4098" y="1353"/>
                  </a:cubicBezTo>
                  <a:cubicBezTo>
                    <a:pt x="3939" y="876"/>
                    <a:pt x="3880" y="418"/>
                    <a:pt x="389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08;p50">
              <a:extLst>
                <a:ext uri="{FF2B5EF4-FFF2-40B4-BE49-F238E27FC236}">
                  <a16:creationId xmlns:a16="http://schemas.microsoft.com/office/drawing/2014/main" id="{60FC772C-3809-4BDA-AC85-715487D64C8C}"/>
                </a:ext>
              </a:extLst>
            </p:cNvPr>
            <p:cNvSpPr/>
            <p:nvPr/>
          </p:nvSpPr>
          <p:spPr>
            <a:xfrm>
              <a:off x="-300255" y="2742154"/>
              <a:ext cx="203716" cy="127371"/>
            </a:xfrm>
            <a:custGeom>
              <a:avLst/>
              <a:gdLst/>
              <a:ahLst/>
              <a:cxnLst/>
              <a:rect l="l" t="t" r="r" b="b"/>
              <a:pathLst>
                <a:path w="3661" h="2289" extrusionOk="0">
                  <a:moveTo>
                    <a:pt x="1353" y="1"/>
                  </a:moveTo>
                  <a:cubicBezTo>
                    <a:pt x="895" y="418"/>
                    <a:pt x="418" y="936"/>
                    <a:pt x="0" y="1532"/>
                  </a:cubicBezTo>
                  <a:cubicBezTo>
                    <a:pt x="657" y="1890"/>
                    <a:pt x="1711" y="2288"/>
                    <a:pt x="2845" y="2288"/>
                  </a:cubicBezTo>
                  <a:cubicBezTo>
                    <a:pt x="3044" y="1731"/>
                    <a:pt x="3362" y="1294"/>
                    <a:pt x="3660" y="876"/>
                  </a:cubicBezTo>
                  <a:cubicBezTo>
                    <a:pt x="3024" y="737"/>
                    <a:pt x="2188" y="498"/>
                    <a:pt x="1353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09;p50">
              <a:extLst>
                <a:ext uri="{FF2B5EF4-FFF2-40B4-BE49-F238E27FC236}">
                  <a16:creationId xmlns:a16="http://schemas.microsoft.com/office/drawing/2014/main" id="{7D8CEA25-4FD0-4481-9872-B24ED0C4CCE2}"/>
                </a:ext>
              </a:extLst>
            </p:cNvPr>
            <p:cNvSpPr/>
            <p:nvPr/>
          </p:nvSpPr>
          <p:spPr>
            <a:xfrm>
              <a:off x="967152" y="47135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475" cap="flat" cmpd="sng">
              <a:solidFill>
                <a:srgbClr val="677FFF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 descr="Shape, arrow&#10;&#10;Description automatically generated">
            <a:extLst>
              <a:ext uri="{FF2B5EF4-FFF2-40B4-BE49-F238E27FC236}">
                <a16:creationId xmlns:a16="http://schemas.microsoft.com/office/drawing/2014/main" id="{9F9428A8-FE2F-4FF3-BBD7-734A4C7B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59" y="3429531"/>
            <a:ext cx="8354601" cy="3687962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A45877B9-551E-4055-86EA-C74F84F4A2C5}"/>
              </a:ext>
            </a:extLst>
          </p:cNvPr>
          <p:cNvSpPr txBox="1"/>
          <p:nvPr/>
        </p:nvSpPr>
        <p:spPr>
          <a:xfrm>
            <a:off x="7526608" y="4628196"/>
            <a:ext cx="605727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371600">
              <a:buClrTx/>
            </a:pPr>
            <a:r>
              <a:rPr lang="en-GB" sz="6600" b="1" kern="1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Twinkl"/>
                <a:ea typeface="+mn-ea"/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04826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1544877" y="9047525"/>
            <a:ext cx="2071721" cy="708143"/>
          </a:xfrm>
          <a:prstGeom prst="ellipse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</a:pPr>
            <a:endParaRPr lang="en-GB" sz="2700" kern="1200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6FFD11-3924-4DBD-9442-C0F122339F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35510" y="851302"/>
            <a:ext cx="12330113" cy="2373312"/>
          </a:xfrm>
        </p:spPr>
        <p:txBody>
          <a:bodyPr/>
          <a:lstStyle/>
          <a:p>
            <a:pPr algn="ctr"/>
            <a:r>
              <a:rPr lang="en-GB" sz="4800" dirty="0"/>
              <a:t>Which One Represents</a:t>
            </a:r>
            <a:br>
              <a:rPr lang="en-GB" dirty="0"/>
            </a:br>
            <a:r>
              <a:rPr lang="en-GB" sz="12000" dirty="0"/>
              <a:t>7 x 3?</a:t>
            </a:r>
            <a:endParaRPr lang="en-GB" dirty="0"/>
          </a:p>
        </p:txBody>
      </p:sp>
      <p:sp>
        <p:nvSpPr>
          <p:cNvPr id="10" name="Sum">
            <a:hlinkClick r:id="rId3" action="ppaction://hlinksldjump"/>
            <a:extLst>
              <a:ext uri="{FF2B5EF4-FFF2-40B4-BE49-F238E27FC236}">
                <a16:creationId xmlns:a16="http://schemas.microsoft.com/office/drawing/2014/main" id="{4B2E3C19-1AD0-4370-AE59-DEDBA8867763}"/>
              </a:ext>
            </a:extLst>
          </p:cNvPr>
          <p:cNvSpPr/>
          <p:nvPr/>
        </p:nvSpPr>
        <p:spPr>
          <a:xfrm>
            <a:off x="4056297" y="3799192"/>
            <a:ext cx="3103928" cy="31039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1371600">
              <a:buClrTx/>
            </a:pPr>
            <a:r>
              <a:rPr lang="en-GB" sz="4800" b="1" kern="1200" dirty="0">
                <a:solidFill>
                  <a:schemeClr val="bg2"/>
                </a:solidFill>
                <a:latin typeface="Twinkl"/>
              </a:rPr>
              <a:t>3 + 3 + 3 + 3 + 3  + 3 + 3 </a:t>
            </a:r>
          </a:p>
        </p:txBody>
      </p:sp>
      <p:sp>
        <p:nvSpPr>
          <p:cNvPr id="12" name="Stars">
            <a:hlinkClick r:id="rId4" action="ppaction://hlinksldjump"/>
            <a:extLst>
              <a:ext uri="{FF2B5EF4-FFF2-40B4-BE49-F238E27FC236}">
                <a16:creationId xmlns:a16="http://schemas.microsoft.com/office/drawing/2014/main" id="{5962FA75-AA5D-40EA-8DD2-78F698F54D64}"/>
              </a:ext>
            </a:extLst>
          </p:cNvPr>
          <p:cNvSpPr/>
          <p:nvPr/>
        </p:nvSpPr>
        <p:spPr>
          <a:xfrm>
            <a:off x="7567647" y="3735497"/>
            <a:ext cx="3103928" cy="31039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</a:pPr>
            <a:r>
              <a:rPr lang="en-GB" sz="7200" b="1" kern="1200" dirty="0">
                <a:solidFill>
                  <a:schemeClr val="bg2"/>
                </a:solidFill>
                <a:latin typeface="Twinkl"/>
              </a:rPr>
              <a:t>*******</a:t>
            </a:r>
          </a:p>
          <a:p>
            <a:pPr algn="ctr" defTabSz="1371600">
              <a:buClrTx/>
            </a:pPr>
            <a:r>
              <a:rPr lang="en-GB" sz="7200" b="1" kern="1200" dirty="0">
                <a:solidFill>
                  <a:schemeClr val="bg2"/>
                </a:solidFill>
                <a:latin typeface="Twinkl"/>
              </a:rPr>
              <a:t>*******</a:t>
            </a:r>
          </a:p>
        </p:txBody>
      </p:sp>
      <p:sp>
        <p:nvSpPr>
          <p:cNvPr id="13" name="Rounded 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5C3975DF-3D57-4667-9DF0-D7F99220901A}"/>
              </a:ext>
            </a:extLst>
          </p:cNvPr>
          <p:cNvSpPr/>
          <p:nvPr/>
        </p:nvSpPr>
        <p:spPr>
          <a:xfrm>
            <a:off x="11018625" y="3697072"/>
            <a:ext cx="3103928" cy="3103928"/>
          </a:xfrm>
          <a:prstGeom prst="roundRect">
            <a:avLst/>
          </a:prstGeom>
          <a:noFill/>
          <a:ln w="38100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</a:pPr>
            <a:endParaRPr lang="en-GB" sz="2700" b="1" kern="1200" dirty="0">
              <a:solidFill>
                <a:prstClr val="white"/>
              </a:solidFill>
              <a:latin typeface="Twink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590C12-C4D4-48A9-A187-D55FF4A2D157}"/>
              </a:ext>
            </a:extLst>
          </p:cNvPr>
          <p:cNvGrpSpPr/>
          <p:nvPr/>
        </p:nvGrpSpPr>
        <p:grpSpPr>
          <a:xfrm>
            <a:off x="11392265" y="4740032"/>
            <a:ext cx="1060784" cy="657225"/>
            <a:chOff x="5936499" y="3262314"/>
            <a:chExt cx="707189" cy="4381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C4B309A-EB6C-478E-88AF-3AD0F546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023" y="3342387"/>
              <a:ext cx="281827" cy="2961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0A95F9B-988B-499F-A32F-DCB90630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174" y="3342386"/>
              <a:ext cx="281827" cy="296165"/>
            </a:xfrm>
            <a:prstGeom prst="rect">
              <a:avLst/>
            </a:prstGeom>
          </p:spPr>
        </p:pic>
        <p:sp>
          <p:nvSpPr>
            <p:cNvPr id="22" name="Rounded Rectangle 38">
              <a:extLst>
                <a:ext uri="{FF2B5EF4-FFF2-40B4-BE49-F238E27FC236}">
                  <a16:creationId xmlns:a16="http://schemas.microsoft.com/office/drawing/2014/main" id="{82F7A6AC-FD82-4DFD-B4BD-B9DFD7C77956}"/>
                </a:ext>
              </a:extLst>
            </p:cNvPr>
            <p:cNvSpPr/>
            <p:nvPr/>
          </p:nvSpPr>
          <p:spPr>
            <a:xfrm>
              <a:off x="5936499" y="3262314"/>
              <a:ext cx="707189" cy="4381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en-GB" sz="2700" kern="1200" dirty="0">
                <a:solidFill>
                  <a:prstClr val="white"/>
                </a:solidFill>
                <a:latin typeface="Twink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2EB6AA-FBE1-4CE9-B9E4-924820C31899}"/>
              </a:ext>
            </a:extLst>
          </p:cNvPr>
          <p:cNvGrpSpPr/>
          <p:nvPr/>
        </p:nvGrpSpPr>
        <p:grpSpPr>
          <a:xfrm>
            <a:off x="12852425" y="4740032"/>
            <a:ext cx="1060784" cy="657225"/>
            <a:chOff x="5936499" y="3262314"/>
            <a:chExt cx="707189" cy="4381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FFC7868-0A41-49B3-90C2-C79C7D81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023" y="3342387"/>
              <a:ext cx="281827" cy="2961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01248B0-C616-4F27-915E-D31E50A5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174" y="3342386"/>
              <a:ext cx="281827" cy="296165"/>
            </a:xfrm>
            <a:prstGeom prst="rect">
              <a:avLst/>
            </a:prstGeom>
          </p:spPr>
        </p:pic>
        <p:sp>
          <p:nvSpPr>
            <p:cNvPr id="26" name="Rounded Rectangle 43">
              <a:extLst>
                <a:ext uri="{FF2B5EF4-FFF2-40B4-BE49-F238E27FC236}">
                  <a16:creationId xmlns:a16="http://schemas.microsoft.com/office/drawing/2014/main" id="{A1A937CB-C203-4976-AAE1-D74D37019C30}"/>
                </a:ext>
              </a:extLst>
            </p:cNvPr>
            <p:cNvSpPr/>
            <p:nvPr/>
          </p:nvSpPr>
          <p:spPr>
            <a:xfrm>
              <a:off x="5936499" y="3262314"/>
              <a:ext cx="707189" cy="4381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en-GB" sz="2700" kern="1200" dirty="0">
                <a:solidFill>
                  <a:prstClr val="white"/>
                </a:solidFill>
                <a:latin typeface="Twink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D3BCCF-F818-44F1-B5F9-ED319541BDBA}"/>
              </a:ext>
            </a:extLst>
          </p:cNvPr>
          <p:cNvGrpSpPr/>
          <p:nvPr/>
        </p:nvGrpSpPr>
        <p:grpSpPr>
          <a:xfrm>
            <a:off x="11414885" y="5693735"/>
            <a:ext cx="1060784" cy="657225"/>
            <a:chOff x="5936499" y="3262314"/>
            <a:chExt cx="707189" cy="43815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8F1EFC7-3033-4064-848A-DE71B004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023" y="3342387"/>
              <a:ext cx="281827" cy="2961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854D44B-A18F-4FB8-A3F6-EC938EE5B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174" y="3342386"/>
              <a:ext cx="281827" cy="296165"/>
            </a:xfrm>
            <a:prstGeom prst="rect">
              <a:avLst/>
            </a:prstGeom>
          </p:spPr>
        </p:pic>
        <p:sp>
          <p:nvSpPr>
            <p:cNvPr id="30" name="Rounded Rectangle 47">
              <a:extLst>
                <a:ext uri="{FF2B5EF4-FFF2-40B4-BE49-F238E27FC236}">
                  <a16:creationId xmlns:a16="http://schemas.microsoft.com/office/drawing/2014/main" id="{72E12436-3523-4D76-AF44-3620656B030E}"/>
                </a:ext>
              </a:extLst>
            </p:cNvPr>
            <p:cNvSpPr/>
            <p:nvPr/>
          </p:nvSpPr>
          <p:spPr>
            <a:xfrm>
              <a:off x="5936499" y="3262314"/>
              <a:ext cx="707189" cy="4381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en-GB" sz="2700" kern="1200" dirty="0">
                <a:solidFill>
                  <a:prstClr val="white"/>
                </a:solidFill>
                <a:latin typeface="Twink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CEA328-C3E8-4CED-8349-09948B0697D7}"/>
              </a:ext>
            </a:extLst>
          </p:cNvPr>
          <p:cNvGrpSpPr/>
          <p:nvPr/>
        </p:nvGrpSpPr>
        <p:grpSpPr>
          <a:xfrm>
            <a:off x="12875045" y="5693735"/>
            <a:ext cx="1060784" cy="657225"/>
            <a:chOff x="5936499" y="3262314"/>
            <a:chExt cx="707189" cy="43815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2AC1F2-6714-4C75-AE3F-616B20058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023" y="3342387"/>
              <a:ext cx="281827" cy="2961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A5E493E-0C4E-4EF8-8093-54D2B0EC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174" y="3342386"/>
              <a:ext cx="281827" cy="296165"/>
            </a:xfrm>
            <a:prstGeom prst="rect">
              <a:avLst/>
            </a:prstGeom>
          </p:spPr>
        </p:pic>
        <p:sp>
          <p:nvSpPr>
            <p:cNvPr id="34" name="Rounded Rectangle 51">
              <a:extLst>
                <a:ext uri="{FF2B5EF4-FFF2-40B4-BE49-F238E27FC236}">
                  <a16:creationId xmlns:a16="http://schemas.microsoft.com/office/drawing/2014/main" id="{5A8FB651-2ADD-4E8C-860E-49C09E55BB94}"/>
                </a:ext>
              </a:extLst>
            </p:cNvPr>
            <p:cNvSpPr/>
            <p:nvPr/>
          </p:nvSpPr>
          <p:spPr>
            <a:xfrm>
              <a:off x="5936499" y="3262314"/>
              <a:ext cx="707189" cy="4381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en-GB" sz="2700" kern="1200" dirty="0">
                <a:solidFill>
                  <a:prstClr val="white"/>
                </a:solidFill>
                <a:latin typeface="Twinkl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2E07D3-25D8-4AA0-8FAA-B29865B13CEC}"/>
              </a:ext>
            </a:extLst>
          </p:cNvPr>
          <p:cNvGrpSpPr/>
          <p:nvPr/>
        </p:nvGrpSpPr>
        <p:grpSpPr>
          <a:xfrm>
            <a:off x="12068346" y="3844659"/>
            <a:ext cx="1060784" cy="657225"/>
            <a:chOff x="5936499" y="3262314"/>
            <a:chExt cx="707189" cy="43815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F2F4AA1-1CB8-4599-ABF3-732759CF4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023" y="3342387"/>
              <a:ext cx="281827" cy="29616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6C9F47F-0C9E-496F-9354-73EE26BAB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174" y="3342386"/>
              <a:ext cx="281827" cy="296165"/>
            </a:xfrm>
            <a:prstGeom prst="rect">
              <a:avLst/>
            </a:prstGeom>
          </p:spPr>
        </p:pic>
        <p:sp>
          <p:nvSpPr>
            <p:cNvPr id="38" name="Rounded Rectangle 59">
              <a:extLst>
                <a:ext uri="{FF2B5EF4-FFF2-40B4-BE49-F238E27FC236}">
                  <a16:creationId xmlns:a16="http://schemas.microsoft.com/office/drawing/2014/main" id="{4905CB10-A0DC-405D-BA9C-986BC51DD74C}"/>
                </a:ext>
              </a:extLst>
            </p:cNvPr>
            <p:cNvSpPr/>
            <p:nvPr/>
          </p:nvSpPr>
          <p:spPr>
            <a:xfrm>
              <a:off x="5936499" y="3262314"/>
              <a:ext cx="707189" cy="4381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Tx/>
              </a:pPr>
              <a:endParaRPr lang="en-GB" sz="2700" kern="1200" dirty="0">
                <a:solidFill>
                  <a:prstClr val="white"/>
                </a:solidFill>
                <a:latin typeface="Twinkl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99DEEC1-862F-4D0D-9532-4E9FA873D451}"/>
              </a:ext>
            </a:extLst>
          </p:cNvPr>
          <p:cNvSpPr txBox="1"/>
          <p:nvPr/>
        </p:nvSpPr>
        <p:spPr>
          <a:xfrm>
            <a:off x="5004009" y="6821536"/>
            <a:ext cx="878431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Tx/>
            </a:pPr>
            <a:r>
              <a:rPr lang="en-GB" altLang="en-US" sz="9900" kern="1200" dirty="0">
                <a:solidFill>
                  <a:srgbClr val="954EBE"/>
                </a:solidFill>
                <a:latin typeface="Twinkl"/>
                <a:ea typeface="+mn-ea"/>
                <a:cs typeface="+mn-cs"/>
              </a:rPr>
              <a:t>A		  B		C	 </a:t>
            </a:r>
            <a:endParaRPr lang="en-MY" sz="2700" kern="1200" dirty="0">
              <a:solidFill>
                <a:srgbClr val="1C1C1C"/>
              </a:solidFill>
              <a:latin typeface="Twinkl"/>
              <a:ea typeface="+mn-ea"/>
              <a:cs typeface="+mn-cs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9896AB4D-B90D-4F95-81F5-67C80A650E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55" y="8411017"/>
            <a:ext cx="3329319" cy="857250"/>
          </a:xfrm>
          <a:prstGeom prst="rect">
            <a:avLst/>
          </a:prstGeom>
        </p:spPr>
      </p:pic>
      <p:grpSp>
        <p:nvGrpSpPr>
          <p:cNvPr id="41" name="Google Shape;1490;p44">
            <a:extLst>
              <a:ext uri="{FF2B5EF4-FFF2-40B4-BE49-F238E27FC236}">
                <a16:creationId xmlns:a16="http://schemas.microsoft.com/office/drawing/2014/main" id="{5635D216-DA08-4E55-A2AE-4D63A4AD974A}"/>
              </a:ext>
            </a:extLst>
          </p:cNvPr>
          <p:cNvGrpSpPr/>
          <p:nvPr/>
        </p:nvGrpSpPr>
        <p:grpSpPr>
          <a:xfrm>
            <a:off x="14547748" y="3573658"/>
            <a:ext cx="3740252" cy="6398408"/>
            <a:chOff x="8019174" y="2288274"/>
            <a:chExt cx="1870126" cy="3199204"/>
          </a:xfrm>
        </p:grpSpPr>
        <p:sp>
          <p:nvSpPr>
            <p:cNvPr id="42" name="Google Shape;1491;p44">
              <a:extLst>
                <a:ext uri="{FF2B5EF4-FFF2-40B4-BE49-F238E27FC236}">
                  <a16:creationId xmlns:a16="http://schemas.microsoft.com/office/drawing/2014/main" id="{47E0363D-57C5-4410-8A1E-6C1B9B7A4FC4}"/>
                </a:ext>
              </a:extLst>
            </p:cNvPr>
            <p:cNvSpPr/>
            <p:nvPr/>
          </p:nvSpPr>
          <p:spPr>
            <a:xfrm>
              <a:off x="8106693" y="4190471"/>
              <a:ext cx="519210" cy="1026669"/>
            </a:xfrm>
            <a:custGeom>
              <a:avLst/>
              <a:gdLst/>
              <a:ahLst/>
              <a:cxnLst/>
              <a:rect l="l" t="t" r="r" b="b"/>
              <a:pathLst>
                <a:path w="7202" h="14241" extrusionOk="0">
                  <a:moveTo>
                    <a:pt x="6133" y="0"/>
                  </a:moveTo>
                  <a:cubicBezTo>
                    <a:pt x="6014" y="0"/>
                    <a:pt x="5892" y="67"/>
                    <a:pt x="5769" y="227"/>
                  </a:cubicBezTo>
                  <a:cubicBezTo>
                    <a:pt x="5669" y="346"/>
                    <a:pt x="5630" y="486"/>
                    <a:pt x="5590" y="645"/>
                  </a:cubicBezTo>
                  <a:cubicBezTo>
                    <a:pt x="5291" y="1739"/>
                    <a:pt x="4993" y="2853"/>
                    <a:pt x="4635" y="3947"/>
                  </a:cubicBezTo>
                  <a:cubicBezTo>
                    <a:pt x="4118" y="5499"/>
                    <a:pt x="3481" y="7030"/>
                    <a:pt x="2546" y="8423"/>
                  </a:cubicBezTo>
                  <a:cubicBezTo>
                    <a:pt x="2049" y="9199"/>
                    <a:pt x="1452" y="9915"/>
                    <a:pt x="935" y="10671"/>
                  </a:cubicBezTo>
                  <a:cubicBezTo>
                    <a:pt x="517" y="11228"/>
                    <a:pt x="119" y="11864"/>
                    <a:pt x="40" y="12580"/>
                  </a:cubicBezTo>
                  <a:cubicBezTo>
                    <a:pt x="0" y="13297"/>
                    <a:pt x="398" y="14092"/>
                    <a:pt x="1094" y="14212"/>
                  </a:cubicBezTo>
                  <a:cubicBezTo>
                    <a:pt x="1194" y="14231"/>
                    <a:pt x="1293" y="14240"/>
                    <a:pt x="1391" y="14240"/>
                  </a:cubicBezTo>
                  <a:cubicBezTo>
                    <a:pt x="2693" y="14240"/>
                    <a:pt x="3775" y="12603"/>
                    <a:pt x="4237" y="11586"/>
                  </a:cubicBezTo>
                  <a:cubicBezTo>
                    <a:pt x="5112" y="9736"/>
                    <a:pt x="5669" y="7707"/>
                    <a:pt x="6207" y="5737"/>
                  </a:cubicBezTo>
                  <a:cubicBezTo>
                    <a:pt x="6585" y="4365"/>
                    <a:pt x="7201" y="3052"/>
                    <a:pt x="7102" y="1619"/>
                  </a:cubicBezTo>
                  <a:cubicBezTo>
                    <a:pt x="7086" y="1264"/>
                    <a:pt x="6649" y="0"/>
                    <a:pt x="6133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43" name="Google Shape;1492;p44">
              <a:extLst>
                <a:ext uri="{FF2B5EF4-FFF2-40B4-BE49-F238E27FC236}">
                  <a16:creationId xmlns:a16="http://schemas.microsoft.com/office/drawing/2014/main" id="{3143483C-55D2-488E-901C-71857E3BE8ED}"/>
                </a:ext>
              </a:extLst>
            </p:cNvPr>
            <p:cNvSpPr/>
            <p:nvPr/>
          </p:nvSpPr>
          <p:spPr>
            <a:xfrm>
              <a:off x="8057887" y="5088078"/>
              <a:ext cx="86151" cy="138057"/>
            </a:xfrm>
            <a:custGeom>
              <a:avLst/>
              <a:gdLst/>
              <a:ahLst/>
              <a:cxnLst/>
              <a:rect l="l" t="t" r="r" b="b"/>
              <a:pathLst>
                <a:path w="1195" h="1915" extrusionOk="0">
                  <a:moveTo>
                    <a:pt x="953" y="0"/>
                  </a:moveTo>
                  <a:cubicBezTo>
                    <a:pt x="903" y="0"/>
                    <a:pt x="854" y="11"/>
                    <a:pt x="816" y="30"/>
                  </a:cubicBezTo>
                  <a:cubicBezTo>
                    <a:pt x="637" y="109"/>
                    <a:pt x="498" y="269"/>
                    <a:pt x="399" y="428"/>
                  </a:cubicBezTo>
                  <a:cubicBezTo>
                    <a:pt x="140" y="746"/>
                    <a:pt x="1" y="1144"/>
                    <a:pt x="1" y="1522"/>
                  </a:cubicBezTo>
                  <a:cubicBezTo>
                    <a:pt x="1" y="1661"/>
                    <a:pt x="21" y="1820"/>
                    <a:pt x="140" y="1900"/>
                  </a:cubicBezTo>
                  <a:cubicBezTo>
                    <a:pt x="150" y="1910"/>
                    <a:pt x="170" y="1915"/>
                    <a:pt x="195" y="1915"/>
                  </a:cubicBezTo>
                  <a:cubicBezTo>
                    <a:pt x="220" y="1915"/>
                    <a:pt x="249" y="1910"/>
                    <a:pt x="279" y="1900"/>
                  </a:cubicBezTo>
                  <a:lnTo>
                    <a:pt x="339" y="1820"/>
                  </a:lnTo>
                  <a:cubicBezTo>
                    <a:pt x="399" y="1721"/>
                    <a:pt x="458" y="1621"/>
                    <a:pt x="518" y="1522"/>
                  </a:cubicBezTo>
                  <a:lnTo>
                    <a:pt x="1115" y="408"/>
                  </a:lnTo>
                  <a:cubicBezTo>
                    <a:pt x="1135" y="328"/>
                    <a:pt x="1194" y="269"/>
                    <a:pt x="1194" y="189"/>
                  </a:cubicBezTo>
                  <a:cubicBezTo>
                    <a:pt x="1181" y="52"/>
                    <a:pt x="1064" y="0"/>
                    <a:pt x="953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44" name="Google Shape;1493;p44">
              <a:extLst>
                <a:ext uri="{FF2B5EF4-FFF2-40B4-BE49-F238E27FC236}">
                  <a16:creationId xmlns:a16="http://schemas.microsoft.com/office/drawing/2014/main" id="{38A20CCD-312D-444E-BAF7-1C67602A0857}"/>
                </a:ext>
              </a:extLst>
            </p:cNvPr>
            <p:cNvSpPr/>
            <p:nvPr/>
          </p:nvSpPr>
          <p:spPr>
            <a:xfrm>
              <a:off x="8146848" y="5119438"/>
              <a:ext cx="64595" cy="173022"/>
            </a:xfrm>
            <a:custGeom>
              <a:avLst/>
              <a:gdLst/>
              <a:ahLst/>
              <a:cxnLst/>
              <a:rect l="l" t="t" r="r" b="b"/>
              <a:pathLst>
                <a:path w="896" h="2400" extrusionOk="0">
                  <a:moveTo>
                    <a:pt x="661" y="0"/>
                  </a:moveTo>
                  <a:cubicBezTo>
                    <a:pt x="603" y="0"/>
                    <a:pt x="539" y="23"/>
                    <a:pt x="477" y="72"/>
                  </a:cubicBezTo>
                  <a:cubicBezTo>
                    <a:pt x="298" y="212"/>
                    <a:pt x="199" y="510"/>
                    <a:pt x="119" y="729"/>
                  </a:cubicBezTo>
                  <a:cubicBezTo>
                    <a:pt x="0" y="1226"/>
                    <a:pt x="60" y="1823"/>
                    <a:pt x="338" y="2280"/>
                  </a:cubicBezTo>
                  <a:cubicBezTo>
                    <a:pt x="358" y="2320"/>
                    <a:pt x="398" y="2400"/>
                    <a:pt x="477" y="2400"/>
                  </a:cubicBezTo>
                  <a:cubicBezTo>
                    <a:pt x="557" y="2400"/>
                    <a:pt x="597" y="2360"/>
                    <a:pt x="617" y="2300"/>
                  </a:cubicBezTo>
                  <a:cubicBezTo>
                    <a:pt x="796" y="2062"/>
                    <a:pt x="855" y="1763"/>
                    <a:pt x="855" y="1465"/>
                  </a:cubicBezTo>
                  <a:cubicBezTo>
                    <a:pt x="855" y="1166"/>
                    <a:pt x="796" y="868"/>
                    <a:pt x="855" y="570"/>
                  </a:cubicBezTo>
                  <a:cubicBezTo>
                    <a:pt x="875" y="490"/>
                    <a:pt x="895" y="391"/>
                    <a:pt x="895" y="291"/>
                  </a:cubicBezTo>
                  <a:cubicBezTo>
                    <a:pt x="895" y="113"/>
                    <a:pt x="791" y="0"/>
                    <a:pt x="661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45" name="Google Shape;1494;p44">
              <a:extLst>
                <a:ext uri="{FF2B5EF4-FFF2-40B4-BE49-F238E27FC236}">
                  <a16:creationId xmlns:a16="http://schemas.microsoft.com/office/drawing/2014/main" id="{59125AA6-A2AB-40AD-9921-1BC96A7F1980}"/>
                </a:ext>
              </a:extLst>
            </p:cNvPr>
            <p:cNvSpPr/>
            <p:nvPr/>
          </p:nvSpPr>
          <p:spPr>
            <a:xfrm>
              <a:off x="8240062" y="5125277"/>
              <a:ext cx="88962" cy="124360"/>
            </a:xfrm>
            <a:custGeom>
              <a:avLst/>
              <a:gdLst/>
              <a:ahLst/>
              <a:cxnLst/>
              <a:rect l="l" t="t" r="r" b="b"/>
              <a:pathLst>
                <a:path w="1234" h="1725" extrusionOk="0">
                  <a:moveTo>
                    <a:pt x="454" y="0"/>
                  </a:moveTo>
                  <a:cubicBezTo>
                    <a:pt x="399" y="0"/>
                    <a:pt x="347" y="33"/>
                    <a:pt x="298" y="111"/>
                  </a:cubicBezTo>
                  <a:cubicBezTo>
                    <a:pt x="0" y="509"/>
                    <a:pt x="298" y="1205"/>
                    <a:pt x="577" y="1523"/>
                  </a:cubicBezTo>
                  <a:cubicBezTo>
                    <a:pt x="669" y="1615"/>
                    <a:pt x="778" y="1724"/>
                    <a:pt x="920" y="1724"/>
                  </a:cubicBezTo>
                  <a:cubicBezTo>
                    <a:pt x="931" y="1724"/>
                    <a:pt x="943" y="1723"/>
                    <a:pt x="955" y="1722"/>
                  </a:cubicBezTo>
                  <a:cubicBezTo>
                    <a:pt x="1074" y="1702"/>
                    <a:pt x="1174" y="1583"/>
                    <a:pt x="1194" y="1443"/>
                  </a:cubicBezTo>
                  <a:cubicBezTo>
                    <a:pt x="1233" y="1324"/>
                    <a:pt x="1174" y="1185"/>
                    <a:pt x="1134" y="1046"/>
                  </a:cubicBezTo>
                  <a:cubicBezTo>
                    <a:pt x="1067" y="879"/>
                    <a:pt x="735" y="0"/>
                    <a:pt x="454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46" name="Google Shape;1495;p44">
              <a:extLst>
                <a:ext uri="{FF2B5EF4-FFF2-40B4-BE49-F238E27FC236}">
                  <a16:creationId xmlns:a16="http://schemas.microsoft.com/office/drawing/2014/main" id="{A4DFD1B4-044F-4C59-A147-71958D8BC6C6}"/>
                </a:ext>
              </a:extLst>
            </p:cNvPr>
            <p:cNvSpPr/>
            <p:nvPr/>
          </p:nvSpPr>
          <p:spPr>
            <a:xfrm>
              <a:off x="8030637" y="4959612"/>
              <a:ext cx="177924" cy="146492"/>
            </a:xfrm>
            <a:custGeom>
              <a:avLst/>
              <a:gdLst/>
              <a:ahLst/>
              <a:cxnLst/>
              <a:rect l="l" t="t" r="r" b="b"/>
              <a:pathLst>
                <a:path w="2468" h="2032" extrusionOk="0">
                  <a:moveTo>
                    <a:pt x="1360" y="1"/>
                  </a:moveTo>
                  <a:cubicBezTo>
                    <a:pt x="1160" y="1"/>
                    <a:pt x="957" y="61"/>
                    <a:pt x="777" y="121"/>
                  </a:cubicBezTo>
                  <a:cubicBezTo>
                    <a:pt x="598" y="201"/>
                    <a:pt x="418" y="260"/>
                    <a:pt x="299" y="400"/>
                  </a:cubicBezTo>
                  <a:cubicBezTo>
                    <a:pt x="21" y="658"/>
                    <a:pt x="1" y="1116"/>
                    <a:pt x="1" y="1514"/>
                  </a:cubicBezTo>
                  <a:cubicBezTo>
                    <a:pt x="1" y="1732"/>
                    <a:pt x="80" y="2011"/>
                    <a:pt x="279" y="2031"/>
                  </a:cubicBezTo>
                  <a:cubicBezTo>
                    <a:pt x="288" y="2032"/>
                    <a:pt x="296" y="2032"/>
                    <a:pt x="304" y="2032"/>
                  </a:cubicBezTo>
                  <a:cubicBezTo>
                    <a:pt x="488" y="2032"/>
                    <a:pt x="601" y="1824"/>
                    <a:pt x="677" y="1653"/>
                  </a:cubicBezTo>
                  <a:lnTo>
                    <a:pt x="975" y="996"/>
                  </a:lnTo>
                  <a:cubicBezTo>
                    <a:pt x="1174" y="1116"/>
                    <a:pt x="1413" y="1155"/>
                    <a:pt x="1652" y="1155"/>
                  </a:cubicBezTo>
                  <a:cubicBezTo>
                    <a:pt x="1811" y="1155"/>
                    <a:pt x="2010" y="1136"/>
                    <a:pt x="2149" y="996"/>
                  </a:cubicBezTo>
                  <a:cubicBezTo>
                    <a:pt x="2467" y="698"/>
                    <a:pt x="1891" y="101"/>
                    <a:pt x="1552" y="22"/>
                  </a:cubicBezTo>
                  <a:cubicBezTo>
                    <a:pt x="1489" y="7"/>
                    <a:pt x="1425" y="1"/>
                    <a:pt x="1360" y="1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47" name="Google Shape;1496;p44">
              <a:extLst>
                <a:ext uri="{FF2B5EF4-FFF2-40B4-BE49-F238E27FC236}">
                  <a16:creationId xmlns:a16="http://schemas.microsoft.com/office/drawing/2014/main" id="{777F24DC-F1EB-49C4-A63B-B1971ACB80BA}"/>
                </a:ext>
              </a:extLst>
            </p:cNvPr>
            <p:cNvSpPr/>
            <p:nvPr/>
          </p:nvSpPr>
          <p:spPr>
            <a:xfrm>
              <a:off x="8295933" y="4478980"/>
              <a:ext cx="147790" cy="237761"/>
            </a:xfrm>
            <a:custGeom>
              <a:avLst/>
              <a:gdLst/>
              <a:ahLst/>
              <a:cxnLst/>
              <a:rect l="l" t="t" r="r" b="b"/>
              <a:pathLst>
                <a:path w="2050" h="3298" extrusionOk="0">
                  <a:moveTo>
                    <a:pt x="1206" y="0"/>
                  </a:moveTo>
                  <a:cubicBezTo>
                    <a:pt x="1181" y="0"/>
                    <a:pt x="1157" y="8"/>
                    <a:pt x="1135" y="24"/>
                  </a:cubicBezTo>
                  <a:cubicBezTo>
                    <a:pt x="1095" y="44"/>
                    <a:pt x="1075" y="144"/>
                    <a:pt x="1095" y="184"/>
                  </a:cubicBezTo>
                  <a:cubicBezTo>
                    <a:pt x="1095" y="442"/>
                    <a:pt x="1135" y="661"/>
                    <a:pt x="1214" y="900"/>
                  </a:cubicBezTo>
                  <a:cubicBezTo>
                    <a:pt x="1104" y="852"/>
                    <a:pt x="985" y="830"/>
                    <a:pt x="864" y="830"/>
                  </a:cubicBezTo>
                  <a:cubicBezTo>
                    <a:pt x="636" y="830"/>
                    <a:pt x="402" y="909"/>
                    <a:pt x="220" y="1039"/>
                  </a:cubicBezTo>
                  <a:cubicBezTo>
                    <a:pt x="399" y="1218"/>
                    <a:pt x="598" y="1357"/>
                    <a:pt x="836" y="1417"/>
                  </a:cubicBezTo>
                  <a:cubicBezTo>
                    <a:pt x="598" y="1516"/>
                    <a:pt x="399" y="1676"/>
                    <a:pt x="279" y="1914"/>
                  </a:cubicBezTo>
                  <a:cubicBezTo>
                    <a:pt x="399" y="1954"/>
                    <a:pt x="538" y="1994"/>
                    <a:pt x="697" y="1994"/>
                  </a:cubicBezTo>
                  <a:cubicBezTo>
                    <a:pt x="299" y="2213"/>
                    <a:pt x="21" y="2650"/>
                    <a:pt x="1" y="3128"/>
                  </a:cubicBezTo>
                  <a:cubicBezTo>
                    <a:pt x="1" y="3168"/>
                    <a:pt x="1" y="3207"/>
                    <a:pt x="21" y="3227"/>
                  </a:cubicBezTo>
                  <a:cubicBezTo>
                    <a:pt x="61" y="3280"/>
                    <a:pt x="100" y="3298"/>
                    <a:pt x="158" y="3298"/>
                  </a:cubicBezTo>
                  <a:cubicBezTo>
                    <a:pt x="187" y="3298"/>
                    <a:pt x="220" y="3294"/>
                    <a:pt x="259" y="3287"/>
                  </a:cubicBezTo>
                  <a:cubicBezTo>
                    <a:pt x="1055" y="3168"/>
                    <a:pt x="1712" y="2551"/>
                    <a:pt x="1891" y="1795"/>
                  </a:cubicBezTo>
                  <a:cubicBezTo>
                    <a:pt x="2050" y="1258"/>
                    <a:pt x="1771" y="462"/>
                    <a:pt x="1393" y="104"/>
                  </a:cubicBezTo>
                  <a:cubicBezTo>
                    <a:pt x="1336" y="47"/>
                    <a:pt x="1269" y="0"/>
                    <a:pt x="1206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48" name="Google Shape;1497;p44">
              <a:extLst>
                <a:ext uri="{FF2B5EF4-FFF2-40B4-BE49-F238E27FC236}">
                  <a16:creationId xmlns:a16="http://schemas.microsoft.com/office/drawing/2014/main" id="{2ADF68A0-0EBA-4D81-B3FC-640EA6A88013}"/>
                </a:ext>
              </a:extLst>
            </p:cNvPr>
            <p:cNvSpPr/>
            <p:nvPr/>
          </p:nvSpPr>
          <p:spPr>
            <a:xfrm>
              <a:off x="9085623" y="4167042"/>
              <a:ext cx="757836" cy="877582"/>
            </a:xfrm>
            <a:custGeom>
              <a:avLst/>
              <a:gdLst/>
              <a:ahLst/>
              <a:cxnLst/>
              <a:rect l="l" t="t" r="r" b="b"/>
              <a:pathLst>
                <a:path w="10512" h="12173" extrusionOk="0">
                  <a:moveTo>
                    <a:pt x="592" y="1"/>
                  </a:moveTo>
                  <a:cubicBezTo>
                    <a:pt x="5" y="1"/>
                    <a:pt x="1" y="1502"/>
                    <a:pt x="87" y="1865"/>
                  </a:cubicBezTo>
                  <a:cubicBezTo>
                    <a:pt x="425" y="3277"/>
                    <a:pt x="1460" y="4351"/>
                    <a:pt x="2216" y="5505"/>
                  </a:cubicBezTo>
                  <a:cubicBezTo>
                    <a:pt x="3370" y="7236"/>
                    <a:pt x="4543" y="8967"/>
                    <a:pt x="5936" y="10459"/>
                  </a:cubicBezTo>
                  <a:cubicBezTo>
                    <a:pt x="6591" y="11161"/>
                    <a:pt x="7849" y="12172"/>
                    <a:pt x="8968" y="12172"/>
                  </a:cubicBezTo>
                  <a:cubicBezTo>
                    <a:pt x="9242" y="12172"/>
                    <a:pt x="9508" y="12111"/>
                    <a:pt x="9755" y="11970"/>
                  </a:cubicBezTo>
                  <a:cubicBezTo>
                    <a:pt x="10392" y="11632"/>
                    <a:pt x="10511" y="10737"/>
                    <a:pt x="10233" y="10100"/>
                  </a:cubicBezTo>
                  <a:cubicBezTo>
                    <a:pt x="9954" y="9444"/>
                    <a:pt x="9357" y="8967"/>
                    <a:pt x="8800" y="8549"/>
                  </a:cubicBezTo>
                  <a:cubicBezTo>
                    <a:pt x="8044" y="8012"/>
                    <a:pt x="7269" y="7514"/>
                    <a:pt x="6552" y="6938"/>
                  </a:cubicBezTo>
                  <a:cubicBezTo>
                    <a:pt x="5259" y="5883"/>
                    <a:pt x="4165" y="4630"/>
                    <a:pt x="3151" y="3297"/>
                  </a:cubicBezTo>
                  <a:cubicBezTo>
                    <a:pt x="2455" y="2382"/>
                    <a:pt x="1858" y="1407"/>
                    <a:pt x="1201" y="472"/>
                  </a:cubicBezTo>
                  <a:cubicBezTo>
                    <a:pt x="1122" y="353"/>
                    <a:pt x="1022" y="194"/>
                    <a:pt x="903" y="114"/>
                  </a:cubicBezTo>
                  <a:cubicBezTo>
                    <a:pt x="785" y="36"/>
                    <a:pt x="682" y="1"/>
                    <a:pt x="592" y="1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49" name="Google Shape;1498;p44">
              <a:extLst>
                <a:ext uri="{FF2B5EF4-FFF2-40B4-BE49-F238E27FC236}">
                  <a16:creationId xmlns:a16="http://schemas.microsoft.com/office/drawing/2014/main" id="{385F622D-1F7D-41C2-B87E-B966E5B1AC96}"/>
                </a:ext>
              </a:extLst>
            </p:cNvPr>
            <p:cNvSpPr/>
            <p:nvPr/>
          </p:nvSpPr>
          <p:spPr>
            <a:xfrm>
              <a:off x="9684126" y="4767561"/>
              <a:ext cx="193713" cy="121548"/>
            </a:xfrm>
            <a:custGeom>
              <a:avLst/>
              <a:gdLst/>
              <a:ahLst/>
              <a:cxnLst/>
              <a:rect l="l" t="t" r="r" b="b"/>
              <a:pathLst>
                <a:path w="2687" h="1686" extrusionOk="0">
                  <a:moveTo>
                    <a:pt x="1413" y="0"/>
                  </a:moveTo>
                  <a:cubicBezTo>
                    <a:pt x="1135" y="0"/>
                    <a:pt x="856" y="20"/>
                    <a:pt x="638" y="139"/>
                  </a:cubicBezTo>
                  <a:cubicBezTo>
                    <a:pt x="359" y="318"/>
                    <a:pt x="1" y="1074"/>
                    <a:pt x="419" y="1273"/>
                  </a:cubicBezTo>
                  <a:cubicBezTo>
                    <a:pt x="482" y="1300"/>
                    <a:pt x="557" y="1311"/>
                    <a:pt x="636" y="1311"/>
                  </a:cubicBezTo>
                  <a:cubicBezTo>
                    <a:pt x="734" y="1311"/>
                    <a:pt x="838" y="1295"/>
                    <a:pt x="936" y="1273"/>
                  </a:cubicBezTo>
                  <a:cubicBezTo>
                    <a:pt x="1135" y="1194"/>
                    <a:pt x="1354" y="1074"/>
                    <a:pt x="1513" y="895"/>
                  </a:cubicBezTo>
                  <a:cubicBezTo>
                    <a:pt x="1672" y="1074"/>
                    <a:pt x="1831" y="1273"/>
                    <a:pt x="2010" y="1432"/>
                  </a:cubicBezTo>
                  <a:cubicBezTo>
                    <a:pt x="2110" y="1566"/>
                    <a:pt x="2252" y="1685"/>
                    <a:pt x="2389" y="1685"/>
                  </a:cubicBezTo>
                  <a:cubicBezTo>
                    <a:pt x="2416" y="1685"/>
                    <a:pt x="2442" y="1681"/>
                    <a:pt x="2468" y="1671"/>
                  </a:cubicBezTo>
                  <a:cubicBezTo>
                    <a:pt x="2687" y="1572"/>
                    <a:pt x="2647" y="1273"/>
                    <a:pt x="2587" y="1074"/>
                  </a:cubicBezTo>
                  <a:cubicBezTo>
                    <a:pt x="2468" y="696"/>
                    <a:pt x="2309" y="279"/>
                    <a:pt x="1950" y="100"/>
                  </a:cubicBezTo>
                  <a:cubicBezTo>
                    <a:pt x="1771" y="20"/>
                    <a:pt x="1592" y="0"/>
                    <a:pt x="1413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0" name="Google Shape;1499;p44">
              <a:extLst>
                <a:ext uri="{FF2B5EF4-FFF2-40B4-BE49-F238E27FC236}">
                  <a16:creationId xmlns:a16="http://schemas.microsoft.com/office/drawing/2014/main" id="{F348D125-3024-400B-A68C-25C5E884EEC6}"/>
                </a:ext>
              </a:extLst>
            </p:cNvPr>
            <p:cNvSpPr/>
            <p:nvPr/>
          </p:nvSpPr>
          <p:spPr>
            <a:xfrm>
              <a:off x="9772005" y="4894658"/>
              <a:ext cx="117294" cy="115276"/>
            </a:xfrm>
            <a:custGeom>
              <a:avLst/>
              <a:gdLst/>
              <a:ahLst/>
              <a:cxnLst/>
              <a:rect l="l" t="t" r="r" b="b"/>
              <a:pathLst>
                <a:path w="1627" h="1599" extrusionOk="0">
                  <a:moveTo>
                    <a:pt x="283" y="1"/>
                  </a:moveTo>
                  <a:cubicBezTo>
                    <a:pt x="151" y="1"/>
                    <a:pt x="0" y="126"/>
                    <a:pt x="35" y="266"/>
                  </a:cubicBezTo>
                  <a:cubicBezTo>
                    <a:pt x="55" y="346"/>
                    <a:pt x="115" y="405"/>
                    <a:pt x="155" y="445"/>
                  </a:cubicBezTo>
                  <a:cubicBezTo>
                    <a:pt x="453" y="744"/>
                    <a:pt x="791" y="1022"/>
                    <a:pt x="1090" y="1320"/>
                  </a:cubicBezTo>
                  <a:cubicBezTo>
                    <a:pt x="1149" y="1400"/>
                    <a:pt x="1229" y="1460"/>
                    <a:pt x="1328" y="1539"/>
                  </a:cubicBezTo>
                  <a:cubicBezTo>
                    <a:pt x="1388" y="1559"/>
                    <a:pt x="1408" y="1599"/>
                    <a:pt x="1428" y="1599"/>
                  </a:cubicBezTo>
                  <a:cubicBezTo>
                    <a:pt x="1468" y="1599"/>
                    <a:pt x="1507" y="1559"/>
                    <a:pt x="1527" y="1539"/>
                  </a:cubicBezTo>
                  <a:cubicBezTo>
                    <a:pt x="1627" y="1440"/>
                    <a:pt x="1607" y="1261"/>
                    <a:pt x="1547" y="1141"/>
                  </a:cubicBezTo>
                  <a:cubicBezTo>
                    <a:pt x="1428" y="763"/>
                    <a:pt x="1189" y="445"/>
                    <a:pt x="851" y="246"/>
                  </a:cubicBezTo>
                  <a:cubicBezTo>
                    <a:pt x="731" y="147"/>
                    <a:pt x="513" y="27"/>
                    <a:pt x="334" y="7"/>
                  </a:cubicBezTo>
                  <a:cubicBezTo>
                    <a:pt x="317" y="3"/>
                    <a:pt x="300" y="1"/>
                    <a:pt x="283" y="1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1" name="Google Shape;1500;p44">
              <a:extLst>
                <a:ext uri="{FF2B5EF4-FFF2-40B4-BE49-F238E27FC236}">
                  <a16:creationId xmlns:a16="http://schemas.microsoft.com/office/drawing/2014/main" id="{866B7133-1C0D-4DCF-A611-BBA1307EC56F}"/>
                </a:ext>
              </a:extLst>
            </p:cNvPr>
            <p:cNvSpPr/>
            <p:nvPr/>
          </p:nvSpPr>
          <p:spPr>
            <a:xfrm>
              <a:off x="9716711" y="4944977"/>
              <a:ext cx="95162" cy="161631"/>
            </a:xfrm>
            <a:custGeom>
              <a:avLst/>
              <a:gdLst/>
              <a:ahLst/>
              <a:cxnLst/>
              <a:rect l="l" t="t" r="r" b="b"/>
              <a:pathLst>
                <a:path w="1320" h="2242" extrusionOk="0">
                  <a:moveTo>
                    <a:pt x="277" y="1"/>
                  </a:moveTo>
                  <a:cubicBezTo>
                    <a:pt x="112" y="1"/>
                    <a:pt x="0" y="182"/>
                    <a:pt x="66" y="364"/>
                  </a:cubicBezTo>
                  <a:cubicBezTo>
                    <a:pt x="86" y="443"/>
                    <a:pt x="126" y="523"/>
                    <a:pt x="186" y="603"/>
                  </a:cubicBezTo>
                  <a:cubicBezTo>
                    <a:pt x="325" y="841"/>
                    <a:pt x="384" y="1140"/>
                    <a:pt x="484" y="1438"/>
                  </a:cubicBezTo>
                  <a:cubicBezTo>
                    <a:pt x="583" y="1717"/>
                    <a:pt x="703" y="2015"/>
                    <a:pt x="961" y="2194"/>
                  </a:cubicBezTo>
                  <a:cubicBezTo>
                    <a:pt x="990" y="2223"/>
                    <a:pt x="1041" y="2242"/>
                    <a:pt x="1089" y="2242"/>
                  </a:cubicBezTo>
                  <a:cubicBezTo>
                    <a:pt x="1107" y="2242"/>
                    <a:pt x="1124" y="2239"/>
                    <a:pt x="1140" y="2234"/>
                  </a:cubicBezTo>
                  <a:cubicBezTo>
                    <a:pt x="1180" y="2214"/>
                    <a:pt x="1200" y="2134"/>
                    <a:pt x="1240" y="2055"/>
                  </a:cubicBezTo>
                  <a:cubicBezTo>
                    <a:pt x="1319" y="1537"/>
                    <a:pt x="1200" y="961"/>
                    <a:pt x="902" y="543"/>
                  </a:cubicBezTo>
                  <a:cubicBezTo>
                    <a:pt x="782" y="364"/>
                    <a:pt x="603" y="105"/>
                    <a:pt x="384" y="26"/>
                  </a:cubicBezTo>
                  <a:cubicBezTo>
                    <a:pt x="347" y="9"/>
                    <a:pt x="311" y="1"/>
                    <a:pt x="277" y="1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2" name="Google Shape;1501;p44">
              <a:extLst>
                <a:ext uri="{FF2B5EF4-FFF2-40B4-BE49-F238E27FC236}">
                  <a16:creationId xmlns:a16="http://schemas.microsoft.com/office/drawing/2014/main" id="{8440A212-81FC-4413-B48C-C038978150BC}"/>
                </a:ext>
              </a:extLst>
            </p:cNvPr>
            <p:cNvSpPr/>
            <p:nvPr/>
          </p:nvSpPr>
          <p:spPr>
            <a:xfrm>
              <a:off x="9638276" y="4972012"/>
              <a:ext cx="61711" cy="130343"/>
            </a:xfrm>
            <a:custGeom>
              <a:avLst/>
              <a:gdLst/>
              <a:ahLst/>
              <a:cxnLst/>
              <a:rect l="l" t="t" r="r" b="b"/>
              <a:pathLst>
                <a:path w="856" h="1808" extrusionOk="0">
                  <a:moveTo>
                    <a:pt x="338" y="0"/>
                  </a:moveTo>
                  <a:cubicBezTo>
                    <a:pt x="46" y="0"/>
                    <a:pt x="0" y="1028"/>
                    <a:pt x="0" y="1202"/>
                  </a:cubicBezTo>
                  <a:cubicBezTo>
                    <a:pt x="0" y="1361"/>
                    <a:pt x="0" y="1481"/>
                    <a:pt x="60" y="1600"/>
                  </a:cubicBezTo>
                  <a:cubicBezTo>
                    <a:pt x="94" y="1718"/>
                    <a:pt x="214" y="1808"/>
                    <a:pt x="322" y="1808"/>
                  </a:cubicBezTo>
                  <a:cubicBezTo>
                    <a:pt x="341" y="1808"/>
                    <a:pt x="360" y="1805"/>
                    <a:pt x="378" y="1799"/>
                  </a:cubicBezTo>
                  <a:cubicBezTo>
                    <a:pt x="498" y="1779"/>
                    <a:pt x="597" y="1640"/>
                    <a:pt x="657" y="1521"/>
                  </a:cubicBezTo>
                  <a:cubicBezTo>
                    <a:pt x="796" y="1123"/>
                    <a:pt x="856" y="387"/>
                    <a:pt x="478" y="68"/>
                  </a:cubicBezTo>
                  <a:cubicBezTo>
                    <a:pt x="426" y="21"/>
                    <a:pt x="379" y="0"/>
                    <a:pt x="338" y="0"/>
                  </a:cubicBezTo>
                  <a:close/>
                </a:path>
              </a:pathLst>
            </a:custGeom>
            <a:solidFill>
              <a:srgbClr val="EE798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3" name="Google Shape;1502;p44">
              <a:extLst>
                <a:ext uri="{FF2B5EF4-FFF2-40B4-BE49-F238E27FC236}">
                  <a16:creationId xmlns:a16="http://schemas.microsoft.com/office/drawing/2014/main" id="{98DBA57F-24D4-487E-A98C-C401E9E92725}"/>
                </a:ext>
              </a:extLst>
            </p:cNvPr>
            <p:cNvSpPr/>
            <p:nvPr/>
          </p:nvSpPr>
          <p:spPr>
            <a:xfrm>
              <a:off x="9324173" y="4394489"/>
              <a:ext cx="182250" cy="206473"/>
            </a:xfrm>
            <a:custGeom>
              <a:avLst/>
              <a:gdLst/>
              <a:ahLst/>
              <a:cxnLst/>
              <a:rect l="l" t="t" r="r" b="b"/>
              <a:pathLst>
                <a:path w="2528" h="2864" extrusionOk="0">
                  <a:moveTo>
                    <a:pt x="437" y="0"/>
                  </a:moveTo>
                  <a:cubicBezTo>
                    <a:pt x="365" y="0"/>
                    <a:pt x="296" y="88"/>
                    <a:pt x="260" y="142"/>
                  </a:cubicBezTo>
                  <a:cubicBezTo>
                    <a:pt x="1" y="620"/>
                    <a:pt x="41" y="1475"/>
                    <a:pt x="299" y="1933"/>
                  </a:cubicBezTo>
                  <a:cubicBezTo>
                    <a:pt x="670" y="2505"/>
                    <a:pt x="1326" y="2864"/>
                    <a:pt x="1989" y="2864"/>
                  </a:cubicBezTo>
                  <a:cubicBezTo>
                    <a:pt x="2109" y="2864"/>
                    <a:pt x="2229" y="2852"/>
                    <a:pt x="2348" y="2828"/>
                  </a:cubicBezTo>
                  <a:cubicBezTo>
                    <a:pt x="2428" y="2808"/>
                    <a:pt x="2488" y="2788"/>
                    <a:pt x="2527" y="2708"/>
                  </a:cubicBezTo>
                  <a:cubicBezTo>
                    <a:pt x="2527" y="2688"/>
                    <a:pt x="2527" y="2629"/>
                    <a:pt x="2488" y="2609"/>
                  </a:cubicBezTo>
                  <a:cubicBezTo>
                    <a:pt x="2328" y="2151"/>
                    <a:pt x="1931" y="1833"/>
                    <a:pt x="1473" y="1734"/>
                  </a:cubicBezTo>
                  <a:cubicBezTo>
                    <a:pt x="1612" y="1694"/>
                    <a:pt x="1732" y="1634"/>
                    <a:pt x="1851" y="1535"/>
                  </a:cubicBezTo>
                  <a:cubicBezTo>
                    <a:pt x="1672" y="1356"/>
                    <a:pt x="1413" y="1256"/>
                    <a:pt x="1155" y="1236"/>
                  </a:cubicBezTo>
                  <a:cubicBezTo>
                    <a:pt x="1354" y="1117"/>
                    <a:pt x="1533" y="918"/>
                    <a:pt x="1632" y="699"/>
                  </a:cubicBezTo>
                  <a:lnTo>
                    <a:pt x="578" y="142"/>
                  </a:lnTo>
                  <a:cubicBezTo>
                    <a:pt x="558" y="83"/>
                    <a:pt x="538" y="23"/>
                    <a:pt x="458" y="3"/>
                  </a:cubicBezTo>
                  <a:cubicBezTo>
                    <a:pt x="451" y="1"/>
                    <a:pt x="444" y="0"/>
                    <a:pt x="437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4" name="Google Shape;1503;p44">
              <a:extLst>
                <a:ext uri="{FF2B5EF4-FFF2-40B4-BE49-F238E27FC236}">
                  <a16:creationId xmlns:a16="http://schemas.microsoft.com/office/drawing/2014/main" id="{6920ECEB-5764-4A66-A526-F3A1A7BFEA50}"/>
                </a:ext>
              </a:extLst>
            </p:cNvPr>
            <p:cNvSpPr/>
            <p:nvPr/>
          </p:nvSpPr>
          <p:spPr>
            <a:xfrm>
              <a:off x="8536502" y="4734255"/>
              <a:ext cx="294426" cy="753222"/>
            </a:xfrm>
            <a:custGeom>
              <a:avLst/>
              <a:gdLst/>
              <a:ahLst/>
              <a:cxnLst/>
              <a:rect l="l" t="t" r="r" b="b"/>
              <a:pathLst>
                <a:path w="4084" h="10448" extrusionOk="0">
                  <a:moveTo>
                    <a:pt x="792" y="0"/>
                  </a:moveTo>
                  <a:cubicBezTo>
                    <a:pt x="315" y="0"/>
                    <a:pt x="1" y="346"/>
                    <a:pt x="245" y="920"/>
                  </a:cubicBezTo>
                  <a:cubicBezTo>
                    <a:pt x="623" y="1795"/>
                    <a:pt x="1060" y="2591"/>
                    <a:pt x="1359" y="3506"/>
                  </a:cubicBezTo>
                  <a:cubicBezTo>
                    <a:pt x="1955" y="5376"/>
                    <a:pt x="2274" y="7325"/>
                    <a:pt x="2592" y="9215"/>
                  </a:cubicBezTo>
                  <a:cubicBezTo>
                    <a:pt x="1776" y="9235"/>
                    <a:pt x="981" y="9613"/>
                    <a:pt x="443" y="10209"/>
                  </a:cubicBezTo>
                  <a:cubicBezTo>
                    <a:pt x="934" y="10367"/>
                    <a:pt x="1451" y="10448"/>
                    <a:pt x="1969" y="10448"/>
                  </a:cubicBezTo>
                  <a:cubicBezTo>
                    <a:pt x="2626" y="10448"/>
                    <a:pt x="3284" y="10318"/>
                    <a:pt x="3885" y="10050"/>
                  </a:cubicBezTo>
                  <a:cubicBezTo>
                    <a:pt x="4084" y="7226"/>
                    <a:pt x="3606" y="4341"/>
                    <a:pt x="2532" y="1695"/>
                  </a:cubicBezTo>
                  <a:cubicBezTo>
                    <a:pt x="2274" y="1099"/>
                    <a:pt x="1955" y="482"/>
                    <a:pt x="1398" y="164"/>
                  </a:cubicBezTo>
                  <a:cubicBezTo>
                    <a:pt x="1187" y="52"/>
                    <a:pt x="977" y="0"/>
                    <a:pt x="792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5" name="Google Shape;1504;p44">
              <a:extLst>
                <a:ext uri="{FF2B5EF4-FFF2-40B4-BE49-F238E27FC236}">
                  <a16:creationId xmlns:a16="http://schemas.microsoft.com/office/drawing/2014/main" id="{57711796-F2E4-4808-AF89-4974A88ECC43}"/>
                </a:ext>
              </a:extLst>
            </p:cNvPr>
            <p:cNvSpPr/>
            <p:nvPr/>
          </p:nvSpPr>
          <p:spPr>
            <a:xfrm>
              <a:off x="8930915" y="4734255"/>
              <a:ext cx="294426" cy="753222"/>
            </a:xfrm>
            <a:custGeom>
              <a:avLst/>
              <a:gdLst/>
              <a:ahLst/>
              <a:cxnLst/>
              <a:rect l="l" t="t" r="r" b="b"/>
              <a:pathLst>
                <a:path w="4084" h="10448" extrusionOk="0">
                  <a:moveTo>
                    <a:pt x="791" y="0"/>
                  </a:moveTo>
                  <a:cubicBezTo>
                    <a:pt x="314" y="0"/>
                    <a:pt x="0" y="346"/>
                    <a:pt x="244" y="920"/>
                  </a:cubicBezTo>
                  <a:cubicBezTo>
                    <a:pt x="622" y="1795"/>
                    <a:pt x="1060" y="2591"/>
                    <a:pt x="1358" y="3506"/>
                  </a:cubicBezTo>
                  <a:cubicBezTo>
                    <a:pt x="1995" y="5376"/>
                    <a:pt x="2273" y="7325"/>
                    <a:pt x="2591" y="9215"/>
                  </a:cubicBezTo>
                  <a:cubicBezTo>
                    <a:pt x="1776" y="9235"/>
                    <a:pt x="980" y="9613"/>
                    <a:pt x="443" y="10209"/>
                  </a:cubicBezTo>
                  <a:cubicBezTo>
                    <a:pt x="933" y="10367"/>
                    <a:pt x="1451" y="10448"/>
                    <a:pt x="1968" y="10448"/>
                  </a:cubicBezTo>
                  <a:cubicBezTo>
                    <a:pt x="2626" y="10448"/>
                    <a:pt x="3283" y="10318"/>
                    <a:pt x="3884" y="10050"/>
                  </a:cubicBezTo>
                  <a:cubicBezTo>
                    <a:pt x="4083" y="7226"/>
                    <a:pt x="3606" y="4341"/>
                    <a:pt x="2532" y="1695"/>
                  </a:cubicBezTo>
                  <a:cubicBezTo>
                    <a:pt x="2273" y="1099"/>
                    <a:pt x="1955" y="482"/>
                    <a:pt x="1398" y="164"/>
                  </a:cubicBezTo>
                  <a:cubicBezTo>
                    <a:pt x="1186" y="52"/>
                    <a:pt x="977" y="0"/>
                    <a:pt x="791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6" name="Google Shape;1505;p44">
              <a:extLst>
                <a:ext uri="{FF2B5EF4-FFF2-40B4-BE49-F238E27FC236}">
                  <a16:creationId xmlns:a16="http://schemas.microsoft.com/office/drawing/2014/main" id="{39D5F5EF-C383-4FA2-97F6-188C6608C49B}"/>
                </a:ext>
              </a:extLst>
            </p:cNvPr>
            <p:cNvSpPr/>
            <p:nvPr/>
          </p:nvSpPr>
          <p:spPr>
            <a:xfrm>
              <a:off x="8404935" y="3917390"/>
              <a:ext cx="887819" cy="1069348"/>
            </a:xfrm>
            <a:custGeom>
              <a:avLst/>
              <a:gdLst/>
              <a:ahLst/>
              <a:cxnLst/>
              <a:rect l="l" t="t" r="r" b="b"/>
              <a:pathLst>
                <a:path w="12315" h="14833" extrusionOk="0">
                  <a:moveTo>
                    <a:pt x="4819" y="0"/>
                  </a:moveTo>
                  <a:cubicBezTo>
                    <a:pt x="4182" y="0"/>
                    <a:pt x="3520" y="117"/>
                    <a:pt x="2965" y="395"/>
                  </a:cubicBezTo>
                  <a:cubicBezTo>
                    <a:pt x="2368" y="693"/>
                    <a:pt x="2189" y="1250"/>
                    <a:pt x="1930" y="1847"/>
                  </a:cubicBezTo>
                  <a:cubicBezTo>
                    <a:pt x="1174" y="3418"/>
                    <a:pt x="538" y="5069"/>
                    <a:pt x="299" y="6800"/>
                  </a:cubicBezTo>
                  <a:cubicBezTo>
                    <a:pt x="1" y="9028"/>
                    <a:pt x="498" y="11495"/>
                    <a:pt x="2109" y="13086"/>
                  </a:cubicBezTo>
                  <a:cubicBezTo>
                    <a:pt x="3319" y="14268"/>
                    <a:pt x="5013" y="14833"/>
                    <a:pt x="6712" y="14833"/>
                  </a:cubicBezTo>
                  <a:cubicBezTo>
                    <a:pt x="7472" y="14833"/>
                    <a:pt x="8233" y="14720"/>
                    <a:pt x="8952" y="14498"/>
                  </a:cubicBezTo>
                  <a:cubicBezTo>
                    <a:pt x="9907" y="14200"/>
                    <a:pt x="10842" y="13703"/>
                    <a:pt x="11399" y="12887"/>
                  </a:cubicBezTo>
                  <a:cubicBezTo>
                    <a:pt x="11737" y="12370"/>
                    <a:pt x="11897" y="11733"/>
                    <a:pt x="11996" y="11117"/>
                  </a:cubicBezTo>
                  <a:cubicBezTo>
                    <a:pt x="12314" y="8650"/>
                    <a:pt x="11499" y="6163"/>
                    <a:pt x="10504" y="3876"/>
                  </a:cubicBezTo>
                  <a:cubicBezTo>
                    <a:pt x="10206" y="3179"/>
                    <a:pt x="9887" y="2483"/>
                    <a:pt x="9350" y="1946"/>
                  </a:cubicBezTo>
                  <a:cubicBezTo>
                    <a:pt x="8933" y="1489"/>
                    <a:pt x="8415" y="1170"/>
                    <a:pt x="7898" y="872"/>
                  </a:cubicBezTo>
                  <a:cubicBezTo>
                    <a:pt x="7063" y="414"/>
                    <a:pt x="6148" y="96"/>
                    <a:pt x="5232" y="17"/>
                  </a:cubicBezTo>
                  <a:cubicBezTo>
                    <a:pt x="5097" y="6"/>
                    <a:pt x="4959" y="0"/>
                    <a:pt x="481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7" name="Google Shape;1506;p44">
              <a:extLst>
                <a:ext uri="{FF2B5EF4-FFF2-40B4-BE49-F238E27FC236}">
                  <a16:creationId xmlns:a16="http://schemas.microsoft.com/office/drawing/2014/main" id="{879B6C0A-D040-4DDD-AA9C-03F20C33B6AB}"/>
                </a:ext>
              </a:extLst>
            </p:cNvPr>
            <p:cNvSpPr/>
            <p:nvPr/>
          </p:nvSpPr>
          <p:spPr>
            <a:xfrm>
              <a:off x="8496708" y="4290534"/>
              <a:ext cx="165020" cy="231633"/>
            </a:xfrm>
            <a:custGeom>
              <a:avLst/>
              <a:gdLst/>
              <a:ahLst/>
              <a:cxnLst/>
              <a:rect l="l" t="t" r="r" b="b"/>
              <a:pathLst>
                <a:path w="2289" h="3213" extrusionOk="0">
                  <a:moveTo>
                    <a:pt x="1140" y="0"/>
                  </a:moveTo>
                  <a:cubicBezTo>
                    <a:pt x="1023" y="0"/>
                    <a:pt x="906" y="28"/>
                    <a:pt x="797" y="92"/>
                  </a:cubicBezTo>
                  <a:cubicBezTo>
                    <a:pt x="319" y="371"/>
                    <a:pt x="100" y="1544"/>
                    <a:pt x="61" y="1982"/>
                  </a:cubicBezTo>
                  <a:cubicBezTo>
                    <a:pt x="1" y="2360"/>
                    <a:pt x="21" y="2778"/>
                    <a:pt x="299" y="3036"/>
                  </a:cubicBezTo>
                  <a:cubicBezTo>
                    <a:pt x="432" y="3159"/>
                    <a:pt x="611" y="3213"/>
                    <a:pt x="794" y="3213"/>
                  </a:cubicBezTo>
                  <a:cubicBezTo>
                    <a:pt x="969" y="3213"/>
                    <a:pt x="1148" y="3164"/>
                    <a:pt x="1294" y="3076"/>
                  </a:cubicBezTo>
                  <a:cubicBezTo>
                    <a:pt x="1592" y="2917"/>
                    <a:pt x="1811" y="2579"/>
                    <a:pt x="1950" y="2261"/>
                  </a:cubicBezTo>
                  <a:cubicBezTo>
                    <a:pt x="2169" y="1763"/>
                    <a:pt x="2289" y="1186"/>
                    <a:pt x="2090" y="689"/>
                  </a:cubicBezTo>
                  <a:cubicBezTo>
                    <a:pt x="1936" y="321"/>
                    <a:pt x="1535" y="0"/>
                    <a:pt x="1140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8" name="Google Shape;1507;p44">
              <a:extLst>
                <a:ext uri="{FF2B5EF4-FFF2-40B4-BE49-F238E27FC236}">
                  <a16:creationId xmlns:a16="http://schemas.microsoft.com/office/drawing/2014/main" id="{BEC6F751-648F-44D5-9E56-675E53E3BF06}"/>
                </a:ext>
              </a:extLst>
            </p:cNvPr>
            <p:cNvSpPr/>
            <p:nvPr/>
          </p:nvSpPr>
          <p:spPr>
            <a:xfrm>
              <a:off x="8662446" y="4237979"/>
              <a:ext cx="121187" cy="136327"/>
            </a:xfrm>
            <a:custGeom>
              <a:avLst/>
              <a:gdLst/>
              <a:ahLst/>
              <a:cxnLst/>
              <a:rect l="l" t="t" r="r" b="b"/>
              <a:pathLst>
                <a:path w="1681" h="1891" extrusionOk="0">
                  <a:moveTo>
                    <a:pt x="892" y="1"/>
                  </a:moveTo>
                  <a:cubicBezTo>
                    <a:pt x="227" y="1"/>
                    <a:pt x="1" y="825"/>
                    <a:pt x="248" y="1358"/>
                  </a:cubicBezTo>
                  <a:cubicBezTo>
                    <a:pt x="370" y="1655"/>
                    <a:pt x="676" y="1890"/>
                    <a:pt x="1004" y="1890"/>
                  </a:cubicBezTo>
                  <a:cubicBezTo>
                    <a:pt x="1050" y="1890"/>
                    <a:pt x="1097" y="1885"/>
                    <a:pt x="1143" y="1876"/>
                  </a:cubicBezTo>
                  <a:cubicBezTo>
                    <a:pt x="1243" y="1856"/>
                    <a:pt x="1362" y="1816"/>
                    <a:pt x="1442" y="1716"/>
                  </a:cubicBezTo>
                  <a:cubicBezTo>
                    <a:pt x="1541" y="1657"/>
                    <a:pt x="1581" y="1517"/>
                    <a:pt x="1601" y="1418"/>
                  </a:cubicBezTo>
                  <a:cubicBezTo>
                    <a:pt x="1660" y="1259"/>
                    <a:pt x="1680" y="1080"/>
                    <a:pt x="1660" y="901"/>
                  </a:cubicBezTo>
                  <a:cubicBezTo>
                    <a:pt x="1660" y="722"/>
                    <a:pt x="1601" y="563"/>
                    <a:pt x="1541" y="384"/>
                  </a:cubicBezTo>
                  <a:cubicBezTo>
                    <a:pt x="1402" y="185"/>
                    <a:pt x="1203" y="26"/>
                    <a:pt x="984" y="6"/>
                  </a:cubicBezTo>
                  <a:cubicBezTo>
                    <a:pt x="953" y="2"/>
                    <a:pt x="922" y="1"/>
                    <a:pt x="892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59" name="Google Shape;1508;p44">
              <a:extLst>
                <a:ext uri="{FF2B5EF4-FFF2-40B4-BE49-F238E27FC236}">
                  <a16:creationId xmlns:a16="http://schemas.microsoft.com/office/drawing/2014/main" id="{5579B9D4-F3C3-4070-ACD9-6AAD0E65E992}"/>
                </a:ext>
              </a:extLst>
            </p:cNvPr>
            <p:cNvSpPr/>
            <p:nvPr/>
          </p:nvSpPr>
          <p:spPr>
            <a:xfrm>
              <a:off x="8655886" y="4420586"/>
              <a:ext cx="91918" cy="110950"/>
            </a:xfrm>
            <a:custGeom>
              <a:avLst/>
              <a:gdLst/>
              <a:ahLst/>
              <a:cxnLst/>
              <a:rect l="l" t="t" r="r" b="b"/>
              <a:pathLst>
                <a:path w="1275" h="1539" extrusionOk="0">
                  <a:moveTo>
                    <a:pt x="569" y="1"/>
                  </a:moveTo>
                  <a:cubicBezTo>
                    <a:pt x="530" y="1"/>
                    <a:pt x="493" y="6"/>
                    <a:pt x="458" y="19"/>
                  </a:cubicBezTo>
                  <a:cubicBezTo>
                    <a:pt x="260" y="59"/>
                    <a:pt x="120" y="437"/>
                    <a:pt x="81" y="636"/>
                  </a:cubicBezTo>
                  <a:cubicBezTo>
                    <a:pt x="41" y="815"/>
                    <a:pt x="1" y="974"/>
                    <a:pt x="81" y="1153"/>
                  </a:cubicBezTo>
                  <a:cubicBezTo>
                    <a:pt x="160" y="1332"/>
                    <a:pt x="339" y="1451"/>
                    <a:pt x="498" y="1511"/>
                  </a:cubicBezTo>
                  <a:cubicBezTo>
                    <a:pt x="569" y="1525"/>
                    <a:pt x="639" y="1539"/>
                    <a:pt x="709" y="1539"/>
                  </a:cubicBezTo>
                  <a:cubicBezTo>
                    <a:pt x="738" y="1539"/>
                    <a:pt x="768" y="1537"/>
                    <a:pt x="797" y="1531"/>
                  </a:cubicBezTo>
                  <a:cubicBezTo>
                    <a:pt x="956" y="1471"/>
                    <a:pt x="1035" y="1352"/>
                    <a:pt x="1095" y="1232"/>
                  </a:cubicBezTo>
                  <a:cubicBezTo>
                    <a:pt x="1175" y="1073"/>
                    <a:pt x="1254" y="934"/>
                    <a:pt x="1254" y="755"/>
                  </a:cubicBezTo>
                  <a:cubicBezTo>
                    <a:pt x="1274" y="576"/>
                    <a:pt x="1234" y="417"/>
                    <a:pt x="1135" y="277"/>
                  </a:cubicBezTo>
                  <a:cubicBezTo>
                    <a:pt x="1018" y="160"/>
                    <a:pt x="773" y="1"/>
                    <a:pt x="569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0" name="Google Shape;1509;p44">
              <a:extLst>
                <a:ext uri="{FF2B5EF4-FFF2-40B4-BE49-F238E27FC236}">
                  <a16:creationId xmlns:a16="http://schemas.microsoft.com/office/drawing/2014/main" id="{AE28152D-0DCB-4B69-A7AF-44B5344EC8F9}"/>
                </a:ext>
              </a:extLst>
            </p:cNvPr>
            <p:cNvSpPr/>
            <p:nvPr/>
          </p:nvSpPr>
          <p:spPr>
            <a:xfrm>
              <a:off x="9027373" y="4540330"/>
              <a:ext cx="229470" cy="293416"/>
            </a:xfrm>
            <a:custGeom>
              <a:avLst/>
              <a:gdLst/>
              <a:ahLst/>
              <a:cxnLst/>
              <a:rect l="l" t="t" r="r" b="b"/>
              <a:pathLst>
                <a:path w="3183" h="4070" extrusionOk="0">
                  <a:moveTo>
                    <a:pt x="1588" y="0"/>
                  </a:moveTo>
                  <a:cubicBezTo>
                    <a:pt x="1429" y="0"/>
                    <a:pt x="1274" y="28"/>
                    <a:pt x="1134" y="89"/>
                  </a:cubicBezTo>
                  <a:cubicBezTo>
                    <a:pt x="716" y="287"/>
                    <a:pt x="478" y="904"/>
                    <a:pt x="299" y="1302"/>
                  </a:cubicBezTo>
                  <a:cubicBezTo>
                    <a:pt x="159" y="1700"/>
                    <a:pt x="0" y="2098"/>
                    <a:pt x="0" y="2555"/>
                  </a:cubicBezTo>
                  <a:cubicBezTo>
                    <a:pt x="0" y="2973"/>
                    <a:pt x="119" y="3431"/>
                    <a:pt x="418" y="3729"/>
                  </a:cubicBezTo>
                  <a:cubicBezTo>
                    <a:pt x="676" y="3951"/>
                    <a:pt x="1003" y="4069"/>
                    <a:pt x="1335" y="4069"/>
                  </a:cubicBezTo>
                  <a:cubicBezTo>
                    <a:pt x="1361" y="4069"/>
                    <a:pt x="1387" y="4069"/>
                    <a:pt x="1413" y="4067"/>
                  </a:cubicBezTo>
                  <a:cubicBezTo>
                    <a:pt x="1771" y="4047"/>
                    <a:pt x="2109" y="3868"/>
                    <a:pt x="2387" y="3629"/>
                  </a:cubicBezTo>
                  <a:cubicBezTo>
                    <a:pt x="2546" y="3470"/>
                    <a:pt x="2686" y="3271"/>
                    <a:pt x="2785" y="3072"/>
                  </a:cubicBezTo>
                  <a:cubicBezTo>
                    <a:pt x="3044" y="2655"/>
                    <a:pt x="3183" y="2157"/>
                    <a:pt x="3163" y="1660"/>
                  </a:cubicBezTo>
                  <a:cubicBezTo>
                    <a:pt x="3143" y="1163"/>
                    <a:pt x="2924" y="665"/>
                    <a:pt x="2566" y="347"/>
                  </a:cubicBezTo>
                  <a:cubicBezTo>
                    <a:pt x="2318" y="140"/>
                    <a:pt x="1945" y="0"/>
                    <a:pt x="1588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1" name="Google Shape;1510;p44">
              <a:extLst>
                <a:ext uri="{FF2B5EF4-FFF2-40B4-BE49-F238E27FC236}">
                  <a16:creationId xmlns:a16="http://schemas.microsoft.com/office/drawing/2014/main" id="{2F524D02-B37A-4FD9-86F0-1974DD634467}"/>
                </a:ext>
              </a:extLst>
            </p:cNvPr>
            <p:cNvSpPr/>
            <p:nvPr/>
          </p:nvSpPr>
          <p:spPr>
            <a:xfrm>
              <a:off x="9081874" y="4383315"/>
              <a:ext cx="114771" cy="110662"/>
            </a:xfrm>
            <a:custGeom>
              <a:avLst/>
              <a:gdLst/>
              <a:ahLst/>
              <a:cxnLst/>
              <a:rect l="l" t="t" r="r" b="b"/>
              <a:pathLst>
                <a:path w="1592" h="1535" extrusionOk="0">
                  <a:moveTo>
                    <a:pt x="837" y="1"/>
                  </a:moveTo>
                  <a:cubicBezTo>
                    <a:pt x="458" y="1"/>
                    <a:pt x="140" y="393"/>
                    <a:pt x="40" y="794"/>
                  </a:cubicBezTo>
                  <a:cubicBezTo>
                    <a:pt x="0" y="974"/>
                    <a:pt x="0" y="1153"/>
                    <a:pt x="100" y="1292"/>
                  </a:cubicBezTo>
                  <a:cubicBezTo>
                    <a:pt x="199" y="1451"/>
                    <a:pt x="398" y="1491"/>
                    <a:pt x="597" y="1531"/>
                  </a:cubicBezTo>
                  <a:cubicBezTo>
                    <a:pt x="629" y="1533"/>
                    <a:pt x="662" y="1534"/>
                    <a:pt x="695" y="1534"/>
                  </a:cubicBezTo>
                  <a:cubicBezTo>
                    <a:pt x="924" y="1534"/>
                    <a:pt x="1161" y="1473"/>
                    <a:pt x="1353" y="1351"/>
                  </a:cubicBezTo>
                  <a:cubicBezTo>
                    <a:pt x="1432" y="1292"/>
                    <a:pt x="1512" y="1232"/>
                    <a:pt x="1532" y="1153"/>
                  </a:cubicBezTo>
                  <a:cubicBezTo>
                    <a:pt x="1552" y="1073"/>
                    <a:pt x="1591" y="974"/>
                    <a:pt x="1591" y="894"/>
                  </a:cubicBezTo>
                  <a:cubicBezTo>
                    <a:pt x="1591" y="635"/>
                    <a:pt x="1492" y="377"/>
                    <a:pt x="1293" y="198"/>
                  </a:cubicBezTo>
                  <a:cubicBezTo>
                    <a:pt x="1138" y="59"/>
                    <a:pt x="983" y="1"/>
                    <a:pt x="837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2" name="Google Shape;1511;p44">
              <a:extLst>
                <a:ext uri="{FF2B5EF4-FFF2-40B4-BE49-F238E27FC236}">
                  <a16:creationId xmlns:a16="http://schemas.microsoft.com/office/drawing/2014/main" id="{57A2DD2F-7496-4847-A790-F6E54066DC3C}"/>
                </a:ext>
              </a:extLst>
            </p:cNvPr>
            <p:cNvSpPr/>
            <p:nvPr/>
          </p:nvSpPr>
          <p:spPr>
            <a:xfrm>
              <a:off x="8987218" y="4485612"/>
              <a:ext cx="74616" cy="80455"/>
            </a:xfrm>
            <a:custGeom>
              <a:avLst/>
              <a:gdLst/>
              <a:ahLst/>
              <a:cxnLst/>
              <a:rect l="l" t="t" r="r" b="b"/>
              <a:pathLst>
                <a:path w="1035" h="1116" extrusionOk="0">
                  <a:moveTo>
                    <a:pt x="559" y="0"/>
                  </a:moveTo>
                  <a:cubicBezTo>
                    <a:pt x="532" y="0"/>
                    <a:pt x="504" y="4"/>
                    <a:pt x="478" y="12"/>
                  </a:cubicBezTo>
                  <a:cubicBezTo>
                    <a:pt x="318" y="32"/>
                    <a:pt x="179" y="310"/>
                    <a:pt x="120" y="470"/>
                  </a:cubicBezTo>
                  <a:cubicBezTo>
                    <a:pt x="60" y="629"/>
                    <a:pt x="0" y="808"/>
                    <a:pt x="80" y="927"/>
                  </a:cubicBezTo>
                  <a:cubicBezTo>
                    <a:pt x="159" y="1027"/>
                    <a:pt x="279" y="1106"/>
                    <a:pt x="418" y="1106"/>
                  </a:cubicBezTo>
                  <a:cubicBezTo>
                    <a:pt x="458" y="1106"/>
                    <a:pt x="506" y="1115"/>
                    <a:pt x="558" y="1115"/>
                  </a:cubicBezTo>
                  <a:cubicBezTo>
                    <a:pt x="584" y="1115"/>
                    <a:pt x="610" y="1113"/>
                    <a:pt x="637" y="1106"/>
                  </a:cubicBezTo>
                  <a:cubicBezTo>
                    <a:pt x="756" y="1046"/>
                    <a:pt x="856" y="927"/>
                    <a:pt x="915" y="808"/>
                  </a:cubicBezTo>
                  <a:cubicBezTo>
                    <a:pt x="975" y="649"/>
                    <a:pt x="1035" y="450"/>
                    <a:pt x="955" y="310"/>
                  </a:cubicBezTo>
                  <a:cubicBezTo>
                    <a:pt x="921" y="155"/>
                    <a:pt x="737" y="0"/>
                    <a:pt x="559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3" name="Google Shape;1512;p44">
              <a:extLst>
                <a:ext uri="{FF2B5EF4-FFF2-40B4-BE49-F238E27FC236}">
                  <a16:creationId xmlns:a16="http://schemas.microsoft.com/office/drawing/2014/main" id="{7B6D1277-8879-4F1D-BF75-E791B1203016}"/>
                </a:ext>
              </a:extLst>
            </p:cNvPr>
            <p:cNvSpPr/>
            <p:nvPr/>
          </p:nvSpPr>
          <p:spPr>
            <a:xfrm>
              <a:off x="8019174" y="2288274"/>
              <a:ext cx="1606293" cy="1890049"/>
            </a:xfrm>
            <a:custGeom>
              <a:avLst/>
              <a:gdLst/>
              <a:ahLst/>
              <a:cxnLst/>
              <a:rect l="l" t="t" r="r" b="b"/>
              <a:pathLst>
                <a:path w="22281" h="26217" extrusionOk="0">
                  <a:moveTo>
                    <a:pt x="13129" y="0"/>
                  </a:moveTo>
                  <a:cubicBezTo>
                    <a:pt x="13083" y="0"/>
                    <a:pt x="13037" y="5"/>
                    <a:pt x="12991" y="16"/>
                  </a:cubicBezTo>
                  <a:cubicBezTo>
                    <a:pt x="12772" y="76"/>
                    <a:pt x="12593" y="255"/>
                    <a:pt x="12434" y="394"/>
                  </a:cubicBezTo>
                  <a:cubicBezTo>
                    <a:pt x="11081" y="1787"/>
                    <a:pt x="9927" y="3398"/>
                    <a:pt x="9092" y="5149"/>
                  </a:cubicBezTo>
                  <a:cubicBezTo>
                    <a:pt x="9231" y="4393"/>
                    <a:pt x="9092" y="3577"/>
                    <a:pt x="8714" y="2901"/>
                  </a:cubicBezTo>
                  <a:cubicBezTo>
                    <a:pt x="8594" y="2702"/>
                    <a:pt x="8415" y="2483"/>
                    <a:pt x="8196" y="2483"/>
                  </a:cubicBezTo>
                  <a:cubicBezTo>
                    <a:pt x="8185" y="2482"/>
                    <a:pt x="8173" y="2481"/>
                    <a:pt x="8162" y="2481"/>
                  </a:cubicBezTo>
                  <a:cubicBezTo>
                    <a:pt x="7994" y="2481"/>
                    <a:pt x="7829" y="2611"/>
                    <a:pt x="7699" y="2742"/>
                  </a:cubicBezTo>
                  <a:cubicBezTo>
                    <a:pt x="5968" y="4293"/>
                    <a:pt x="4835" y="6482"/>
                    <a:pt x="4516" y="8769"/>
                  </a:cubicBezTo>
                  <a:cubicBezTo>
                    <a:pt x="4377" y="8073"/>
                    <a:pt x="4059" y="7416"/>
                    <a:pt x="3621" y="6840"/>
                  </a:cubicBezTo>
                  <a:cubicBezTo>
                    <a:pt x="2308" y="7814"/>
                    <a:pt x="1751" y="9505"/>
                    <a:pt x="1433" y="11097"/>
                  </a:cubicBezTo>
                  <a:cubicBezTo>
                    <a:pt x="836" y="14140"/>
                    <a:pt x="1" y="19511"/>
                    <a:pt x="2050" y="22137"/>
                  </a:cubicBezTo>
                  <a:cubicBezTo>
                    <a:pt x="4092" y="24819"/>
                    <a:pt x="8322" y="26216"/>
                    <a:pt x="11768" y="26216"/>
                  </a:cubicBezTo>
                  <a:cubicBezTo>
                    <a:pt x="12182" y="26216"/>
                    <a:pt x="12584" y="26196"/>
                    <a:pt x="12971" y="26155"/>
                  </a:cubicBezTo>
                  <a:cubicBezTo>
                    <a:pt x="16372" y="25817"/>
                    <a:pt x="19674" y="23748"/>
                    <a:pt x="21067" y="20605"/>
                  </a:cubicBezTo>
                  <a:cubicBezTo>
                    <a:pt x="21763" y="19054"/>
                    <a:pt x="21962" y="17303"/>
                    <a:pt x="22081" y="15592"/>
                  </a:cubicBezTo>
                  <a:cubicBezTo>
                    <a:pt x="22241" y="13583"/>
                    <a:pt x="22280" y="11534"/>
                    <a:pt x="21922" y="9565"/>
                  </a:cubicBezTo>
                  <a:cubicBezTo>
                    <a:pt x="21785" y="8877"/>
                    <a:pt x="21394" y="8033"/>
                    <a:pt x="20694" y="8033"/>
                  </a:cubicBezTo>
                  <a:cubicBezTo>
                    <a:pt x="20685" y="8033"/>
                    <a:pt x="20677" y="8033"/>
                    <a:pt x="20669" y="8033"/>
                  </a:cubicBezTo>
                  <a:cubicBezTo>
                    <a:pt x="20351" y="8670"/>
                    <a:pt x="20072" y="9326"/>
                    <a:pt x="19834" y="9963"/>
                  </a:cubicBezTo>
                  <a:cubicBezTo>
                    <a:pt x="19774" y="8053"/>
                    <a:pt x="18978" y="6163"/>
                    <a:pt x="17645" y="4830"/>
                  </a:cubicBezTo>
                  <a:cubicBezTo>
                    <a:pt x="17009" y="5467"/>
                    <a:pt x="16671" y="6382"/>
                    <a:pt x="16710" y="7277"/>
                  </a:cubicBezTo>
                  <a:cubicBezTo>
                    <a:pt x="16512" y="4870"/>
                    <a:pt x="15596" y="2503"/>
                    <a:pt x="14085" y="613"/>
                  </a:cubicBezTo>
                  <a:cubicBezTo>
                    <a:pt x="13837" y="330"/>
                    <a:pt x="13495" y="0"/>
                    <a:pt x="13129" y="0"/>
                  </a:cubicBezTo>
                  <a:close/>
                </a:path>
              </a:pathLst>
            </a:custGeom>
            <a:solidFill>
              <a:srgbClr val="00D9E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4" name="Google Shape;1513;p44">
              <a:extLst>
                <a:ext uri="{FF2B5EF4-FFF2-40B4-BE49-F238E27FC236}">
                  <a16:creationId xmlns:a16="http://schemas.microsoft.com/office/drawing/2014/main" id="{8DC908D9-029A-49BB-AE0E-0B7D66060074}"/>
                </a:ext>
              </a:extLst>
            </p:cNvPr>
            <p:cNvSpPr/>
            <p:nvPr/>
          </p:nvSpPr>
          <p:spPr>
            <a:xfrm>
              <a:off x="8853849" y="3558592"/>
              <a:ext cx="490517" cy="288875"/>
            </a:xfrm>
            <a:custGeom>
              <a:avLst/>
              <a:gdLst/>
              <a:ahLst/>
              <a:cxnLst/>
              <a:rect l="l" t="t" r="r" b="b"/>
              <a:pathLst>
                <a:path w="6804" h="4007" extrusionOk="0">
                  <a:moveTo>
                    <a:pt x="3633" y="1"/>
                  </a:moveTo>
                  <a:cubicBezTo>
                    <a:pt x="3320" y="1"/>
                    <a:pt x="3006" y="52"/>
                    <a:pt x="2706" y="160"/>
                  </a:cubicBezTo>
                  <a:cubicBezTo>
                    <a:pt x="1631" y="538"/>
                    <a:pt x="0" y="2666"/>
                    <a:pt x="1432" y="3541"/>
                  </a:cubicBezTo>
                  <a:cubicBezTo>
                    <a:pt x="1711" y="3720"/>
                    <a:pt x="2029" y="3760"/>
                    <a:pt x="2347" y="3820"/>
                  </a:cubicBezTo>
                  <a:cubicBezTo>
                    <a:pt x="3230" y="3944"/>
                    <a:pt x="4113" y="4006"/>
                    <a:pt x="4991" y="4006"/>
                  </a:cubicBezTo>
                  <a:cubicBezTo>
                    <a:pt x="5518" y="4006"/>
                    <a:pt x="6043" y="3984"/>
                    <a:pt x="6565" y="3939"/>
                  </a:cubicBezTo>
                  <a:cubicBezTo>
                    <a:pt x="6803" y="2865"/>
                    <a:pt x="6505" y="1652"/>
                    <a:pt x="5749" y="876"/>
                  </a:cubicBezTo>
                  <a:cubicBezTo>
                    <a:pt x="5195" y="321"/>
                    <a:pt x="4417" y="1"/>
                    <a:pt x="3633" y="1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5" name="Google Shape;1514;p44">
              <a:extLst>
                <a:ext uri="{FF2B5EF4-FFF2-40B4-BE49-F238E27FC236}">
                  <a16:creationId xmlns:a16="http://schemas.microsoft.com/office/drawing/2014/main" id="{75443991-141D-41A8-B229-9767EF25E92B}"/>
                </a:ext>
              </a:extLst>
            </p:cNvPr>
            <p:cNvSpPr/>
            <p:nvPr/>
          </p:nvSpPr>
          <p:spPr>
            <a:xfrm>
              <a:off x="8964221" y="3623835"/>
              <a:ext cx="291254" cy="195443"/>
            </a:xfrm>
            <a:custGeom>
              <a:avLst/>
              <a:gdLst/>
              <a:ahLst/>
              <a:cxnLst/>
              <a:rect l="l" t="t" r="r" b="b"/>
              <a:pathLst>
                <a:path w="4040" h="2711" extrusionOk="0">
                  <a:moveTo>
                    <a:pt x="1902" y="0"/>
                  </a:moveTo>
                  <a:cubicBezTo>
                    <a:pt x="1776" y="0"/>
                    <a:pt x="1658" y="10"/>
                    <a:pt x="1552" y="30"/>
                  </a:cubicBezTo>
                  <a:cubicBezTo>
                    <a:pt x="538" y="190"/>
                    <a:pt x="1" y="1741"/>
                    <a:pt x="896" y="2378"/>
                  </a:cubicBezTo>
                  <a:cubicBezTo>
                    <a:pt x="1155" y="2557"/>
                    <a:pt x="1433" y="2636"/>
                    <a:pt x="1732" y="2676"/>
                  </a:cubicBezTo>
                  <a:cubicBezTo>
                    <a:pt x="1865" y="2700"/>
                    <a:pt x="2005" y="2711"/>
                    <a:pt x="2145" y="2711"/>
                  </a:cubicBezTo>
                  <a:cubicBezTo>
                    <a:pt x="2362" y="2711"/>
                    <a:pt x="2581" y="2685"/>
                    <a:pt x="2786" y="2636"/>
                  </a:cubicBezTo>
                  <a:cubicBezTo>
                    <a:pt x="3084" y="2557"/>
                    <a:pt x="3422" y="2437"/>
                    <a:pt x="3641" y="2219"/>
                  </a:cubicBezTo>
                  <a:cubicBezTo>
                    <a:pt x="3880" y="1980"/>
                    <a:pt x="4039" y="1682"/>
                    <a:pt x="4039" y="1363"/>
                  </a:cubicBezTo>
                  <a:cubicBezTo>
                    <a:pt x="4022" y="477"/>
                    <a:pt x="2774" y="0"/>
                    <a:pt x="1902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6" name="Google Shape;1515;p44">
              <a:extLst>
                <a:ext uri="{FF2B5EF4-FFF2-40B4-BE49-F238E27FC236}">
                  <a16:creationId xmlns:a16="http://schemas.microsoft.com/office/drawing/2014/main" id="{1659B6DE-2A4D-4A6B-892A-F4406C139438}"/>
                </a:ext>
              </a:extLst>
            </p:cNvPr>
            <p:cNvSpPr/>
            <p:nvPr/>
          </p:nvSpPr>
          <p:spPr>
            <a:xfrm>
              <a:off x="9023047" y="3675091"/>
              <a:ext cx="143464" cy="96388"/>
            </a:xfrm>
            <a:custGeom>
              <a:avLst/>
              <a:gdLst/>
              <a:ahLst/>
              <a:cxnLst/>
              <a:rect l="l" t="t" r="r" b="b"/>
              <a:pathLst>
                <a:path w="1990" h="1337" extrusionOk="0">
                  <a:moveTo>
                    <a:pt x="945" y="1"/>
                  </a:moveTo>
                  <a:cubicBezTo>
                    <a:pt x="884" y="1"/>
                    <a:pt x="827" y="6"/>
                    <a:pt x="776" y="16"/>
                  </a:cubicBezTo>
                  <a:cubicBezTo>
                    <a:pt x="259" y="75"/>
                    <a:pt x="0" y="831"/>
                    <a:pt x="458" y="1169"/>
                  </a:cubicBezTo>
                  <a:cubicBezTo>
                    <a:pt x="577" y="1269"/>
                    <a:pt x="736" y="1309"/>
                    <a:pt x="856" y="1329"/>
                  </a:cubicBezTo>
                  <a:cubicBezTo>
                    <a:pt x="908" y="1334"/>
                    <a:pt x="961" y="1337"/>
                    <a:pt x="1013" y="1337"/>
                  </a:cubicBezTo>
                  <a:cubicBezTo>
                    <a:pt x="1138" y="1337"/>
                    <a:pt x="1261" y="1323"/>
                    <a:pt x="1373" y="1309"/>
                  </a:cubicBezTo>
                  <a:cubicBezTo>
                    <a:pt x="1532" y="1269"/>
                    <a:pt x="1671" y="1209"/>
                    <a:pt x="1811" y="1110"/>
                  </a:cubicBezTo>
                  <a:cubicBezTo>
                    <a:pt x="1930" y="990"/>
                    <a:pt x="1990" y="851"/>
                    <a:pt x="1990" y="672"/>
                  </a:cubicBezTo>
                  <a:cubicBezTo>
                    <a:pt x="1990" y="238"/>
                    <a:pt x="1367" y="1"/>
                    <a:pt x="945" y="1"/>
                  </a:cubicBezTo>
                  <a:close/>
                </a:path>
              </a:pathLst>
            </a:custGeom>
            <a:solidFill>
              <a:srgbClr val="14144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7" name="Google Shape;1516;p44">
              <a:extLst>
                <a:ext uri="{FF2B5EF4-FFF2-40B4-BE49-F238E27FC236}">
                  <a16:creationId xmlns:a16="http://schemas.microsoft.com/office/drawing/2014/main" id="{E8F5B8AE-2F85-4301-86EE-5862A4EFFFA5}"/>
                </a:ext>
              </a:extLst>
            </p:cNvPr>
            <p:cNvSpPr/>
            <p:nvPr/>
          </p:nvSpPr>
          <p:spPr>
            <a:xfrm>
              <a:off x="8231411" y="3540858"/>
              <a:ext cx="493401" cy="288586"/>
            </a:xfrm>
            <a:custGeom>
              <a:avLst/>
              <a:gdLst/>
              <a:ahLst/>
              <a:cxnLst/>
              <a:rect l="l" t="t" r="r" b="b"/>
              <a:pathLst>
                <a:path w="6844" h="4003" extrusionOk="0">
                  <a:moveTo>
                    <a:pt x="3210" y="0"/>
                  </a:moveTo>
                  <a:cubicBezTo>
                    <a:pt x="2425" y="0"/>
                    <a:pt x="1636" y="322"/>
                    <a:pt x="1075" y="883"/>
                  </a:cubicBezTo>
                  <a:cubicBezTo>
                    <a:pt x="299" y="1639"/>
                    <a:pt x="1" y="2872"/>
                    <a:pt x="259" y="3927"/>
                  </a:cubicBezTo>
                  <a:cubicBezTo>
                    <a:pt x="775" y="3978"/>
                    <a:pt x="1294" y="4003"/>
                    <a:pt x="1814" y="4003"/>
                  </a:cubicBezTo>
                  <a:cubicBezTo>
                    <a:pt x="2696" y="4003"/>
                    <a:pt x="3580" y="3932"/>
                    <a:pt x="4457" y="3807"/>
                  </a:cubicBezTo>
                  <a:cubicBezTo>
                    <a:pt x="4775" y="3767"/>
                    <a:pt x="5093" y="3708"/>
                    <a:pt x="5372" y="3529"/>
                  </a:cubicBezTo>
                  <a:cubicBezTo>
                    <a:pt x="6844" y="2634"/>
                    <a:pt x="5173" y="525"/>
                    <a:pt x="4099" y="147"/>
                  </a:cubicBezTo>
                  <a:cubicBezTo>
                    <a:pt x="3812" y="48"/>
                    <a:pt x="3512" y="0"/>
                    <a:pt x="3210" y="0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8" name="Google Shape;1517;p44">
              <a:extLst>
                <a:ext uri="{FF2B5EF4-FFF2-40B4-BE49-F238E27FC236}">
                  <a16:creationId xmlns:a16="http://schemas.microsoft.com/office/drawing/2014/main" id="{03A401A4-94E4-4F1F-9EF8-D45E683CE49A}"/>
                </a:ext>
              </a:extLst>
            </p:cNvPr>
            <p:cNvSpPr/>
            <p:nvPr/>
          </p:nvSpPr>
          <p:spPr>
            <a:xfrm>
              <a:off x="8317489" y="3625997"/>
              <a:ext cx="272510" cy="178934"/>
            </a:xfrm>
            <a:custGeom>
              <a:avLst/>
              <a:gdLst/>
              <a:ahLst/>
              <a:cxnLst/>
              <a:rect l="l" t="t" r="r" b="b"/>
              <a:pathLst>
                <a:path w="3780" h="2482" extrusionOk="0">
                  <a:moveTo>
                    <a:pt x="2005" y="0"/>
                  </a:moveTo>
                  <a:cubicBezTo>
                    <a:pt x="1198" y="0"/>
                    <a:pt x="18" y="423"/>
                    <a:pt x="0" y="1254"/>
                  </a:cubicBezTo>
                  <a:cubicBezTo>
                    <a:pt x="0" y="1552"/>
                    <a:pt x="159" y="1831"/>
                    <a:pt x="378" y="2029"/>
                  </a:cubicBezTo>
                  <a:cubicBezTo>
                    <a:pt x="597" y="2209"/>
                    <a:pt x="876" y="2328"/>
                    <a:pt x="1174" y="2407"/>
                  </a:cubicBezTo>
                  <a:cubicBezTo>
                    <a:pt x="1367" y="2456"/>
                    <a:pt x="1574" y="2482"/>
                    <a:pt x="1778" y="2482"/>
                  </a:cubicBezTo>
                  <a:cubicBezTo>
                    <a:pt x="1911" y="2482"/>
                    <a:pt x="2043" y="2471"/>
                    <a:pt x="2169" y="2447"/>
                  </a:cubicBezTo>
                  <a:cubicBezTo>
                    <a:pt x="2447" y="2427"/>
                    <a:pt x="2706" y="2348"/>
                    <a:pt x="2944" y="2189"/>
                  </a:cubicBezTo>
                  <a:cubicBezTo>
                    <a:pt x="3780" y="1552"/>
                    <a:pt x="3283" y="160"/>
                    <a:pt x="2288" y="20"/>
                  </a:cubicBezTo>
                  <a:cubicBezTo>
                    <a:pt x="2202" y="7"/>
                    <a:pt x="2106" y="0"/>
                    <a:pt x="2005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69" name="Google Shape;1518;p44">
              <a:extLst>
                <a:ext uri="{FF2B5EF4-FFF2-40B4-BE49-F238E27FC236}">
                  <a16:creationId xmlns:a16="http://schemas.microsoft.com/office/drawing/2014/main" id="{317E2A19-FFE1-4D1F-A8DA-213667051E01}"/>
                </a:ext>
              </a:extLst>
            </p:cNvPr>
            <p:cNvSpPr/>
            <p:nvPr/>
          </p:nvSpPr>
          <p:spPr>
            <a:xfrm>
              <a:off x="8400682" y="3668243"/>
              <a:ext cx="133443" cy="90332"/>
            </a:xfrm>
            <a:custGeom>
              <a:avLst/>
              <a:gdLst/>
              <a:ahLst/>
              <a:cxnLst/>
              <a:rect l="l" t="t" r="r" b="b"/>
              <a:pathLst>
                <a:path w="1851" h="1253" extrusionOk="0">
                  <a:moveTo>
                    <a:pt x="985" y="1"/>
                  </a:moveTo>
                  <a:cubicBezTo>
                    <a:pt x="577" y="1"/>
                    <a:pt x="0" y="205"/>
                    <a:pt x="0" y="628"/>
                  </a:cubicBezTo>
                  <a:cubicBezTo>
                    <a:pt x="0" y="767"/>
                    <a:pt x="60" y="926"/>
                    <a:pt x="159" y="1026"/>
                  </a:cubicBezTo>
                  <a:cubicBezTo>
                    <a:pt x="298" y="1125"/>
                    <a:pt x="418" y="1205"/>
                    <a:pt x="557" y="1225"/>
                  </a:cubicBezTo>
                  <a:cubicBezTo>
                    <a:pt x="684" y="1239"/>
                    <a:pt x="790" y="1253"/>
                    <a:pt x="905" y="1253"/>
                  </a:cubicBezTo>
                  <a:cubicBezTo>
                    <a:pt x="953" y="1253"/>
                    <a:pt x="1002" y="1250"/>
                    <a:pt x="1054" y="1245"/>
                  </a:cubicBezTo>
                  <a:cubicBezTo>
                    <a:pt x="1174" y="1245"/>
                    <a:pt x="1333" y="1205"/>
                    <a:pt x="1432" y="1125"/>
                  </a:cubicBezTo>
                  <a:cubicBezTo>
                    <a:pt x="1850" y="827"/>
                    <a:pt x="1611" y="111"/>
                    <a:pt x="1134" y="11"/>
                  </a:cubicBezTo>
                  <a:cubicBezTo>
                    <a:pt x="1088" y="4"/>
                    <a:pt x="1038" y="1"/>
                    <a:pt x="985" y="1"/>
                  </a:cubicBezTo>
                  <a:close/>
                </a:path>
              </a:pathLst>
            </a:custGeom>
            <a:solidFill>
              <a:srgbClr val="14144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70" name="Google Shape;1519;p44">
              <a:extLst>
                <a:ext uri="{FF2B5EF4-FFF2-40B4-BE49-F238E27FC236}">
                  <a16:creationId xmlns:a16="http://schemas.microsoft.com/office/drawing/2014/main" id="{83D397C8-CDE0-4A40-B4C0-70EB2CA82C6F}"/>
                </a:ext>
              </a:extLst>
            </p:cNvPr>
            <p:cNvSpPr/>
            <p:nvPr/>
          </p:nvSpPr>
          <p:spPr>
            <a:xfrm>
              <a:off x="8578460" y="3847606"/>
              <a:ext cx="367239" cy="191550"/>
            </a:xfrm>
            <a:custGeom>
              <a:avLst/>
              <a:gdLst/>
              <a:ahLst/>
              <a:cxnLst/>
              <a:rect l="l" t="t" r="r" b="b"/>
              <a:pathLst>
                <a:path w="5094" h="2657" extrusionOk="0">
                  <a:moveTo>
                    <a:pt x="2257" y="0"/>
                  </a:moveTo>
                  <a:cubicBezTo>
                    <a:pt x="1871" y="0"/>
                    <a:pt x="1485" y="75"/>
                    <a:pt x="1135" y="229"/>
                  </a:cubicBezTo>
                  <a:cubicBezTo>
                    <a:pt x="1055" y="249"/>
                    <a:pt x="975" y="268"/>
                    <a:pt x="896" y="328"/>
                  </a:cubicBezTo>
                  <a:cubicBezTo>
                    <a:pt x="836" y="348"/>
                    <a:pt x="777" y="408"/>
                    <a:pt x="737" y="428"/>
                  </a:cubicBezTo>
                  <a:cubicBezTo>
                    <a:pt x="598" y="507"/>
                    <a:pt x="518" y="567"/>
                    <a:pt x="399" y="666"/>
                  </a:cubicBezTo>
                  <a:cubicBezTo>
                    <a:pt x="160" y="925"/>
                    <a:pt x="1" y="1243"/>
                    <a:pt x="60" y="1561"/>
                  </a:cubicBezTo>
                  <a:cubicBezTo>
                    <a:pt x="140" y="1999"/>
                    <a:pt x="538" y="2297"/>
                    <a:pt x="936" y="2397"/>
                  </a:cubicBezTo>
                  <a:cubicBezTo>
                    <a:pt x="1135" y="2457"/>
                    <a:pt x="1339" y="2472"/>
                    <a:pt x="1545" y="2472"/>
                  </a:cubicBezTo>
                  <a:cubicBezTo>
                    <a:pt x="1751" y="2472"/>
                    <a:pt x="1960" y="2457"/>
                    <a:pt x="2169" y="2457"/>
                  </a:cubicBezTo>
                  <a:cubicBezTo>
                    <a:pt x="2825" y="2457"/>
                    <a:pt x="3442" y="2556"/>
                    <a:pt x="4079" y="2636"/>
                  </a:cubicBezTo>
                  <a:cubicBezTo>
                    <a:pt x="4169" y="2649"/>
                    <a:pt x="4265" y="2657"/>
                    <a:pt x="4360" y="2657"/>
                  </a:cubicBezTo>
                  <a:cubicBezTo>
                    <a:pt x="4704" y="2657"/>
                    <a:pt x="5038" y="2548"/>
                    <a:pt x="5053" y="2158"/>
                  </a:cubicBezTo>
                  <a:cubicBezTo>
                    <a:pt x="5093" y="1721"/>
                    <a:pt x="4795" y="1263"/>
                    <a:pt x="4417" y="885"/>
                  </a:cubicBezTo>
                  <a:lnTo>
                    <a:pt x="4039" y="587"/>
                  </a:lnTo>
                  <a:cubicBezTo>
                    <a:pt x="3820" y="428"/>
                    <a:pt x="3562" y="288"/>
                    <a:pt x="3343" y="189"/>
                  </a:cubicBezTo>
                  <a:cubicBezTo>
                    <a:pt x="3303" y="169"/>
                    <a:pt x="3243" y="169"/>
                    <a:pt x="3184" y="149"/>
                  </a:cubicBezTo>
                  <a:cubicBezTo>
                    <a:pt x="2888" y="51"/>
                    <a:pt x="2573" y="0"/>
                    <a:pt x="2257" y="0"/>
                  </a:cubicBezTo>
                  <a:close/>
                </a:path>
              </a:pathLst>
            </a:custGeom>
            <a:solidFill>
              <a:srgbClr val="DB2E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71" name="Google Shape;1520;p44">
              <a:extLst>
                <a:ext uri="{FF2B5EF4-FFF2-40B4-BE49-F238E27FC236}">
                  <a16:creationId xmlns:a16="http://schemas.microsoft.com/office/drawing/2014/main" id="{4D4B98C0-A921-45EA-B409-57DA3E6E8C38}"/>
                </a:ext>
              </a:extLst>
            </p:cNvPr>
            <p:cNvSpPr/>
            <p:nvPr/>
          </p:nvSpPr>
          <p:spPr>
            <a:xfrm>
              <a:off x="8610036" y="3864042"/>
              <a:ext cx="51690" cy="82474"/>
            </a:xfrm>
            <a:custGeom>
              <a:avLst/>
              <a:gdLst/>
              <a:ahLst/>
              <a:cxnLst/>
              <a:rect l="l" t="t" r="r" b="b"/>
              <a:pathLst>
                <a:path w="717" h="1144" extrusionOk="0">
                  <a:moveTo>
                    <a:pt x="717" y="1"/>
                  </a:moveTo>
                  <a:lnTo>
                    <a:pt x="717" y="1"/>
                  </a:lnTo>
                  <a:cubicBezTo>
                    <a:pt x="637" y="21"/>
                    <a:pt x="577" y="40"/>
                    <a:pt x="498" y="100"/>
                  </a:cubicBezTo>
                  <a:cubicBezTo>
                    <a:pt x="418" y="120"/>
                    <a:pt x="378" y="160"/>
                    <a:pt x="319" y="200"/>
                  </a:cubicBezTo>
                  <a:cubicBezTo>
                    <a:pt x="199" y="259"/>
                    <a:pt x="100" y="339"/>
                    <a:pt x="0" y="438"/>
                  </a:cubicBezTo>
                  <a:cubicBezTo>
                    <a:pt x="80" y="637"/>
                    <a:pt x="239" y="876"/>
                    <a:pt x="378" y="1015"/>
                  </a:cubicBezTo>
                  <a:cubicBezTo>
                    <a:pt x="418" y="1055"/>
                    <a:pt x="478" y="1135"/>
                    <a:pt x="537" y="1135"/>
                  </a:cubicBezTo>
                  <a:cubicBezTo>
                    <a:pt x="537" y="1141"/>
                    <a:pt x="542" y="1143"/>
                    <a:pt x="549" y="1143"/>
                  </a:cubicBezTo>
                  <a:cubicBezTo>
                    <a:pt x="562" y="1143"/>
                    <a:pt x="584" y="1135"/>
                    <a:pt x="597" y="1135"/>
                  </a:cubicBezTo>
                  <a:cubicBezTo>
                    <a:pt x="597" y="1135"/>
                    <a:pt x="617" y="1115"/>
                    <a:pt x="617" y="1095"/>
                  </a:cubicBezTo>
                  <a:cubicBezTo>
                    <a:pt x="717" y="737"/>
                    <a:pt x="697" y="379"/>
                    <a:pt x="717" y="1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72" name="Google Shape;1521;p44">
              <a:extLst>
                <a:ext uri="{FF2B5EF4-FFF2-40B4-BE49-F238E27FC236}">
                  <a16:creationId xmlns:a16="http://schemas.microsoft.com/office/drawing/2014/main" id="{451D02A4-07CB-436F-A8C6-E4989C38C973}"/>
                </a:ext>
              </a:extLst>
            </p:cNvPr>
            <p:cNvSpPr/>
            <p:nvPr/>
          </p:nvSpPr>
          <p:spPr>
            <a:xfrm>
              <a:off x="8799348" y="3861159"/>
              <a:ext cx="96099" cy="91846"/>
            </a:xfrm>
            <a:custGeom>
              <a:avLst/>
              <a:gdLst/>
              <a:ahLst/>
              <a:cxnLst/>
              <a:rect l="l" t="t" r="r" b="b"/>
              <a:pathLst>
                <a:path w="1333" h="1274" extrusionOk="0">
                  <a:moveTo>
                    <a:pt x="239" y="1"/>
                  </a:moveTo>
                  <a:cubicBezTo>
                    <a:pt x="80" y="379"/>
                    <a:pt x="0" y="797"/>
                    <a:pt x="0" y="1194"/>
                  </a:cubicBezTo>
                  <a:cubicBezTo>
                    <a:pt x="0" y="1234"/>
                    <a:pt x="0" y="1254"/>
                    <a:pt x="40" y="1274"/>
                  </a:cubicBezTo>
                  <a:cubicBezTo>
                    <a:pt x="60" y="1274"/>
                    <a:pt x="80" y="1274"/>
                    <a:pt x="100" y="1254"/>
                  </a:cubicBezTo>
                  <a:cubicBezTo>
                    <a:pt x="358" y="1115"/>
                    <a:pt x="537" y="856"/>
                    <a:pt x="657" y="618"/>
                  </a:cubicBezTo>
                  <a:lnTo>
                    <a:pt x="657" y="618"/>
                  </a:lnTo>
                  <a:cubicBezTo>
                    <a:pt x="637" y="757"/>
                    <a:pt x="677" y="936"/>
                    <a:pt x="776" y="1055"/>
                  </a:cubicBezTo>
                  <a:cubicBezTo>
                    <a:pt x="796" y="1115"/>
                    <a:pt x="875" y="1135"/>
                    <a:pt x="935" y="1135"/>
                  </a:cubicBezTo>
                  <a:cubicBezTo>
                    <a:pt x="975" y="1135"/>
                    <a:pt x="1035" y="1115"/>
                    <a:pt x="1055" y="1055"/>
                  </a:cubicBezTo>
                  <a:cubicBezTo>
                    <a:pt x="1154" y="936"/>
                    <a:pt x="1234" y="836"/>
                    <a:pt x="1333" y="717"/>
                  </a:cubicBezTo>
                  <a:cubicBezTo>
                    <a:pt x="1234" y="618"/>
                    <a:pt x="1074" y="518"/>
                    <a:pt x="935" y="399"/>
                  </a:cubicBezTo>
                  <a:cubicBezTo>
                    <a:pt x="696" y="240"/>
                    <a:pt x="458" y="100"/>
                    <a:pt x="239" y="1"/>
                  </a:cubicBezTo>
                  <a:close/>
                </a:path>
              </a:pathLst>
            </a:custGeom>
            <a:solidFill>
              <a:srgbClr val="FFF3E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73" name="Google Shape;1522;p44">
              <a:extLst>
                <a:ext uri="{FF2B5EF4-FFF2-40B4-BE49-F238E27FC236}">
                  <a16:creationId xmlns:a16="http://schemas.microsoft.com/office/drawing/2014/main" id="{BB917D70-5C0A-4FCB-A3C3-2C950B90ABF6}"/>
                </a:ext>
              </a:extLst>
            </p:cNvPr>
            <p:cNvSpPr/>
            <p:nvPr/>
          </p:nvSpPr>
          <p:spPr>
            <a:xfrm>
              <a:off x="8188373" y="3274913"/>
              <a:ext cx="385911" cy="234517"/>
            </a:xfrm>
            <a:custGeom>
              <a:avLst/>
              <a:gdLst/>
              <a:ahLst/>
              <a:cxnLst/>
              <a:rect l="l" t="t" r="r" b="b"/>
              <a:pathLst>
                <a:path w="5353" h="3253" extrusionOk="0">
                  <a:moveTo>
                    <a:pt x="4071" y="0"/>
                  </a:moveTo>
                  <a:cubicBezTo>
                    <a:pt x="3725" y="0"/>
                    <a:pt x="3379" y="112"/>
                    <a:pt x="3064" y="255"/>
                  </a:cubicBezTo>
                  <a:cubicBezTo>
                    <a:pt x="2289" y="593"/>
                    <a:pt x="1" y="1727"/>
                    <a:pt x="279" y="2901"/>
                  </a:cubicBezTo>
                  <a:cubicBezTo>
                    <a:pt x="343" y="3162"/>
                    <a:pt x="486" y="3253"/>
                    <a:pt x="664" y="3253"/>
                  </a:cubicBezTo>
                  <a:cubicBezTo>
                    <a:pt x="989" y="3253"/>
                    <a:pt x="1429" y="2950"/>
                    <a:pt x="1712" y="2821"/>
                  </a:cubicBezTo>
                  <a:cubicBezTo>
                    <a:pt x="2468" y="2483"/>
                    <a:pt x="3184" y="2125"/>
                    <a:pt x="3979" y="1906"/>
                  </a:cubicBezTo>
                  <a:cubicBezTo>
                    <a:pt x="4457" y="1747"/>
                    <a:pt x="4994" y="1628"/>
                    <a:pt x="5173" y="1170"/>
                  </a:cubicBezTo>
                  <a:cubicBezTo>
                    <a:pt x="5352" y="713"/>
                    <a:pt x="4954" y="176"/>
                    <a:pt x="4477" y="56"/>
                  </a:cubicBezTo>
                  <a:cubicBezTo>
                    <a:pt x="4343" y="17"/>
                    <a:pt x="4207" y="0"/>
                    <a:pt x="4071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74" name="Google Shape;1523;p44">
              <a:extLst>
                <a:ext uri="{FF2B5EF4-FFF2-40B4-BE49-F238E27FC236}">
                  <a16:creationId xmlns:a16="http://schemas.microsoft.com/office/drawing/2014/main" id="{F0D8E1B4-9E55-4171-B910-0463DA1FAA6A}"/>
                </a:ext>
              </a:extLst>
            </p:cNvPr>
            <p:cNvSpPr/>
            <p:nvPr/>
          </p:nvSpPr>
          <p:spPr>
            <a:xfrm>
              <a:off x="8951316" y="3287313"/>
              <a:ext cx="400185" cy="274384"/>
            </a:xfrm>
            <a:custGeom>
              <a:avLst/>
              <a:gdLst/>
              <a:ahLst/>
              <a:cxnLst/>
              <a:rect l="l" t="t" r="r" b="b"/>
              <a:pathLst>
                <a:path w="5551" h="3806" extrusionOk="0">
                  <a:moveTo>
                    <a:pt x="1653" y="0"/>
                  </a:moveTo>
                  <a:cubicBezTo>
                    <a:pt x="1619" y="0"/>
                    <a:pt x="1586" y="1"/>
                    <a:pt x="1552" y="4"/>
                  </a:cubicBezTo>
                  <a:cubicBezTo>
                    <a:pt x="717" y="63"/>
                    <a:pt x="1" y="1177"/>
                    <a:pt x="637" y="1874"/>
                  </a:cubicBezTo>
                  <a:cubicBezTo>
                    <a:pt x="816" y="2073"/>
                    <a:pt x="1075" y="2212"/>
                    <a:pt x="1334" y="2331"/>
                  </a:cubicBezTo>
                  <a:cubicBezTo>
                    <a:pt x="2229" y="2729"/>
                    <a:pt x="3124" y="3127"/>
                    <a:pt x="4039" y="3485"/>
                  </a:cubicBezTo>
                  <a:cubicBezTo>
                    <a:pt x="4337" y="3624"/>
                    <a:pt x="4636" y="3744"/>
                    <a:pt x="4934" y="3783"/>
                  </a:cubicBezTo>
                  <a:cubicBezTo>
                    <a:pt x="4994" y="3797"/>
                    <a:pt x="5058" y="3805"/>
                    <a:pt x="5121" y="3805"/>
                  </a:cubicBezTo>
                  <a:cubicBezTo>
                    <a:pt x="5248" y="3805"/>
                    <a:pt x="5372" y="3770"/>
                    <a:pt x="5451" y="3664"/>
                  </a:cubicBezTo>
                  <a:cubicBezTo>
                    <a:pt x="5551" y="3545"/>
                    <a:pt x="5551" y="3386"/>
                    <a:pt x="5531" y="3246"/>
                  </a:cubicBezTo>
                  <a:cubicBezTo>
                    <a:pt x="5432" y="2371"/>
                    <a:pt x="4855" y="1615"/>
                    <a:pt x="4139" y="1078"/>
                  </a:cubicBezTo>
                  <a:cubicBezTo>
                    <a:pt x="3547" y="658"/>
                    <a:pt x="2461" y="0"/>
                    <a:pt x="1653" y="0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  <p:sp>
          <p:nvSpPr>
            <p:cNvPr id="75" name="Google Shape;1524;p44">
              <a:extLst>
                <a:ext uri="{FF2B5EF4-FFF2-40B4-BE49-F238E27FC236}">
                  <a16:creationId xmlns:a16="http://schemas.microsoft.com/office/drawing/2014/main" id="{F6D5C3D6-4B5D-4CAC-AF5F-01E1FA6B1E95}"/>
                </a:ext>
              </a:extLst>
            </p:cNvPr>
            <p:cNvSpPr/>
            <p:nvPr/>
          </p:nvSpPr>
          <p:spPr>
            <a:xfrm>
              <a:off x="8372566" y="2673745"/>
              <a:ext cx="1031572" cy="597719"/>
            </a:xfrm>
            <a:custGeom>
              <a:avLst/>
              <a:gdLst/>
              <a:ahLst/>
              <a:cxnLst/>
              <a:rect l="l" t="t" r="r" b="b"/>
              <a:pathLst>
                <a:path w="14309" h="8291" extrusionOk="0">
                  <a:moveTo>
                    <a:pt x="6756" y="1"/>
                  </a:moveTo>
                  <a:cubicBezTo>
                    <a:pt x="6000" y="1"/>
                    <a:pt x="5582" y="717"/>
                    <a:pt x="5403" y="1373"/>
                  </a:cubicBezTo>
                  <a:cubicBezTo>
                    <a:pt x="5184" y="2109"/>
                    <a:pt x="5025" y="2885"/>
                    <a:pt x="4866" y="3661"/>
                  </a:cubicBezTo>
                  <a:cubicBezTo>
                    <a:pt x="4707" y="3462"/>
                    <a:pt x="4568" y="3283"/>
                    <a:pt x="4369" y="3124"/>
                  </a:cubicBezTo>
                  <a:cubicBezTo>
                    <a:pt x="4271" y="3051"/>
                    <a:pt x="4160" y="3008"/>
                    <a:pt x="4055" y="3008"/>
                  </a:cubicBezTo>
                  <a:cubicBezTo>
                    <a:pt x="3989" y="3008"/>
                    <a:pt x="3926" y="3025"/>
                    <a:pt x="3871" y="3064"/>
                  </a:cubicBezTo>
                  <a:cubicBezTo>
                    <a:pt x="3175" y="3482"/>
                    <a:pt x="2598" y="4099"/>
                    <a:pt x="2300" y="4854"/>
                  </a:cubicBezTo>
                  <a:cubicBezTo>
                    <a:pt x="2101" y="4596"/>
                    <a:pt x="1922" y="4357"/>
                    <a:pt x="1723" y="4079"/>
                  </a:cubicBezTo>
                  <a:cubicBezTo>
                    <a:pt x="1673" y="4019"/>
                    <a:pt x="1613" y="3989"/>
                    <a:pt x="1554" y="3989"/>
                  </a:cubicBezTo>
                  <a:cubicBezTo>
                    <a:pt x="1494" y="3989"/>
                    <a:pt x="1434" y="4019"/>
                    <a:pt x="1385" y="4079"/>
                  </a:cubicBezTo>
                  <a:cubicBezTo>
                    <a:pt x="748" y="4954"/>
                    <a:pt x="251" y="5789"/>
                    <a:pt x="12" y="6844"/>
                  </a:cubicBezTo>
                  <a:cubicBezTo>
                    <a:pt x="0" y="6880"/>
                    <a:pt x="31" y="6908"/>
                    <a:pt x="62" y="6908"/>
                  </a:cubicBezTo>
                  <a:cubicBezTo>
                    <a:pt x="83" y="6908"/>
                    <a:pt x="104" y="6895"/>
                    <a:pt x="112" y="6864"/>
                  </a:cubicBezTo>
                  <a:cubicBezTo>
                    <a:pt x="410" y="6008"/>
                    <a:pt x="828" y="5173"/>
                    <a:pt x="1484" y="4516"/>
                  </a:cubicBezTo>
                  <a:cubicBezTo>
                    <a:pt x="1643" y="4974"/>
                    <a:pt x="1882" y="5451"/>
                    <a:pt x="2121" y="5849"/>
                  </a:cubicBezTo>
                  <a:cubicBezTo>
                    <a:pt x="2198" y="5978"/>
                    <a:pt x="2324" y="6040"/>
                    <a:pt x="2450" y="6040"/>
                  </a:cubicBezTo>
                  <a:cubicBezTo>
                    <a:pt x="2615" y="6040"/>
                    <a:pt x="2780" y="5933"/>
                    <a:pt x="2837" y="5730"/>
                  </a:cubicBezTo>
                  <a:cubicBezTo>
                    <a:pt x="3036" y="4994"/>
                    <a:pt x="3414" y="4377"/>
                    <a:pt x="4030" y="3920"/>
                  </a:cubicBezTo>
                  <a:cubicBezTo>
                    <a:pt x="4309" y="4218"/>
                    <a:pt x="4508" y="4576"/>
                    <a:pt x="4627" y="4994"/>
                  </a:cubicBezTo>
                  <a:cubicBezTo>
                    <a:pt x="4698" y="5195"/>
                    <a:pt x="4885" y="5300"/>
                    <a:pt x="5066" y="5300"/>
                  </a:cubicBezTo>
                  <a:cubicBezTo>
                    <a:pt x="5243" y="5300"/>
                    <a:pt x="5414" y="5200"/>
                    <a:pt x="5463" y="4994"/>
                  </a:cubicBezTo>
                  <a:cubicBezTo>
                    <a:pt x="5662" y="4178"/>
                    <a:pt x="5861" y="3382"/>
                    <a:pt x="6020" y="2547"/>
                  </a:cubicBezTo>
                  <a:cubicBezTo>
                    <a:pt x="6099" y="2189"/>
                    <a:pt x="6179" y="1791"/>
                    <a:pt x="6298" y="1433"/>
                  </a:cubicBezTo>
                  <a:cubicBezTo>
                    <a:pt x="6363" y="1239"/>
                    <a:pt x="6466" y="941"/>
                    <a:pt x="6662" y="941"/>
                  </a:cubicBezTo>
                  <a:cubicBezTo>
                    <a:pt x="6708" y="941"/>
                    <a:pt x="6759" y="958"/>
                    <a:pt x="6815" y="995"/>
                  </a:cubicBezTo>
                  <a:cubicBezTo>
                    <a:pt x="7074" y="1174"/>
                    <a:pt x="7253" y="1612"/>
                    <a:pt x="7412" y="1871"/>
                  </a:cubicBezTo>
                  <a:cubicBezTo>
                    <a:pt x="7611" y="2189"/>
                    <a:pt x="7790" y="2487"/>
                    <a:pt x="7969" y="2806"/>
                  </a:cubicBezTo>
                  <a:cubicBezTo>
                    <a:pt x="8347" y="3502"/>
                    <a:pt x="8665" y="4238"/>
                    <a:pt x="8944" y="4994"/>
                  </a:cubicBezTo>
                  <a:cubicBezTo>
                    <a:pt x="9045" y="5269"/>
                    <a:pt x="9298" y="5404"/>
                    <a:pt x="9541" y="5404"/>
                  </a:cubicBezTo>
                  <a:cubicBezTo>
                    <a:pt x="9826" y="5404"/>
                    <a:pt x="10098" y="5219"/>
                    <a:pt x="10098" y="4854"/>
                  </a:cubicBezTo>
                  <a:cubicBezTo>
                    <a:pt x="10098" y="4695"/>
                    <a:pt x="10098" y="4576"/>
                    <a:pt x="10137" y="4457"/>
                  </a:cubicBezTo>
                  <a:cubicBezTo>
                    <a:pt x="10476" y="5014"/>
                    <a:pt x="10734" y="5670"/>
                    <a:pt x="10893" y="6307"/>
                  </a:cubicBezTo>
                  <a:cubicBezTo>
                    <a:pt x="10960" y="6525"/>
                    <a:pt x="11130" y="6621"/>
                    <a:pt x="11303" y="6621"/>
                  </a:cubicBezTo>
                  <a:cubicBezTo>
                    <a:pt x="11493" y="6621"/>
                    <a:pt x="11686" y="6505"/>
                    <a:pt x="11749" y="6307"/>
                  </a:cubicBezTo>
                  <a:cubicBezTo>
                    <a:pt x="11769" y="6207"/>
                    <a:pt x="11987" y="5789"/>
                    <a:pt x="12087" y="5491"/>
                  </a:cubicBezTo>
                  <a:cubicBezTo>
                    <a:pt x="12167" y="5610"/>
                    <a:pt x="12226" y="5750"/>
                    <a:pt x="12286" y="5869"/>
                  </a:cubicBezTo>
                  <a:cubicBezTo>
                    <a:pt x="12624" y="6545"/>
                    <a:pt x="12942" y="7202"/>
                    <a:pt x="13221" y="7898"/>
                  </a:cubicBezTo>
                  <a:cubicBezTo>
                    <a:pt x="13286" y="8174"/>
                    <a:pt x="13496" y="8291"/>
                    <a:pt x="13705" y="8291"/>
                  </a:cubicBezTo>
                  <a:cubicBezTo>
                    <a:pt x="14009" y="8291"/>
                    <a:pt x="14309" y="8044"/>
                    <a:pt x="14156" y="7679"/>
                  </a:cubicBezTo>
                  <a:cubicBezTo>
                    <a:pt x="13937" y="7102"/>
                    <a:pt x="13678" y="6545"/>
                    <a:pt x="13420" y="5988"/>
                  </a:cubicBezTo>
                  <a:cubicBezTo>
                    <a:pt x="13161" y="5511"/>
                    <a:pt x="12942" y="4894"/>
                    <a:pt x="12525" y="4516"/>
                  </a:cubicBezTo>
                  <a:cubicBezTo>
                    <a:pt x="12340" y="4358"/>
                    <a:pt x="12173" y="4292"/>
                    <a:pt x="12022" y="4292"/>
                  </a:cubicBezTo>
                  <a:cubicBezTo>
                    <a:pt x="11717" y="4292"/>
                    <a:pt x="11477" y="4562"/>
                    <a:pt x="11291" y="4894"/>
                  </a:cubicBezTo>
                  <a:cubicBezTo>
                    <a:pt x="11053" y="4278"/>
                    <a:pt x="10734" y="3701"/>
                    <a:pt x="10336" y="3164"/>
                  </a:cubicBezTo>
                  <a:cubicBezTo>
                    <a:pt x="10225" y="3015"/>
                    <a:pt x="10037" y="2905"/>
                    <a:pt x="9858" y="2905"/>
                  </a:cubicBezTo>
                  <a:cubicBezTo>
                    <a:pt x="9749" y="2905"/>
                    <a:pt x="9643" y="2946"/>
                    <a:pt x="9561" y="3044"/>
                  </a:cubicBezTo>
                  <a:cubicBezTo>
                    <a:pt x="9501" y="3124"/>
                    <a:pt x="9461" y="3183"/>
                    <a:pt x="9401" y="3243"/>
                  </a:cubicBezTo>
                  <a:cubicBezTo>
                    <a:pt x="9183" y="2786"/>
                    <a:pt x="8904" y="2308"/>
                    <a:pt x="8646" y="1871"/>
                  </a:cubicBezTo>
                  <a:cubicBezTo>
                    <a:pt x="8248" y="1214"/>
                    <a:pt x="7611" y="1"/>
                    <a:pt x="6756" y="1"/>
                  </a:cubicBezTo>
                  <a:close/>
                </a:path>
              </a:pathLst>
            </a:custGeom>
            <a:solidFill>
              <a:srgbClr val="3049B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/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40850578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4685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0:30&quot;,&quot;HasAutoStart&quot;:false,&quot;HasCorrectAnswers&quot;:true,&quot;McqAnswers&quot;:[&quot;B&quot;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1:00&quot;,&quot;HasAutoStart&quot;:false,&quot;HasCorrectAnswers&quot;:true,&quot;McqAnswers&quot;:[&quot;C&quot;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aft With Numbers by Slidesgo">
  <a:themeElements>
    <a:clrScheme name="Simple Light">
      <a:dk1>
        <a:srgbClr val="FBB041"/>
      </a:dk1>
      <a:lt1>
        <a:srgbClr val="141447"/>
      </a:lt1>
      <a:dk2>
        <a:srgbClr val="FFFFFF"/>
      </a:dk2>
      <a:lt2>
        <a:srgbClr val="EE798D"/>
      </a:lt2>
      <a:accent1>
        <a:srgbClr val="3049B5"/>
      </a:accent1>
      <a:accent2>
        <a:srgbClr val="00D9E2"/>
      </a:accent2>
      <a:accent3>
        <a:srgbClr val="8DC63F"/>
      </a:accent3>
      <a:accent4>
        <a:srgbClr val="FFD100"/>
      </a:accent4>
      <a:accent5>
        <a:srgbClr val="DB2E53"/>
      </a:accent5>
      <a:accent6>
        <a:srgbClr val="141447"/>
      </a:accent6>
      <a:hlink>
        <a:srgbClr val="1414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343</Words>
  <Application>Microsoft Office PowerPoint</Application>
  <PresentationFormat>Custom</PresentationFormat>
  <Paragraphs>126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Montserrat</vt:lpstr>
      <vt:lpstr>Montserrat Medium</vt:lpstr>
      <vt:lpstr>Twinkl Sb</vt:lpstr>
      <vt:lpstr>Luckiest Guy</vt:lpstr>
      <vt:lpstr>Livvic</vt:lpstr>
      <vt:lpstr>Comic Sans MS</vt:lpstr>
      <vt:lpstr>Arial</vt:lpstr>
      <vt:lpstr>Roboto Condensed Light</vt:lpstr>
      <vt:lpstr>Calibri</vt:lpstr>
      <vt:lpstr>Twinkl</vt:lpstr>
      <vt:lpstr>Source Sans Pro</vt:lpstr>
      <vt:lpstr>Contents Slide Master</vt:lpstr>
      <vt:lpstr>1_Contents Slide Master</vt:lpstr>
      <vt:lpstr>Craft With Numbers by Slidesgo</vt:lpstr>
      <vt:lpstr>Year-End Exam Revision</vt:lpstr>
      <vt:lpstr>Revision Topics</vt:lpstr>
      <vt:lpstr>Exams are drawing near. How do you feel?</vt:lpstr>
      <vt:lpstr>Multiplication</vt:lpstr>
      <vt:lpstr>Which One Represents 4 x 5?</vt:lpstr>
      <vt:lpstr>PowerPoint Presentation</vt:lpstr>
      <vt:lpstr>Which One Represents 5 x 5?</vt:lpstr>
      <vt:lpstr>PowerPoint Presentation</vt:lpstr>
      <vt:lpstr>Which One Represents 7 x 3?</vt:lpstr>
      <vt:lpstr>PowerPoint Presentation</vt:lpstr>
      <vt:lpstr>Division</vt:lpstr>
      <vt:lpstr>PowerPoint Presentation</vt:lpstr>
      <vt:lpstr>PowerPoint Presentation</vt:lpstr>
      <vt:lpstr>18 ÷ 3 =   </vt:lpstr>
      <vt:lpstr>PowerPoint Presentation</vt:lpstr>
      <vt:lpstr>PowerPoint Presentation</vt:lpstr>
      <vt:lpstr>PowerPoint Presentation</vt:lpstr>
      <vt:lpstr>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</vt:lpstr>
      <vt:lpstr>Match to the correct clocks!</vt:lpstr>
      <vt:lpstr>PowerPoint Presentation</vt:lpstr>
      <vt:lpstr>Match to the correct clocks!</vt:lpstr>
      <vt:lpstr>PowerPoint Presentation</vt:lpstr>
      <vt:lpstr>Pictogram</vt:lpstr>
      <vt:lpstr>PowerPoint Presentation</vt:lpstr>
      <vt:lpstr>PowerPoint Presentation</vt:lpstr>
      <vt:lpstr>PowerPoint Presentation</vt:lpstr>
      <vt:lpstr>PowerPoint Presentation</vt:lpstr>
      <vt:lpstr>Whiteboard Background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INKNOE EDU</dc:creator>
  <cp:lastModifiedBy>Kimmo Olsen</cp:lastModifiedBy>
  <cp:revision>108</cp:revision>
  <cp:lastPrinted>2021-11-22T05:49:20Z</cp:lastPrinted>
  <dcterms:created xsi:type="dcterms:W3CDTF">2019-10-17T21:41:43Z</dcterms:created>
  <dcterms:modified xsi:type="dcterms:W3CDTF">2021-12-07T13:58:34Z</dcterms:modified>
</cp:coreProperties>
</file>