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353" r:id="rId4"/>
    <p:sldId id="285" r:id="rId5"/>
    <p:sldId id="286" r:id="rId6"/>
    <p:sldId id="287" r:id="rId7"/>
    <p:sldId id="288" r:id="rId8"/>
    <p:sldId id="283" r:id="rId9"/>
    <p:sldId id="354" r:id="rId10"/>
    <p:sldId id="260" r:id="rId11"/>
    <p:sldId id="264" r:id="rId12"/>
    <p:sldId id="273" r:id="rId13"/>
    <p:sldId id="274" r:id="rId14"/>
    <p:sldId id="355" r:id="rId15"/>
    <p:sldId id="271" r:id="rId16"/>
    <p:sldId id="270" r:id="rId17"/>
    <p:sldId id="275" r:id="rId18"/>
    <p:sldId id="276" r:id="rId19"/>
    <p:sldId id="356" r:id="rId20"/>
    <p:sldId id="261" r:id="rId21"/>
    <p:sldId id="272" r:id="rId22"/>
    <p:sldId id="357" r:id="rId23"/>
    <p:sldId id="282" r:id="rId24"/>
    <p:sldId id="263" r:id="rId25"/>
    <p:sldId id="358" r:id="rId26"/>
    <p:sldId id="349" r:id="rId27"/>
    <p:sldId id="351" r:id="rId28"/>
    <p:sldId id="352" r:id="rId29"/>
    <p:sldId id="29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eel of Fortune" id="{F7648C91-CA47-2442-92EA-BDF87C723CCD}">
          <p14:sldIdLst>
            <p14:sldId id="256"/>
          </p14:sldIdLst>
        </p14:section>
        <p14:section name="Instructions" id="{5C0A6A49-5D94-FA40-89C3-F561EDEA945E}">
          <p14:sldIdLst>
            <p14:sldId id="257"/>
            <p14:sldId id="353"/>
            <p14:sldId id="285"/>
            <p14:sldId id="286"/>
            <p14:sldId id="287"/>
            <p14:sldId id="288"/>
          </p14:sldIdLst>
        </p14:section>
        <p14:section name="Toss-Up Round" id="{83F754B8-7E0F-554B-9E50-A36F2A5A5B50}">
          <p14:sldIdLst>
            <p14:sldId id="283"/>
            <p14:sldId id="354"/>
          </p14:sldIdLst>
        </p14:section>
        <p14:section name="Main Game Rounds" id="{23A06AFE-F3B0-8042-9675-3147BEE27E3D}">
          <p14:sldIdLst>
            <p14:sldId id="260"/>
            <p14:sldId id="264"/>
            <p14:sldId id="273"/>
            <p14:sldId id="274"/>
            <p14:sldId id="355"/>
            <p14:sldId id="271"/>
            <p14:sldId id="270"/>
            <p14:sldId id="275"/>
            <p14:sldId id="276"/>
            <p14:sldId id="356"/>
            <p14:sldId id="261"/>
            <p14:sldId id="272"/>
            <p14:sldId id="357"/>
          </p14:sldIdLst>
        </p14:section>
        <p14:section name="Bonus Round" id="{FFBAE321-027D-A14C-9A84-6E80642BE23A}">
          <p14:sldIdLst>
            <p14:sldId id="282"/>
            <p14:sldId id="263"/>
            <p14:sldId id="358"/>
          </p14:sldIdLst>
        </p14:section>
        <p14:section name="Resources" id="{314CA381-6396-E94A-8EBE-14E99D7258E0}">
          <p14:sldIdLst>
            <p14:sldId id="349"/>
            <p14:sldId id="351"/>
            <p14:sldId id="352"/>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7DF"/>
    <a:srgbClr val="B465FF"/>
    <a:srgbClr val="179A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p:scale>
          <a:sx n="109" d="100"/>
          <a:sy n="109" d="100"/>
        </p:scale>
        <p:origin x="144"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04BF4-E17F-6A49-B3D0-1C88D1AC62B7}" type="datetimeFigureOut">
              <a:rPr lang="en-US" smtClean="0"/>
              <a:t>8/29/23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5FBDF-4617-4544-8B2B-47851739EE7C}" type="slidenum">
              <a:rPr lang="en-US" smtClean="0"/>
              <a:t>‹#›</a:t>
            </a:fld>
            <a:endParaRPr lang="en-US" dirty="0"/>
          </a:p>
        </p:txBody>
      </p:sp>
    </p:spTree>
    <p:extLst>
      <p:ext uri="{BB962C8B-B14F-4D97-AF65-F5344CB8AC3E}">
        <p14:creationId xmlns:p14="http://schemas.microsoft.com/office/powerpoint/2010/main" val="481153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f9a6fa3be7_9_2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f9a6fa3be7_9_2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5"/>
        <p:cNvGrpSpPr/>
        <p:nvPr/>
      </p:nvGrpSpPr>
      <p:grpSpPr>
        <a:xfrm>
          <a:off x="0" y="0"/>
          <a:ext cx="0" cy="0"/>
          <a:chOff x="0" y="0"/>
          <a:chExt cx="0" cy="0"/>
        </a:xfrm>
      </p:grpSpPr>
      <p:sp>
        <p:nvSpPr>
          <p:cNvPr id="17256" name="Google Shape;17256;gf9a6fa3be7_9_42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7" name="Google Shape;17257;gf9a6fa3be7_9_42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ACDC-0C97-447F-8CA5-CE650E8AD7B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ms-MY"/>
          </a:p>
        </p:txBody>
      </p:sp>
      <p:sp>
        <p:nvSpPr>
          <p:cNvPr id="3" name="Subtitle 2">
            <a:extLst>
              <a:ext uri="{FF2B5EF4-FFF2-40B4-BE49-F238E27FC236}">
                <a16:creationId xmlns:a16="http://schemas.microsoft.com/office/drawing/2014/main" id="{1936D422-F49D-8ABE-211D-785005632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ms-MY"/>
          </a:p>
        </p:txBody>
      </p:sp>
      <p:sp>
        <p:nvSpPr>
          <p:cNvPr id="4" name="Date Placeholder 3">
            <a:extLst>
              <a:ext uri="{FF2B5EF4-FFF2-40B4-BE49-F238E27FC236}">
                <a16:creationId xmlns:a16="http://schemas.microsoft.com/office/drawing/2014/main" id="{133AB932-398A-DF7C-F1C4-F77418782E0D}"/>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5" name="Footer Placeholder 4">
            <a:extLst>
              <a:ext uri="{FF2B5EF4-FFF2-40B4-BE49-F238E27FC236}">
                <a16:creationId xmlns:a16="http://schemas.microsoft.com/office/drawing/2014/main" id="{13FD3DC8-850F-D338-40F6-B50877D92EFA}"/>
              </a:ext>
            </a:extLst>
          </p:cNvPr>
          <p:cNvSpPr>
            <a:spLocks noGrp="1"/>
          </p:cNvSpPr>
          <p:nvPr>
            <p:ph type="ftr" sz="quarter" idx="11"/>
          </p:nvPr>
        </p:nvSpPr>
        <p:spPr/>
        <p:txBody>
          <a:bodyPr/>
          <a:lstStyle/>
          <a:p>
            <a:endParaRPr lang="ms-MY" dirty="0"/>
          </a:p>
        </p:txBody>
      </p:sp>
      <p:sp>
        <p:nvSpPr>
          <p:cNvPr id="6" name="Slide Number Placeholder 5">
            <a:extLst>
              <a:ext uri="{FF2B5EF4-FFF2-40B4-BE49-F238E27FC236}">
                <a16:creationId xmlns:a16="http://schemas.microsoft.com/office/drawing/2014/main" id="{98B518E3-8508-0886-66E8-C6247B169AA1}"/>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1249247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FC9B-935D-8FA5-6F15-28C4CA431958}"/>
              </a:ext>
            </a:extLst>
          </p:cNvPr>
          <p:cNvSpPr>
            <a:spLocks noGrp="1"/>
          </p:cNvSpPr>
          <p:nvPr>
            <p:ph type="title"/>
          </p:nvPr>
        </p:nvSpPr>
        <p:spPr/>
        <p:txBody>
          <a:bodyPr/>
          <a:lstStyle/>
          <a:p>
            <a:r>
              <a:rPr lang="en-GB"/>
              <a:t>Click to edit Master title style</a:t>
            </a:r>
            <a:endParaRPr lang="ms-MY"/>
          </a:p>
        </p:txBody>
      </p:sp>
      <p:sp>
        <p:nvSpPr>
          <p:cNvPr id="3" name="Vertical Text Placeholder 2">
            <a:extLst>
              <a:ext uri="{FF2B5EF4-FFF2-40B4-BE49-F238E27FC236}">
                <a16:creationId xmlns:a16="http://schemas.microsoft.com/office/drawing/2014/main" id="{9333CC91-DC79-28B9-AA99-C799428B4A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4" name="Date Placeholder 3">
            <a:extLst>
              <a:ext uri="{FF2B5EF4-FFF2-40B4-BE49-F238E27FC236}">
                <a16:creationId xmlns:a16="http://schemas.microsoft.com/office/drawing/2014/main" id="{65B0023C-EF06-97A8-5C9C-2B094660406A}"/>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5" name="Footer Placeholder 4">
            <a:extLst>
              <a:ext uri="{FF2B5EF4-FFF2-40B4-BE49-F238E27FC236}">
                <a16:creationId xmlns:a16="http://schemas.microsoft.com/office/drawing/2014/main" id="{4A7DB4EE-E3F5-6190-1172-D40F3F41E267}"/>
              </a:ext>
            </a:extLst>
          </p:cNvPr>
          <p:cNvSpPr>
            <a:spLocks noGrp="1"/>
          </p:cNvSpPr>
          <p:nvPr>
            <p:ph type="ftr" sz="quarter" idx="11"/>
          </p:nvPr>
        </p:nvSpPr>
        <p:spPr/>
        <p:txBody>
          <a:bodyPr/>
          <a:lstStyle/>
          <a:p>
            <a:endParaRPr lang="ms-MY" dirty="0"/>
          </a:p>
        </p:txBody>
      </p:sp>
      <p:sp>
        <p:nvSpPr>
          <p:cNvPr id="6" name="Slide Number Placeholder 5">
            <a:extLst>
              <a:ext uri="{FF2B5EF4-FFF2-40B4-BE49-F238E27FC236}">
                <a16:creationId xmlns:a16="http://schemas.microsoft.com/office/drawing/2014/main" id="{2345275C-B4DF-5395-D708-ADE624A3366A}"/>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424285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A80779-02BB-5298-708C-08F8C802106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ms-MY"/>
          </a:p>
        </p:txBody>
      </p:sp>
      <p:sp>
        <p:nvSpPr>
          <p:cNvPr id="3" name="Vertical Text Placeholder 2">
            <a:extLst>
              <a:ext uri="{FF2B5EF4-FFF2-40B4-BE49-F238E27FC236}">
                <a16:creationId xmlns:a16="http://schemas.microsoft.com/office/drawing/2014/main" id="{B4AF5D9F-E5B1-B3A9-0E6F-CD2C059229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4" name="Date Placeholder 3">
            <a:extLst>
              <a:ext uri="{FF2B5EF4-FFF2-40B4-BE49-F238E27FC236}">
                <a16:creationId xmlns:a16="http://schemas.microsoft.com/office/drawing/2014/main" id="{A0F8EA91-683C-C761-81B6-A5D26E6A6FA5}"/>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5" name="Footer Placeholder 4">
            <a:extLst>
              <a:ext uri="{FF2B5EF4-FFF2-40B4-BE49-F238E27FC236}">
                <a16:creationId xmlns:a16="http://schemas.microsoft.com/office/drawing/2014/main" id="{7C711502-3459-42C2-8108-CFC405DA1AB3}"/>
              </a:ext>
            </a:extLst>
          </p:cNvPr>
          <p:cNvSpPr>
            <a:spLocks noGrp="1"/>
          </p:cNvSpPr>
          <p:nvPr>
            <p:ph type="ftr" sz="quarter" idx="11"/>
          </p:nvPr>
        </p:nvSpPr>
        <p:spPr/>
        <p:txBody>
          <a:bodyPr/>
          <a:lstStyle/>
          <a:p>
            <a:endParaRPr lang="ms-MY" dirty="0"/>
          </a:p>
        </p:txBody>
      </p:sp>
      <p:sp>
        <p:nvSpPr>
          <p:cNvPr id="6" name="Slide Number Placeholder 5">
            <a:extLst>
              <a:ext uri="{FF2B5EF4-FFF2-40B4-BE49-F238E27FC236}">
                <a16:creationId xmlns:a16="http://schemas.microsoft.com/office/drawing/2014/main" id="{6A945573-1E93-37C3-5362-74BA3CF3EA31}"/>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3054218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63"/>
        <p:cNvGrpSpPr/>
        <p:nvPr/>
      </p:nvGrpSpPr>
      <p:grpSpPr>
        <a:xfrm>
          <a:off x="0" y="0"/>
          <a:ext cx="0" cy="0"/>
          <a:chOff x="0" y="0"/>
          <a:chExt cx="0" cy="0"/>
        </a:xfrm>
      </p:grpSpPr>
      <p:sp>
        <p:nvSpPr>
          <p:cNvPr id="264" name="Google Shape;264;p26"/>
          <p:cNvSpPr txBox="1">
            <a:spLocks noGrp="1"/>
          </p:cNvSpPr>
          <p:nvPr>
            <p:ph type="title"/>
          </p:nvPr>
        </p:nvSpPr>
        <p:spPr>
          <a:xfrm>
            <a:off x="1397800" y="431800"/>
            <a:ext cx="93964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800948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511B-B5B7-B2AE-2C19-B82AAB04A6A7}"/>
              </a:ext>
            </a:extLst>
          </p:cNvPr>
          <p:cNvSpPr>
            <a:spLocks noGrp="1"/>
          </p:cNvSpPr>
          <p:nvPr>
            <p:ph type="title"/>
          </p:nvPr>
        </p:nvSpPr>
        <p:spPr/>
        <p:txBody>
          <a:bodyPr/>
          <a:lstStyle/>
          <a:p>
            <a:r>
              <a:rPr lang="en-GB"/>
              <a:t>Click to edit Master title style</a:t>
            </a:r>
            <a:endParaRPr lang="ms-MY"/>
          </a:p>
        </p:txBody>
      </p:sp>
      <p:sp>
        <p:nvSpPr>
          <p:cNvPr id="3" name="Content Placeholder 2">
            <a:extLst>
              <a:ext uri="{FF2B5EF4-FFF2-40B4-BE49-F238E27FC236}">
                <a16:creationId xmlns:a16="http://schemas.microsoft.com/office/drawing/2014/main" id="{C3B9FD77-1E25-450B-67EF-2C6E29FA85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4" name="Date Placeholder 3">
            <a:extLst>
              <a:ext uri="{FF2B5EF4-FFF2-40B4-BE49-F238E27FC236}">
                <a16:creationId xmlns:a16="http://schemas.microsoft.com/office/drawing/2014/main" id="{25039C04-4A72-F56D-03D0-D8DBF18D6E1C}"/>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5" name="Footer Placeholder 4">
            <a:extLst>
              <a:ext uri="{FF2B5EF4-FFF2-40B4-BE49-F238E27FC236}">
                <a16:creationId xmlns:a16="http://schemas.microsoft.com/office/drawing/2014/main" id="{1B68034F-81A9-9E40-333F-665ACDDBE913}"/>
              </a:ext>
            </a:extLst>
          </p:cNvPr>
          <p:cNvSpPr>
            <a:spLocks noGrp="1"/>
          </p:cNvSpPr>
          <p:nvPr>
            <p:ph type="ftr" sz="quarter" idx="11"/>
          </p:nvPr>
        </p:nvSpPr>
        <p:spPr/>
        <p:txBody>
          <a:bodyPr/>
          <a:lstStyle/>
          <a:p>
            <a:endParaRPr lang="ms-MY" dirty="0"/>
          </a:p>
        </p:txBody>
      </p:sp>
      <p:sp>
        <p:nvSpPr>
          <p:cNvPr id="6" name="Slide Number Placeholder 5">
            <a:extLst>
              <a:ext uri="{FF2B5EF4-FFF2-40B4-BE49-F238E27FC236}">
                <a16:creationId xmlns:a16="http://schemas.microsoft.com/office/drawing/2014/main" id="{5715996E-D171-16BD-53CF-F788FF218D0F}"/>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1786463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5396-E9BB-4FA1-3B8A-6ED7D5CBF1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ms-MY"/>
          </a:p>
        </p:txBody>
      </p:sp>
      <p:sp>
        <p:nvSpPr>
          <p:cNvPr id="3" name="Text Placeholder 2">
            <a:extLst>
              <a:ext uri="{FF2B5EF4-FFF2-40B4-BE49-F238E27FC236}">
                <a16:creationId xmlns:a16="http://schemas.microsoft.com/office/drawing/2014/main" id="{B0B5C5B3-C124-4326-A3BA-71F173B0A2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70336B-3963-668A-409F-F57FE1142159}"/>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5" name="Footer Placeholder 4">
            <a:extLst>
              <a:ext uri="{FF2B5EF4-FFF2-40B4-BE49-F238E27FC236}">
                <a16:creationId xmlns:a16="http://schemas.microsoft.com/office/drawing/2014/main" id="{4BD6B604-ACDA-0124-9F41-5ED0E2019D62}"/>
              </a:ext>
            </a:extLst>
          </p:cNvPr>
          <p:cNvSpPr>
            <a:spLocks noGrp="1"/>
          </p:cNvSpPr>
          <p:nvPr>
            <p:ph type="ftr" sz="quarter" idx="11"/>
          </p:nvPr>
        </p:nvSpPr>
        <p:spPr/>
        <p:txBody>
          <a:bodyPr/>
          <a:lstStyle/>
          <a:p>
            <a:endParaRPr lang="ms-MY" dirty="0"/>
          </a:p>
        </p:txBody>
      </p:sp>
      <p:sp>
        <p:nvSpPr>
          <p:cNvPr id="6" name="Slide Number Placeholder 5">
            <a:extLst>
              <a:ext uri="{FF2B5EF4-FFF2-40B4-BE49-F238E27FC236}">
                <a16:creationId xmlns:a16="http://schemas.microsoft.com/office/drawing/2014/main" id="{4C595537-45AD-F0D0-1AD1-A2D305248426}"/>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289346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FFE0-190F-CD67-A3CD-A433F0E528B1}"/>
              </a:ext>
            </a:extLst>
          </p:cNvPr>
          <p:cNvSpPr>
            <a:spLocks noGrp="1"/>
          </p:cNvSpPr>
          <p:nvPr>
            <p:ph type="title"/>
          </p:nvPr>
        </p:nvSpPr>
        <p:spPr/>
        <p:txBody>
          <a:bodyPr/>
          <a:lstStyle/>
          <a:p>
            <a:r>
              <a:rPr lang="en-GB"/>
              <a:t>Click to edit Master title style</a:t>
            </a:r>
            <a:endParaRPr lang="ms-MY"/>
          </a:p>
        </p:txBody>
      </p:sp>
      <p:sp>
        <p:nvSpPr>
          <p:cNvPr id="3" name="Content Placeholder 2">
            <a:extLst>
              <a:ext uri="{FF2B5EF4-FFF2-40B4-BE49-F238E27FC236}">
                <a16:creationId xmlns:a16="http://schemas.microsoft.com/office/drawing/2014/main" id="{10DB0BE6-C3A6-B5FC-AACF-F688B8CEA4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4" name="Content Placeholder 3">
            <a:extLst>
              <a:ext uri="{FF2B5EF4-FFF2-40B4-BE49-F238E27FC236}">
                <a16:creationId xmlns:a16="http://schemas.microsoft.com/office/drawing/2014/main" id="{A6D0802F-1BE2-94B2-097C-2B67A50F7A0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5" name="Date Placeholder 4">
            <a:extLst>
              <a:ext uri="{FF2B5EF4-FFF2-40B4-BE49-F238E27FC236}">
                <a16:creationId xmlns:a16="http://schemas.microsoft.com/office/drawing/2014/main" id="{7A53F292-986D-D4C1-EAF7-568AFB22C57D}"/>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6" name="Footer Placeholder 5">
            <a:extLst>
              <a:ext uri="{FF2B5EF4-FFF2-40B4-BE49-F238E27FC236}">
                <a16:creationId xmlns:a16="http://schemas.microsoft.com/office/drawing/2014/main" id="{ED42D443-F758-77C7-9111-091FD988E76A}"/>
              </a:ext>
            </a:extLst>
          </p:cNvPr>
          <p:cNvSpPr>
            <a:spLocks noGrp="1"/>
          </p:cNvSpPr>
          <p:nvPr>
            <p:ph type="ftr" sz="quarter" idx="11"/>
          </p:nvPr>
        </p:nvSpPr>
        <p:spPr/>
        <p:txBody>
          <a:bodyPr/>
          <a:lstStyle/>
          <a:p>
            <a:endParaRPr lang="ms-MY" dirty="0"/>
          </a:p>
        </p:txBody>
      </p:sp>
      <p:sp>
        <p:nvSpPr>
          <p:cNvPr id="7" name="Slide Number Placeholder 6">
            <a:extLst>
              <a:ext uri="{FF2B5EF4-FFF2-40B4-BE49-F238E27FC236}">
                <a16:creationId xmlns:a16="http://schemas.microsoft.com/office/drawing/2014/main" id="{D873FC0B-57A4-9B14-31B8-0D0E0DE4DAC4}"/>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88471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16D5-989D-763E-8202-3CFE23E3D85F}"/>
              </a:ext>
            </a:extLst>
          </p:cNvPr>
          <p:cNvSpPr>
            <a:spLocks noGrp="1"/>
          </p:cNvSpPr>
          <p:nvPr>
            <p:ph type="title"/>
          </p:nvPr>
        </p:nvSpPr>
        <p:spPr>
          <a:xfrm>
            <a:off x="839788" y="365125"/>
            <a:ext cx="10515600" cy="1325563"/>
          </a:xfrm>
        </p:spPr>
        <p:txBody>
          <a:bodyPr/>
          <a:lstStyle/>
          <a:p>
            <a:r>
              <a:rPr lang="en-GB"/>
              <a:t>Click to edit Master title style</a:t>
            </a:r>
            <a:endParaRPr lang="ms-MY"/>
          </a:p>
        </p:txBody>
      </p:sp>
      <p:sp>
        <p:nvSpPr>
          <p:cNvPr id="3" name="Text Placeholder 2">
            <a:extLst>
              <a:ext uri="{FF2B5EF4-FFF2-40B4-BE49-F238E27FC236}">
                <a16:creationId xmlns:a16="http://schemas.microsoft.com/office/drawing/2014/main" id="{AA1BDF1E-0C64-8E0E-C648-6E4CB14E49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BE7195-00A7-8E17-9983-FC70FB53248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5" name="Text Placeholder 4">
            <a:extLst>
              <a:ext uri="{FF2B5EF4-FFF2-40B4-BE49-F238E27FC236}">
                <a16:creationId xmlns:a16="http://schemas.microsoft.com/office/drawing/2014/main" id="{80226B9D-6D57-3C61-8582-E6C5A764D6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1C9CBA3-1661-F9D8-FE72-A8F0FA89A6C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7" name="Date Placeholder 6">
            <a:extLst>
              <a:ext uri="{FF2B5EF4-FFF2-40B4-BE49-F238E27FC236}">
                <a16:creationId xmlns:a16="http://schemas.microsoft.com/office/drawing/2014/main" id="{A2AAAD10-0B9A-8827-753E-64FB70D5AC16}"/>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8" name="Footer Placeholder 7">
            <a:extLst>
              <a:ext uri="{FF2B5EF4-FFF2-40B4-BE49-F238E27FC236}">
                <a16:creationId xmlns:a16="http://schemas.microsoft.com/office/drawing/2014/main" id="{8BD7D636-A360-1FB5-799A-199DEABFD973}"/>
              </a:ext>
            </a:extLst>
          </p:cNvPr>
          <p:cNvSpPr>
            <a:spLocks noGrp="1"/>
          </p:cNvSpPr>
          <p:nvPr>
            <p:ph type="ftr" sz="quarter" idx="11"/>
          </p:nvPr>
        </p:nvSpPr>
        <p:spPr/>
        <p:txBody>
          <a:bodyPr/>
          <a:lstStyle/>
          <a:p>
            <a:endParaRPr lang="ms-MY" dirty="0"/>
          </a:p>
        </p:txBody>
      </p:sp>
      <p:sp>
        <p:nvSpPr>
          <p:cNvPr id="9" name="Slide Number Placeholder 8">
            <a:extLst>
              <a:ext uri="{FF2B5EF4-FFF2-40B4-BE49-F238E27FC236}">
                <a16:creationId xmlns:a16="http://schemas.microsoft.com/office/drawing/2014/main" id="{FD51347B-062F-ED28-753A-4A9E9D13985A}"/>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103187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77F1-25E8-7279-8B96-4895449AEB1C}"/>
              </a:ext>
            </a:extLst>
          </p:cNvPr>
          <p:cNvSpPr>
            <a:spLocks noGrp="1"/>
          </p:cNvSpPr>
          <p:nvPr>
            <p:ph type="title"/>
          </p:nvPr>
        </p:nvSpPr>
        <p:spPr/>
        <p:txBody>
          <a:bodyPr/>
          <a:lstStyle/>
          <a:p>
            <a:r>
              <a:rPr lang="en-GB"/>
              <a:t>Click to edit Master title style</a:t>
            </a:r>
            <a:endParaRPr lang="ms-MY"/>
          </a:p>
        </p:txBody>
      </p:sp>
      <p:sp>
        <p:nvSpPr>
          <p:cNvPr id="3" name="Date Placeholder 2">
            <a:extLst>
              <a:ext uri="{FF2B5EF4-FFF2-40B4-BE49-F238E27FC236}">
                <a16:creationId xmlns:a16="http://schemas.microsoft.com/office/drawing/2014/main" id="{46390E85-0FB4-1DE5-4A0B-09BE48B8E290}"/>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4" name="Footer Placeholder 3">
            <a:extLst>
              <a:ext uri="{FF2B5EF4-FFF2-40B4-BE49-F238E27FC236}">
                <a16:creationId xmlns:a16="http://schemas.microsoft.com/office/drawing/2014/main" id="{9AD90D05-4563-2AFE-823C-A214AD0CC3B4}"/>
              </a:ext>
            </a:extLst>
          </p:cNvPr>
          <p:cNvSpPr>
            <a:spLocks noGrp="1"/>
          </p:cNvSpPr>
          <p:nvPr>
            <p:ph type="ftr" sz="quarter" idx="11"/>
          </p:nvPr>
        </p:nvSpPr>
        <p:spPr/>
        <p:txBody>
          <a:bodyPr/>
          <a:lstStyle/>
          <a:p>
            <a:endParaRPr lang="ms-MY" dirty="0"/>
          </a:p>
        </p:txBody>
      </p:sp>
      <p:sp>
        <p:nvSpPr>
          <p:cNvPr id="5" name="Slide Number Placeholder 4">
            <a:extLst>
              <a:ext uri="{FF2B5EF4-FFF2-40B4-BE49-F238E27FC236}">
                <a16:creationId xmlns:a16="http://schemas.microsoft.com/office/drawing/2014/main" id="{185D337B-7E38-77A7-0A51-9B6E25663B6A}"/>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99306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69767-77F3-E795-04EA-B22EBD1F5DE9}"/>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3" name="Footer Placeholder 2">
            <a:extLst>
              <a:ext uri="{FF2B5EF4-FFF2-40B4-BE49-F238E27FC236}">
                <a16:creationId xmlns:a16="http://schemas.microsoft.com/office/drawing/2014/main" id="{5EFE84AB-F7DA-C9CA-3839-39AB3C15E406}"/>
              </a:ext>
            </a:extLst>
          </p:cNvPr>
          <p:cNvSpPr>
            <a:spLocks noGrp="1"/>
          </p:cNvSpPr>
          <p:nvPr>
            <p:ph type="ftr" sz="quarter" idx="11"/>
          </p:nvPr>
        </p:nvSpPr>
        <p:spPr/>
        <p:txBody>
          <a:bodyPr/>
          <a:lstStyle/>
          <a:p>
            <a:endParaRPr lang="ms-MY" dirty="0"/>
          </a:p>
        </p:txBody>
      </p:sp>
      <p:sp>
        <p:nvSpPr>
          <p:cNvPr id="4" name="Slide Number Placeholder 3">
            <a:extLst>
              <a:ext uri="{FF2B5EF4-FFF2-40B4-BE49-F238E27FC236}">
                <a16:creationId xmlns:a16="http://schemas.microsoft.com/office/drawing/2014/main" id="{8AC15571-3E4E-C90A-54C3-1EB3C4990355}"/>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27274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9543-46BA-E1D9-0311-C9952A618A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ms-MY"/>
          </a:p>
        </p:txBody>
      </p:sp>
      <p:sp>
        <p:nvSpPr>
          <p:cNvPr id="3" name="Content Placeholder 2">
            <a:extLst>
              <a:ext uri="{FF2B5EF4-FFF2-40B4-BE49-F238E27FC236}">
                <a16:creationId xmlns:a16="http://schemas.microsoft.com/office/drawing/2014/main" id="{94241D8A-F2B5-C7B5-982C-35547219BB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4" name="Text Placeholder 3">
            <a:extLst>
              <a:ext uri="{FF2B5EF4-FFF2-40B4-BE49-F238E27FC236}">
                <a16:creationId xmlns:a16="http://schemas.microsoft.com/office/drawing/2014/main" id="{79CD4A61-5E2C-F890-BD62-D97ACE1EE3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886EBB-C622-00B6-81E6-85D4459A494F}"/>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6" name="Footer Placeholder 5">
            <a:extLst>
              <a:ext uri="{FF2B5EF4-FFF2-40B4-BE49-F238E27FC236}">
                <a16:creationId xmlns:a16="http://schemas.microsoft.com/office/drawing/2014/main" id="{9DB591C2-6CA5-D3A3-E8B6-C4E17AAC4558}"/>
              </a:ext>
            </a:extLst>
          </p:cNvPr>
          <p:cNvSpPr>
            <a:spLocks noGrp="1"/>
          </p:cNvSpPr>
          <p:nvPr>
            <p:ph type="ftr" sz="quarter" idx="11"/>
          </p:nvPr>
        </p:nvSpPr>
        <p:spPr/>
        <p:txBody>
          <a:bodyPr/>
          <a:lstStyle/>
          <a:p>
            <a:endParaRPr lang="ms-MY" dirty="0"/>
          </a:p>
        </p:txBody>
      </p:sp>
      <p:sp>
        <p:nvSpPr>
          <p:cNvPr id="7" name="Slide Number Placeholder 6">
            <a:extLst>
              <a:ext uri="{FF2B5EF4-FFF2-40B4-BE49-F238E27FC236}">
                <a16:creationId xmlns:a16="http://schemas.microsoft.com/office/drawing/2014/main" id="{6D5BFFE1-6FF0-D96A-BC49-AC4945ACCE28}"/>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300821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1BB6-CAC9-4B16-1AF0-E48FC1E73C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ms-MY"/>
          </a:p>
        </p:txBody>
      </p:sp>
      <p:sp>
        <p:nvSpPr>
          <p:cNvPr id="3" name="Picture Placeholder 2">
            <a:extLst>
              <a:ext uri="{FF2B5EF4-FFF2-40B4-BE49-F238E27FC236}">
                <a16:creationId xmlns:a16="http://schemas.microsoft.com/office/drawing/2014/main" id="{9D2EE835-EA4A-8DDC-53E0-C5DD09FEEE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dirty="0"/>
          </a:p>
        </p:txBody>
      </p:sp>
      <p:sp>
        <p:nvSpPr>
          <p:cNvPr id="4" name="Text Placeholder 3">
            <a:extLst>
              <a:ext uri="{FF2B5EF4-FFF2-40B4-BE49-F238E27FC236}">
                <a16:creationId xmlns:a16="http://schemas.microsoft.com/office/drawing/2014/main" id="{8C67AFE0-9989-63A1-081D-0496EA898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45DE76-3DF8-C9EC-7EE1-84F9CBCF4B0D}"/>
              </a:ext>
            </a:extLst>
          </p:cNvPr>
          <p:cNvSpPr>
            <a:spLocks noGrp="1"/>
          </p:cNvSpPr>
          <p:nvPr>
            <p:ph type="dt" sz="half" idx="10"/>
          </p:nvPr>
        </p:nvSpPr>
        <p:spPr/>
        <p:txBody>
          <a:bodyPr/>
          <a:lstStyle/>
          <a:p>
            <a:fld id="{BC8DC7A1-AD8C-2943-B15B-36D42FA9AA50}" type="datetimeFigureOut">
              <a:rPr lang="ms-MY" smtClean="0"/>
              <a:t>29/08/23</a:t>
            </a:fld>
            <a:endParaRPr lang="ms-MY" dirty="0"/>
          </a:p>
        </p:txBody>
      </p:sp>
      <p:sp>
        <p:nvSpPr>
          <p:cNvPr id="6" name="Footer Placeholder 5">
            <a:extLst>
              <a:ext uri="{FF2B5EF4-FFF2-40B4-BE49-F238E27FC236}">
                <a16:creationId xmlns:a16="http://schemas.microsoft.com/office/drawing/2014/main" id="{6EBEC6BB-4C88-F81D-EFD8-FA2317695D2C}"/>
              </a:ext>
            </a:extLst>
          </p:cNvPr>
          <p:cNvSpPr>
            <a:spLocks noGrp="1"/>
          </p:cNvSpPr>
          <p:nvPr>
            <p:ph type="ftr" sz="quarter" idx="11"/>
          </p:nvPr>
        </p:nvSpPr>
        <p:spPr/>
        <p:txBody>
          <a:bodyPr/>
          <a:lstStyle/>
          <a:p>
            <a:endParaRPr lang="ms-MY" dirty="0"/>
          </a:p>
        </p:txBody>
      </p:sp>
      <p:sp>
        <p:nvSpPr>
          <p:cNvPr id="7" name="Slide Number Placeholder 6">
            <a:extLst>
              <a:ext uri="{FF2B5EF4-FFF2-40B4-BE49-F238E27FC236}">
                <a16:creationId xmlns:a16="http://schemas.microsoft.com/office/drawing/2014/main" id="{3C485244-5988-4FFD-80AD-204E0F657F4C}"/>
              </a:ext>
            </a:extLst>
          </p:cNvPr>
          <p:cNvSpPr>
            <a:spLocks noGrp="1"/>
          </p:cNvSpPr>
          <p:nvPr>
            <p:ph type="sldNum" sz="quarter" idx="12"/>
          </p:nvPr>
        </p:nvSpPr>
        <p:spPr/>
        <p:txBody>
          <a:bodyPr/>
          <a:lstStyle/>
          <a:p>
            <a:fld id="{6135A70D-5AB7-9149-98A7-EE679D392737}" type="slidenum">
              <a:rPr lang="ms-MY" smtClean="0"/>
              <a:t>‹#›</a:t>
            </a:fld>
            <a:endParaRPr lang="ms-MY" dirty="0"/>
          </a:p>
        </p:txBody>
      </p:sp>
    </p:spTree>
    <p:extLst>
      <p:ext uri="{BB962C8B-B14F-4D97-AF65-F5344CB8AC3E}">
        <p14:creationId xmlns:p14="http://schemas.microsoft.com/office/powerpoint/2010/main" val="3889243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32EB7-3B80-1DB2-FCC3-01106D76C3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ms-MY"/>
          </a:p>
        </p:txBody>
      </p:sp>
      <p:sp>
        <p:nvSpPr>
          <p:cNvPr id="3" name="Text Placeholder 2">
            <a:extLst>
              <a:ext uri="{FF2B5EF4-FFF2-40B4-BE49-F238E27FC236}">
                <a16:creationId xmlns:a16="http://schemas.microsoft.com/office/drawing/2014/main" id="{CCEC2D5C-B5D6-69CA-7EB5-C9E9C4EE67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ms-MY"/>
          </a:p>
        </p:txBody>
      </p:sp>
      <p:sp>
        <p:nvSpPr>
          <p:cNvPr id="4" name="Date Placeholder 3">
            <a:extLst>
              <a:ext uri="{FF2B5EF4-FFF2-40B4-BE49-F238E27FC236}">
                <a16:creationId xmlns:a16="http://schemas.microsoft.com/office/drawing/2014/main" id="{24C78AE9-F286-F28B-5F5C-E431E578C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DC7A1-AD8C-2943-B15B-36D42FA9AA50}" type="datetimeFigureOut">
              <a:rPr lang="ms-MY" smtClean="0"/>
              <a:t>29/08/23</a:t>
            </a:fld>
            <a:endParaRPr lang="ms-MY" dirty="0"/>
          </a:p>
        </p:txBody>
      </p:sp>
      <p:sp>
        <p:nvSpPr>
          <p:cNvPr id="5" name="Footer Placeholder 4">
            <a:extLst>
              <a:ext uri="{FF2B5EF4-FFF2-40B4-BE49-F238E27FC236}">
                <a16:creationId xmlns:a16="http://schemas.microsoft.com/office/drawing/2014/main" id="{5BB30528-AF4D-E5E1-2882-52004155BD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dirty="0"/>
          </a:p>
        </p:txBody>
      </p:sp>
      <p:sp>
        <p:nvSpPr>
          <p:cNvPr id="6" name="Slide Number Placeholder 5">
            <a:extLst>
              <a:ext uri="{FF2B5EF4-FFF2-40B4-BE49-F238E27FC236}">
                <a16:creationId xmlns:a16="http://schemas.microsoft.com/office/drawing/2014/main" id="{290ADE6C-EE12-82D3-AE69-E78A31073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5A70D-5AB7-9149-98A7-EE679D392737}" type="slidenum">
              <a:rPr lang="ms-MY" smtClean="0"/>
              <a:t>‹#›</a:t>
            </a:fld>
            <a:endParaRPr lang="ms-MY" dirty="0"/>
          </a:p>
        </p:txBody>
      </p:sp>
    </p:spTree>
    <p:extLst>
      <p:ext uri="{BB962C8B-B14F-4D97-AF65-F5344CB8AC3E}">
        <p14:creationId xmlns:p14="http://schemas.microsoft.com/office/powerpoint/2010/main" val="68530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3PhV2ia" TargetMode="External"/><Relationship Id="rId2" Type="http://schemas.openxmlformats.org/officeDocument/2006/relationships/hyperlink" Target="https://www.classpoint.io/download" TargetMode="Externa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 Id="rId5" Type="http://schemas.openxmlformats.org/officeDocument/2006/relationships/hyperlink" Target="https://bit.ly/3PhV2ia" TargetMode="External"/><Relationship Id="rId4" Type="http://schemas.openxmlformats.org/officeDocument/2006/relationships/hyperlink" Target="https://www.classpoint.io/downloa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 Id="rId5" Type="http://schemas.openxmlformats.org/officeDocument/2006/relationships/hyperlink" Target="https://bit.ly/3PhV2ia" TargetMode="External"/><Relationship Id="rId4" Type="http://schemas.openxmlformats.org/officeDocument/2006/relationships/hyperlink" Target="https://www.classpoint.io/download" TargetMode="External"/></Relationships>
</file>

<file path=ppt/slides/_rels/slide1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tags" Target="../tags/tag18.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8.emf"/><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slideLayout" Target="../slideLayouts/slideLayout1.xml"/><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tags" Target="../tags/tag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 Id="rId5" Type="http://schemas.openxmlformats.org/officeDocument/2006/relationships/hyperlink" Target="https://bit.ly/3PdRdKL" TargetMode="External"/><Relationship Id="rId4" Type="http://schemas.openxmlformats.org/officeDocument/2006/relationships/hyperlink" Target="https://www.classpoint.io/downloa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 Id="rId5" Type="http://schemas.openxmlformats.org/officeDocument/2006/relationships/hyperlink" Target="https://bit.ly/3PdRdKL" TargetMode="External"/><Relationship Id="rId4" Type="http://schemas.openxmlformats.org/officeDocument/2006/relationships/hyperlink" Target="https://www.classpoint.io/downloa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 Id="rId5" Type="http://schemas.openxmlformats.org/officeDocument/2006/relationships/hyperlink" Target="https://bit.ly/3PdRdKL" TargetMode="External"/><Relationship Id="rId4" Type="http://schemas.openxmlformats.org/officeDocument/2006/relationships/hyperlink" Target="https://www.classpoint.io/download" TargetMode="External"/></Relationships>
</file>

<file path=ppt/slides/_rels/slide19.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8.emf"/><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slideLayout" Target="../slideLayouts/slideLayout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www.classpoint.io/download"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bit.ly/3PfX7uR" TargetMode="External"/><Relationship Id="rId2" Type="http://schemas.openxmlformats.org/officeDocument/2006/relationships/hyperlink" Target="https://www.classpoint.io/download" TargetMode="Externa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image" Target="../media/image8.emf"/><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slideLayout" Target="../slideLayouts/slideLayout1.xml"/><Relationship Id="rId2" Type="http://schemas.openxmlformats.org/officeDocument/2006/relationships/tags" Target="../tags/tag50.xml"/><Relationship Id="rId16" Type="http://schemas.openxmlformats.org/officeDocument/2006/relationships/tags" Target="../tags/tag64.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tags" Target="../tags/tag6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slideLayout" Target="../slideLayouts/slideLayout1.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 Type="http://schemas.openxmlformats.org/officeDocument/2006/relationships/tags" Target="../tags/tag66.xml"/><Relationship Id="rId16" Type="http://schemas.openxmlformats.org/officeDocument/2006/relationships/tags" Target="../tags/tag80.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19" Type="http://schemas.openxmlformats.org/officeDocument/2006/relationships/image" Target="../media/image8.emf"/><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s/_rels/slide2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7.xml.rels><?xml version="1.0" encoding="UTF-8" standalone="yes"?>
<Relationships xmlns="http://schemas.openxmlformats.org/package/2006/relationships"><Relationship Id="rId8" Type="http://schemas.openxmlformats.org/officeDocument/2006/relationships/hyperlink" Target="https://www.tiktok.com/@classpoint.ph" TargetMode="External"/><Relationship Id="rId13" Type="http://schemas.openxmlformats.org/officeDocument/2006/relationships/image" Target="../media/image15.tif"/><Relationship Id="rId18" Type="http://schemas.openxmlformats.org/officeDocument/2006/relationships/image" Target="../media/image20.tif"/><Relationship Id="rId3" Type="http://schemas.openxmlformats.org/officeDocument/2006/relationships/image" Target="../media/image13.png"/><Relationship Id="rId7" Type="http://schemas.openxmlformats.org/officeDocument/2006/relationships/hyperlink" Target="https://www.pinterest.ph/InknoeClassPoint/" TargetMode="External"/><Relationship Id="rId12" Type="http://schemas.openxmlformats.org/officeDocument/2006/relationships/image" Target="../media/image14.tif"/><Relationship Id="rId17" Type="http://schemas.openxmlformats.org/officeDocument/2006/relationships/image" Target="../media/image19.tif"/><Relationship Id="rId2" Type="http://schemas.openxmlformats.org/officeDocument/2006/relationships/image" Target="../media/image12.png"/><Relationship Id="rId16" Type="http://schemas.openxmlformats.org/officeDocument/2006/relationships/image" Target="../media/image18.tif"/><Relationship Id="rId20" Type="http://schemas.openxmlformats.org/officeDocument/2006/relationships/image" Target="../media/image21.tif"/><Relationship Id="rId1" Type="http://schemas.openxmlformats.org/officeDocument/2006/relationships/slideLayout" Target="../slideLayouts/slideLayout2.xml"/><Relationship Id="rId6" Type="http://schemas.openxmlformats.org/officeDocument/2006/relationships/hyperlink" Target="https://www.youtube.com/c/ClassPoint" TargetMode="External"/><Relationship Id="rId11" Type="http://schemas.openxmlformats.org/officeDocument/2006/relationships/hyperlink" Target="https://www.linkedin.com/company/inknoe/?originalSubdomain=sg" TargetMode="External"/><Relationship Id="rId5" Type="http://schemas.openxmlformats.org/officeDocument/2006/relationships/hyperlink" Target="https://twitter.com/ClassPointIo" TargetMode="External"/><Relationship Id="rId15" Type="http://schemas.openxmlformats.org/officeDocument/2006/relationships/image" Target="../media/image17.tif"/><Relationship Id="rId10" Type="http://schemas.openxmlformats.org/officeDocument/2006/relationships/hyperlink" Target="mailto:support@inknoe.com" TargetMode="External"/><Relationship Id="rId19" Type="http://schemas.openxmlformats.org/officeDocument/2006/relationships/hyperlink" Target="https://www.instagram.com/classpoint.io/" TargetMode="External"/><Relationship Id="rId4" Type="http://schemas.openxmlformats.org/officeDocument/2006/relationships/hyperlink" Target="https://www.facebook.com/classpoint.io" TargetMode="External"/><Relationship Id="rId9" Type="http://schemas.openxmlformats.org/officeDocument/2006/relationships/hyperlink" Target="https://www.tiktok.com/@classpoint" TargetMode="External"/><Relationship Id="rId14" Type="http://schemas.openxmlformats.org/officeDocument/2006/relationships/image" Target="../media/image16.tif"/></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classpoint.io/download" TargetMode="Externa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8.emf"/><Relationship Id="rId2" Type="http://schemas.openxmlformats.org/officeDocument/2006/relationships/tags" Target="../tags/tag2.xml"/><Relationship Id="rId16"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eel of fortune with text&#10;&#10;Description automatically generated">
            <a:extLst>
              <a:ext uri="{FF2B5EF4-FFF2-40B4-BE49-F238E27FC236}">
                <a16:creationId xmlns:a16="http://schemas.microsoft.com/office/drawing/2014/main" id="{0FEBFB3C-DE76-BE4B-04B8-D28DB6FE05AC}"/>
              </a:ext>
            </a:extLst>
          </p:cNvPr>
          <p:cNvPicPr>
            <a:picLocks noChangeAspect="1"/>
          </p:cNvPicPr>
          <p:nvPr/>
        </p:nvPicPr>
        <p:blipFill rotWithShape="1">
          <a:blip r:embed="rId3"/>
          <a:srcRect l="27460" t="3597" r="26270" b="4319"/>
          <a:stretch/>
        </p:blipFill>
        <p:spPr>
          <a:xfrm>
            <a:off x="8078752" y="2597727"/>
            <a:ext cx="2369740" cy="2358095"/>
          </a:xfrm>
          <a:prstGeom prst="ellipse">
            <a:avLst/>
          </a:prstGeom>
        </p:spPr>
      </p:pic>
    </p:spTree>
    <p:extLst>
      <p:ext uri="{BB962C8B-B14F-4D97-AF65-F5344CB8AC3E}">
        <p14:creationId xmlns:p14="http://schemas.microsoft.com/office/powerpoint/2010/main" val="263397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B112E-2B91-D2EB-74B0-8420D3D24EB0}"/>
              </a:ext>
            </a:extLst>
          </p:cNvPr>
          <p:cNvSpPr txBox="1"/>
          <p:nvPr/>
        </p:nvSpPr>
        <p:spPr>
          <a:xfrm>
            <a:off x="2769091" y="1843950"/>
            <a:ext cx="6653818" cy="3170099"/>
          </a:xfrm>
          <a:prstGeom prst="rect">
            <a:avLst/>
          </a:prstGeom>
          <a:noFill/>
        </p:spPr>
        <p:txBody>
          <a:bodyPr wrap="square" rtlCol="0">
            <a:spAutoFit/>
          </a:bodyPr>
          <a:lstStyle/>
          <a:p>
            <a:pPr algn="ctr"/>
            <a:r>
              <a:rPr lang="ms-MY" sz="10000" dirty="0">
                <a:solidFill>
                  <a:schemeClr val="bg1"/>
                </a:solidFill>
                <a:latin typeface="SF Fortune Wheel" pitchFamily="2" charset="0"/>
              </a:rPr>
              <a:t>ROUND 2/</a:t>
            </a:r>
          </a:p>
          <a:p>
            <a:pPr algn="ctr"/>
            <a:r>
              <a:rPr lang="ms-MY" sz="10000" dirty="0">
                <a:solidFill>
                  <a:schemeClr val="bg1"/>
                </a:solidFill>
                <a:latin typeface="SF Fortune Wheel" pitchFamily="2" charset="0"/>
              </a:rPr>
              <a:t>MYSTERY</a:t>
            </a:r>
          </a:p>
        </p:txBody>
      </p:sp>
    </p:spTree>
    <p:extLst>
      <p:ext uri="{BB962C8B-B14F-4D97-AF65-F5344CB8AC3E}">
        <p14:creationId xmlns:p14="http://schemas.microsoft.com/office/powerpoint/2010/main" val="370305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ndedOnBox">
            <a:extLst>
              <a:ext uri="{FF2B5EF4-FFF2-40B4-BE49-F238E27FC236}">
                <a16:creationId xmlns:a16="http://schemas.microsoft.com/office/drawing/2014/main" id="{A90AC82D-4EF7-2DD7-4BF5-5BFD51450EFD}"/>
              </a:ext>
            </a:extLst>
          </p:cNvPr>
          <p:cNvSpPr txBox="1"/>
          <p:nvPr/>
        </p:nvSpPr>
        <p:spPr>
          <a:xfrm>
            <a:off x="696543" y="1569376"/>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6" name="WheelValue">
            <a:extLst>
              <a:ext uri="{FF2B5EF4-FFF2-40B4-BE49-F238E27FC236}">
                <a16:creationId xmlns:a16="http://schemas.microsoft.com/office/drawing/2014/main" id="{CD7258DC-C8D6-1095-E027-6F885DACCBBC}"/>
              </a:ext>
            </a:extLst>
          </p:cNvPr>
          <p:cNvSpPr txBox="1"/>
          <p:nvPr/>
        </p:nvSpPr>
        <p:spPr>
          <a:xfrm>
            <a:off x="696544" y="1784820"/>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7" name="YouLandedOn">
            <a:extLst>
              <a:ext uri="{FF2B5EF4-FFF2-40B4-BE49-F238E27FC236}">
                <a16:creationId xmlns:a16="http://schemas.microsoft.com/office/drawing/2014/main" id="{A9A3E7EA-747D-B20A-6678-6EFD610F8515}"/>
              </a:ext>
            </a:extLst>
          </p:cNvPr>
          <p:cNvSpPr txBox="1"/>
          <p:nvPr/>
        </p:nvSpPr>
        <p:spPr>
          <a:xfrm>
            <a:off x="696544" y="1569376"/>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You landed on</a:t>
            </a:r>
          </a:p>
        </p:txBody>
      </p:sp>
      <p:sp>
        <p:nvSpPr>
          <p:cNvPr id="10" name="TextBox 6">
            <a:extLst>
              <a:ext uri="{FF2B5EF4-FFF2-40B4-BE49-F238E27FC236}">
                <a16:creationId xmlns:a16="http://schemas.microsoft.com/office/drawing/2014/main" id="{572C48F3-000D-8228-3C5F-C9DE7BAC44AE}"/>
              </a:ext>
            </a:extLst>
          </p:cNvPr>
          <p:cNvSpPr txBox="1"/>
          <p:nvPr/>
        </p:nvSpPr>
        <p:spPr>
          <a:xfrm>
            <a:off x="1108355" y="2937821"/>
            <a:ext cx="5386839" cy="3192349"/>
          </a:xfrm>
          <a:prstGeom prst="rect">
            <a:avLst/>
          </a:prstGeom>
        </p:spPr>
        <p:txBody>
          <a:bodyPr wrap="square" lIns="0" tIns="0" rIns="0" bIns="0" rtlCol="0" anchor="t">
            <a:spAutoFit/>
          </a:bodyPr>
          <a:lstStyle/>
          <a:p>
            <a:pPr marL="304815" indent="-304815">
              <a:buAutoNum type="arabicPeriod"/>
            </a:pPr>
            <a:r>
              <a:rPr lang="en-MY" sz="1530" dirty="0">
                <a:solidFill>
                  <a:srgbClr val="56AFF0"/>
                </a:solidFill>
                <a:latin typeface="Poppins" pitchFamily="2" charset="77"/>
                <a:ea typeface="DengXian" panose="02010600030101010101" pitchFamily="2" charset="-122"/>
                <a:cs typeface="Poppins" pitchFamily="2" charset="77"/>
                <a:hlinkClick r:id="rId2">
                  <a:extLst>
                    <a:ext uri="{A12FA001-AC4F-418D-AE19-62706E023703}">
                      <ahyp:hlinkClr xmlns:ahyp="http://schemas.microsoft.com/office/drawing/2018/hyperlinkcolor" val="tx"/>
                    </a:ext>
                  </a:extLst>
                </a:hlinkClick>
              </a:rPr>
              <a:t>Download ClassPoint for free</a:t>
            </a:r>
            <a:r>
              <a:rPr lang="en-MY" sz="1530" dirty="0">
                <a:solidFill>
                  <a:schemeClr val="bg1"/>
                </a:solidFill>
                <a:latin typeface="Poppins" pitchFamily="2" charset="77"/>
                <a:ea typeface="DengXian" panose="02010600030101010101" pitchFamily="2" charset="-122"/>
                <a:cs typeface="Poppins" pitchFamily="2" charset="77"/>
              </a:rPr>
              <a:t>.</a:t>
            </a:r>
          </a:p>
          <a:p>
            <a:pPr marL="304815" indent="-304815">
              <a:lnSpc>
                <a:spcPct val="150000"/>
              </a:lnSpc>
              <a:buFontTx/>
              <a:buAutoNum type="arabicPeriod"/>
            </a:pPr>
            <a:r>
              <a:rPr lang="en-US" sz="1530" dirty="0">
                <a:solidFill>
                  <a:schemeClr val="bg1"/>
                </a:solidFill>
                <a:latin typeface="Poppins"/>
              </a:rPr>
              <a:t>Go to Inknoe ClassPoint in your PowerPoint ribbon </a:t>
            </a:r>
          </a:p>
          <a:p>
            <a:r>
              <a:rPr lang="en-US" sz="1530" dirty="0">
                <a:solidFill>
                  <a:schemeClr val="bg1"/>
                </a:solidFill>
                <a:latin typeface="Poppins"/>
              </a:rPr>
              <a:t>and click on “Class List”.</a:t>
            </a:r>
          </a:p>
          <a:p>
            <a:pPr marL="342900" indent="-342900">
              <a:lnSpc>
                <a:spcPct val="150000"/>
              </a:lnSpc>
              <a:buAutoNum type="arabicPeriod" startAt="3"/>
            </a:pPr>
            <a:r>
              <a:rPr lang="en-US" sz="1530" dirty="0">
                <a:solidFill>
                  <a:schemeClr val="bg1"/>
                </a:solidFill>
                <a:latin typeface="Poppins"/>
              </a:rPr>
              <a:t>Upload </a:t>
            </a:r>
            <a:r>
              <a:rPr lang="en-US" sz="1530" dirty="0">
                <a:solidFill>
                  <a:srgbClr val="00B0F0"/>
                </a:solidFill>
                <a:latin typeface="Poppins"/>
                <a:hlinkClick r:id="rId3">
                  <a:extLst>
                    <a:ext uri="{A12FA001-AC4F-418D-AE19-62706E023703}">
                      <ahyp:hlinkClr xmlns:ahyp="http://schemas.microsoft.com/office/drawing/2018/hyperlinkcolor" val="tx"/>
                    </a:ext>
                  </a:extLst>
                </a:hlinkClick>
              </a:rPr>
              <a:t>this CSV file</a:t>
            </a:r>
            <a:r>
              <a:rPr lang="en-US" sz="1530" dirty="0">
                <a:solidFill>
                  <a:srgbClr val="00B0F0"/>
                </a:solidFill>
                <a:latin typeface="Poppins"/>
              </a:rPr>
              <a:t> </a:t>
            </a:r>
            <a:r>
              <a:rPr lang="en-US" sz="1530" dirty="0">
                <a:solidFill>
                  <a:schemeClr val="bg1"/>
                </a:solidFill>
                <a:latin typeface="Poppins"/>
              </a:rPr>
              <a:t>with a list of Wheel of Fortune </a:t>
            </a:r>
          </a:p>
          <a:p>
            <a:r>
              <a:rPr lang="en-US" sz="1530" dirty="0">
                <a:solidFill>
                  <a:schemeClr val="bg1"/>
                </a:solidFill>
                <a:latin typeface="Poppins"/>
              </a:rPr>
              <a:t>options to the “Class List”.</a:t>
            </a:r>
            <a:endParaRPr lang="en-MY" sz="1533" dirty="0">
              <a:solidFill>
                <a:schemeClr val="bg1"/>
              </a:solidFill>
              <a:latin typeface="Poppins" pitchFamily="2" charset="77"/>
              <a:ea typeface="DengXian" panose="02010600030101010101" pitchFamily="2" charset="-122"/>
              <a:cs typeface="Poppins" pitchFamily="2" charset="77"/>
            </a:endParaRPr>
          </a:p>
          <a:p>
            <a:pPr>
              <a:lnSpc>
                <a:spcPct val="150000"/>
              </a:lnSpc>
            </a:pPr>
            <a:r>
              <a:rPr lang="en-MY" sz="1533" dirty="0">
                <a:solidFill>
                  <a:schemeClr val="bg1"/>
                </a:solidFill>
                <a:latin typeface="Poppins" pitchFamily="2" charset="77"/>
                <a:ea typeface="DengXian" panose="02010600030101010101" pitchFamily="2" charset="-122"/>
                <a:cs typeface="Poppins" pitchFamily="2" charset="77"/>
              </a:rPr>
              <a:t>4.  Enter slideshow mode and click on “Name Picker” at </a:t>
            </a:r>
          </a:p>
          <a:p>
            <a:r>
              <a:rPr lang="en-MY" sz="1533" dirty="0">
                <a:solidFill>
                  <a:schemeClr val="bg1"/>
                </a:solidFill>
                <a:latin typeface="Poppins" pitchFamily="2" charset="77"/>
                <a:ea typeface="DengXian" panose="02010600030101010101" pitchFamily="2" charset="-122"/>
                <a:cs typeface="Poppins" pitchFamily="2" charset="77"/>
              </a:rPr>
              <a:t>the ClassPoint toolbar at the bottom of your screen.</a:t>
            </a:r>
          </a:p>
          <a:p>
            <a:pPr marL="342900" indent="-342900">
              <a:lnSpc>
                <a:spcPct val="150000"/>
              </a:lnSpc>
              <a:buAutoNum type="arabicPeriod" startAt="5"/>
            </a:pPr>
            <a:r>
              <a:rPr lang="en-MY" sz="1533" dirty="0">
                <a:solidFill>
                  <a:schemeClr val="bg1"/>
                </a:solidFill>
                <a:latin typeface="Poppins" pitchFamily="2" charset="77"/>
                <a:ea typeface="DengXian" panose="02010600030101010101" pitchFamily="2" charset="-122"/>
                <a:cs typeface="Poppins" pitchFamily="2" charset="77"/>
              </a:rPr>
              <a:t>Spin the wheel and record where the wheel stops </a:t>
            </a:r>
          </a:p>
          <a:p>
            <a:r>
              <a:rPr lang="en-MY" sz="1533" dirty="0">
                <a:solidFill>
                  <a:schemeClr val="bg1"/>
                </a:solidFill>
                <a:latin typeface="Poppins" pitchFamily="2" charset="77"/>
                <a:ea typeface="DengXian" panose="02010600030101010101" pitchFamily="2" charset="-122"/>
                <a:cs typeface="Poppins" pitchFamily="2" charset="77"/>
              </a:rPr>
              <a:t>on this PowerPoint slide.</a:t>
            </a:r>
          </a:p>
          <a:p>
            <a:endParaRPr lang="en-MY" sz="1533" dirty="0">
              <a:solidFill>
                <a:schemeClr val="bg1"/>
              </a:solidFill>
              <a:latin typeface="Poppins" pitchFamily="2" charset="77"/>
              <a:ea typeface="DengXian" panose="02010600030101010101" pitchFamily="2" charset="-122"/>
              <a:cs typeface="Poppins" pitchFamily="2" charset="77"/>
            </a:endParaRPr>
          </a:p>
          <a:p>
            <a:endParaRPr lang="en-US" sz="1600" dirty="0">
              <a:solidFill>
                <a:schemeClr val="bg1"/>
              </a:solidFill>
              <a:latin typeface="Poppins"/>
            </a:endParaRPr>
          </a:p>
        </p:txBody>
      </p:sp>
      <p:sp>
        <p:nvSpPr>
          <p:cNvPr id="11" name="TextBox 10">
            <a:extLst>
              <a:ext uri="{FF2B5EF4-FFF2-40B4-BE49-F238E27FC236}">
                <a16:creationId xmlns:a16="http://schemas.microsoft.com/office/drawing/2014/main" id="{65C3A982-517F-F40D-830B-2CD861660210}"/>
              </a:ext>
            </a:extLst>
          </p:cNvPr>
          <p:cNvSpPr txBox="1"/>
          <p:nvPr/>
        </p:nvSpPr>
        <p:spPr>
          <a:xfrm>
            <a:off x="572758" y="491077"/>
            <a:ext cx="2438488" cy="400110"/>
          </a:xfrm>
          <a:prstGeom prst="rect">
            <a:avLst/>
          </a:prstGeom>
          <a:noFill/>
        </p:spPr>
        <p:txBody>
          <a:bodyPr wrap="none" rtlCol="0">
            <a:spAutoFit/>
          </a:bodyPr>
          <a:lstStyle/>
          <a:p>
            <a:r>
              <a:rPr lang="ms-MY" sz="2000" dirty="0">
                <a:solidFill>
                  <a:schemeClr val="bg1"/>
                </a:solidFill>
                <a:latin typeface="SF Fortune Wheel" pitchFamily="2" charset="0"/>
              </a:rPr>
              <a:t>Spin the wheel</a:t>
            </a:r>
          </a:p>
        </p:txBody>
      </p:sp>
      <p:sp>
        <p:nvSpPr>
          <p:cNvPr id="12" name="TextBox 11">
            <a:extLst>
              <a:ext uri="{FF2B5EF4-FFF2-40B4-BE49-F238E27FC236}">
                <a16:creationId xmlns:a16="http://schemas.microsoft.com/office/drawing/2014/main" id="{C73CF0F8-4BA8-86E2-F11C-4BC781BAAE2D}"/>
              </a:ext>
            </a:extLst>
          </p:cNvPr>
          <p:cNvSpPr txBox="1"/>
          <p:nvPr/>
        </p:nvSpPr>
        <p:spPr>
          <a:xfrm>
            <a:off x="9219360" y="634997"/>
            <a:ext cx="2178756"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Follow the instruction and enter slide show mode to spin.</a:t>
            </a:r>
          </a:p>
        </p:txBody>
      </p:sp>
      <p:sp>
        <p:nvSpPr>
          <p:cNvPr id="13" name="YouLandedOn">
            <a:extLst>
              <a:ext uri="{FF2B5EF4-FFF2-40B4-BE49-F238E27FC236}">
                <a16:creationId xmlns:a16="http://schemas.microsoft.com/office/drawing/2014/main" id="{61253EB0-0D79-D5A1-85D6-ADBF057525DF}"/>
              </a:ext>
            </a:extLst>
          </p:cNvPr>
          <p:cNvSpPr txBox="1"/>
          <p:nvPr/>
        </p:nvSpPr>
        <p:spPr>
          <a:xfrm>
            <a:off x="547426" y="1106631"/>
            <a:ext cx="1956956" cy="384721"/>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1</a:t>
            </a:r>
            <a:r>
              <a:rPr lang="en-US" sz="1100" b="1" baseline="30000" dirty="0">
                <a:solidFill>
                  <a:schemeClr val="bg1"/>
                </a:solidFill>
                <a:latin typeface="Poppins" pitchFamily="2" charset="77"/>
                <a:cs typeface="Poppins" pitchFamily="2" charset="77"/>
              </a:rPr>
              <a:t>st</a:t>
            </a:r>
            <a:r>
              <a:rPr lang="en-US" sz="1100" b="1" dirty="0">
                <a:solidFill>
                  <a:schemeClr val="bg1"/>
                </a:solidFill>
                <a:latin typeface="Poppins" pitchFamily="2" charset="77"/>
                <a:cs typeface="Poppins" pitchFamily="2" charset="77"/>
              </a:rPr>
              <a:t> Contestant</a:t>
            </a:r>
          </a:p>
          <a:p>
            <a:pPr algn="ctr"/>
            <a:r>
              <a:rPr lang="en-US" sz="1100" b="1" dirty="0">
                <a:solidFill>
                  <a:schemeClr val="bg1"/>
                </a:solidFill>
                <a:latin typeface="Poppins" pitchFamily="2" charset="77"/>
                <a:cs typeface="Poppins" pitchFamily="2" charset="77"/>
              </a:rPr>
              <a:t>(won toss-up round)</a:t>
            </a:r>
          </a:p>
        </p:txBody>
      </p:sp>
      <p:pic>
        <p:nvPicPr>
          <p:cNvPr id="2" name="Picture 1">
            <a:extLst>
              <a:ext uri="{FF2B5EF4-FFF2-40B4-BE49-F238E27FC236}">
                <a16:creationId xmlns:a16="http://schemas.microsoft.com/office/drawing/2014/main" id="{4EF21B07-64D1-C14B-A4DB-0B0F188AB7C1}"/>
              </a:ext>
            </a:extLst>
          </p:cNvPr>
          <p:cNvPicPr>
            <a:picLocks noChangeAspect="1"/>
          </p:cNvPicPr>
          <p:nvPr/>
        </p:nvPicPr>
        <p:blipFill>
          <a:blip r:embed="rId4"/>
          <a:stretch>
            <a:fillRect/>
          </a:stretch>
        </p:blipFill>
        <p:spPr>
          <a:xfrm rot="13286567">
            <a:off x="10646689" y="1508626"/>
            <a:ext cx="393491" cy="550887"/>
          </a:xfrm>
          <a:prstGeom prst="rect">
            <a:avLst/>
          </a:prstGeom>
        </p:spPr>
      </p:pic>
      <p:pic>
        <p:nvPicPr>
          <p:cNvPr id="14" name="Picture 13" descr="A colorful wheel of fortune&#10;&#10;Description automatically generated">
            <a:extLst>
              <a:ext uri="{FF2B5EF4-FFF2-40B4-BE49-F238E27FC236}">
                <a16:creationId xmlns:a16="http://schemas.microsoft.com/office/drawing/2014/main" id="{A4D152D3-F97B-401E-DFE0-A1A7383FC01C}"/>
              </a:ext>
            </a:extLst>
          </p:cNvPr>
          <p:cNvPicPr>
            <a:picLocks noChangeAspect="1"/>
          </p:cNvPicPr>
          <p:nvPr/>
        </p:nvPicPr>
        <p:blipFill>
          <a:blip r:embed="rId5"/>
          <a:stretch>
            <a:fillRect/>
          </a:stretch>
        </p:blipFill>
        <p:spPr>
          <a:xfrm>
            <a:off x="6624480" y="1770755"/>
            <a:ext cx="4773636" cy="4359158"/>
          </a:xfrm>
          <a:prstGeom prst="rect">
            <a:avLst/>
          </a:prstGeom>
        </p:spPr>
      </p:pic>
    </p:spTree>
    <p:extLst>
      <p:ext uri="{BB962C8B-B14F-4D97-AF65-F5344CB8AC3E}">
        <p14:creationId xmlns:p14="http://schemas.microsoft.com/office/powerpoint/2010/main" val="1669218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ndedOnBox">
            <a:extLst>
              <a:ext uri="{FF2B5EF4-FFF2-40B4-BE49-F238E27FC236}">
                <a16:creationId xmlns:a16="http://schemas.microsoft.com/office/drawing/2014/main" id="{A90AC82D-4EF7-2DD7-4BF5-5BFD51450EFD}"/>
              </a:ext>
            </a:extLst>
          </p:cNvPr>
          <p:cNvSpPr txBox="1"/>
          <p:nvPr/>
        </p:nvSpPr>
        <p:spPr>
          <a:xfrm>
            <a:off x="696543" y="1569376"/>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6" name="WheelValue">
            <a:extLst>
              <a:ext uri="{FF2B5EF4-FFF2-40B4-BE49-F238E27FC236}">
                <a16:creationId xmlns:a16="http://schemas.microsoft.com/office/drawing/2014/main" id="{CD7258DC-C8D6-1095-E027-6F885DACCBBC}"/>
              </a:ext>
            </a:extLst>
          </p:cNvPr>
          <p:cNvSpPr txBox="1"/>
          <p:nvPr/>
        </p:nvSpPr>
        <p:spPr>
          <a:xfrm>
            <a:off x="696544" y="1784820"/>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7" name="YouLandedOn">
            <a:extLst>
              <a:ext uri="{FF2B5EF4-FFF2-40B4-BE49-F238E27FC236}">
                <a16:creationId xmlns:a16="http://schemas.microsoft.com/office/drawing/2014/main" id="{A9A3E7EA-747D-B20A-6678-6EFD610F8515}"/>
              </a:ext>
            </a:extLst>
          </p:cNvPr>
          <p:cNvSpPr txBox="1"/>
          <p:nvPr/>
        </p:nvSpPr>
        <p:spPr>
          <a:xfrm>
            <a:off x="696544" y="1569376"/>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You landed on</a:t>
            </a:r>
          </a:p>
        </p:txBody>
      </p:sp>
      <p:sp>
        <p:nvSpPr>
          <p:cNvPr id="11" name="TextBox 10">
            <a:extLst>
              <a:ext uri="{FF2B5EF4-FFF2-40B4-BE49-F238E27FC236}">
                <a16:creationId xmlns:a16="http://schemas.microsoft.com/office/drawing/2014/main" id="{65C3A982-517F-F40D-830B-2CD861660210}"/>
              </a:ext>
            </a:extLst>
          </p:cNvPr>
          <p:cNvSpPr txBox="1"/>
          <p:nvPr/>
        </p:nvSpPr>
        <p:spPr>
          <a:xfrm>
            <a:off x="572758" y="491077"/>
            <a:ext cx="2438488" cy="400110"/>
          </a:xfrm>
          <a:prstGeom prst="rect">
            <a:avLst/>
          </a:prstGeom>
          <a:noFill/>
        </p:spPr>
        <p:txBody>
          <a:bodyPr wrap="none" rtlCol="0">
            <a:spAutoFit/>
          </a:bodyPr>
          <a:lstStyle/>
          <a:p>
            <a:r>
              <a:rPr lang="ms-MY" sz="2000" dirty="0">
                <a:solidFill>
                  <a:schemeClr val="bg1"/>
                </a:solidFill>
                <a:latin typeface="SF Fortune Wheel" pitchFamily="2" charset="0"/>
              </a:rPr>
              <a:t>Spin the wheel</a:t>
            </a:r>
          </a:p>
        </p:txBody>
      </p:sp>
      <p:sp>
        <p:nvSpPr>
          <p:cNvPr id="12" name="TextBox 11">
            <a:extLst>
              <a:ext uri="{FF2B5EF4-FFF2-40B4-BE49-F238E27FC236}">
                <a16:creationId xmlns:a16="http://schemas.microsoft.com/office/drawing/2014/main" id="{C73CF0F8-4BA8-86E2-F11C-4BC781BAAE2D}"/>
              </a:ext>
            </a:extLst>
          </p:cNvPr>
          <p:cNvSpPr txBox="1"/>
          <p:nvPr/>
        </p:nvSpPr>
        <p:spPr>
          <a:xfrm>
            <a:off x="9219360" y="634997"/>
            <a:ext cx="2178756"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Follow the instruction and enter slide show mode to spin.</a:t>
            </a:r>
          </a:p>
        </p:txBody>
      </p:sp>
      <p:sp>
        <p:nvSpPr>
          <p:cNvPr id="13" name="YouLandedOn">
            <a:extLst>
              <a:ext uri="{FF2B5EF4-FFF2-40B4-BE49-F238E27FC236}">
                <a16:creationId xmlns:a16="http://schemas.microsoft.com/office/drawing/2014/main" id="{61253EB0-0D79-D5A1-85D6-ADBF057525DF}"/>
              </a:ext>
            </a:extLst>
          </p:cNvPr>
          <p:cNvSpPr txBox="1"/>
          <p:nvPr/>
        </p:nvSpPr>
        <p:spPr>
          <a:xfrm>
            <a:off x="681141" y="1191468"/>
            <a:ext cx="1658724" cy="215444"/>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2</a:t>
            </a:r>
            <a:r>
              <a:rPr lang="en-US" sz="1100" b="1" baseline="30000" dirty="0">
                <a:solidFill>
                  <a:schemeClr val="bg1"/>
                </a:solidFill>
                <a:latin typeface="Poppins" pitchFamily="2" charset="77"/>
                <a:cs typeface="Poppins" pitchFamily="2" charset="77"/>
              </a:rPr>
              <a:t>nd</a:t>
            </a:r>
            <a:r>
              <a:rPr lang="en-US" sz="1100" b="1" dirty="0">
                <a:solidFill>
                  <a:schemeClr val="bg1"/>
                </a:solidFill>
                <a:latin typeface="Poppins" pitchFamily="2" charset="77"/>
                <a:cs typeface="Poppins" pitchFamily="2" charset="77"/>
              </a:rPr>
              <a:t> Contestant</a:t>
            </a:r>
          </a:p>
        </p:txBody>
      </p:sp>
      <p:pic>
        <p:nvPicPr>
          <p:cNvPr id="2" name="Picture 1">
            <a:extLst>
              <a:ext uri="{FF2B5EF4-FFF2-40B4-BE49-F238E27FC236}">
                <a16:creationId xmlns:a16="http://schemas.microsoft.com/office/drawing/2014/main" id="{4018A2A6-370A-7AD2-0F51-5306A4401C0C}"/>
              </a:ext>
            </a:extLst>
          </p:cNvPr>
          <p:cNvPicPr>
            <a:picLocks noChangeAspect="1"/>
          </p:cNvPicPr>
          <p:nvPr/>
        </p:nvPicPr>
        <p:blipFill>
          <a:blip r:embed="rId2"/>
          <a:stretch>
            <a:fillRect/>
          </a:stretch>
        </p:blipFill>
        <p:spPr>
          <a:xfrm rot="13286567">
            <a:off x="10646689" y="1508626"/>
            <a:ext cx="393491" cy="550887"/>
          </a:xfrm>
          <a:prstGeom prst="rect">
            <a:avLst/>
          </a:prstGeom>
        </p:spPr>
      </p:pic>
      <p:pic>
        <p:nvPicPr>
          <p:cNvPr id="3" name="Picture 2" descr="A colorful wheel of fortune&#10;&#10;Description automatically generated">
            <a:extLst>
              <a:ext uri="{FF2B5EF4-FFF2-40B4-BE49-F238E27FC236}">
                <a16:creationId xmlns:a16="http://schemas.microsoft.com/office/drawing/2014/main" id="{F0F85245-8B7A-C758-5315-EB51ABEB1144}"/>
              </a:ext>
            </a:extLst>
          </p:cNvPr>
          <p:cNvPicPr>
            <a:picLocks noChangeAspect="1"/>
          </p:cNvPicPr>
          <p:nvPr/>
        </p:nvPicPr>
        <p:blipFill>
          <a:blip r:embed="rId3"/>
          <a:stretch>
            <a:fillRect/>
          </a:stretch>
        </p:blipFill>
        <p:spPr>
          <a:xfrm>
            <a:off x="6624480" y="1770755"/>
            <a:ext cx="4773636" cy="4359158"/>
          </a:xfrm>
          <a:prstGeom prst="rect">
            <a:avLst/>
          </a:prstGeom>
        </p:spPr>
      </p:pic>
      <p:sp>
        <p:nvSpPr>
          <p:cNvPr id="4" name="TextBox 6">
            <a:extLst>
              <a:ext uri="{FF2B5EF4-FFF2-40B4-BE49-F238E27FC236}">
                <a16:creationId xmlns:a16="http://schemas.microsoft.com/office/drawing/2014/main" id="{ECC6D9D6-32CE-4B05-B20C-86F976EB468F}"/>
              </a:ext>
            </a:extLst>
          </p:cNvPr>
          <p:cNvSpPr txBox="1"/>
          <p:nvPr/>
        </p:nvSpPr>
        <p:spPr>
          <a:xfrm>
            <a:off x="1108355" y="2937821"/>
            <a:ext cx="5386839" cy="3192349"/>
          </a:xfrm>
          <a:prstGeom prst="rect">
            <a:avLst/>
          </a:prstGeom>
        </p:spPr>
        <p:txBody>
          <a:bodyPr wrap="square" lIns="0" tIns="0" rIns="0" bIns="0" rtlCol="0" anchor="t">
            <a:spAutoFit/>
          </a:bodyPr>
          <a:lstStyle/>
          <a:p>
            <a:pPr marL="304815" indent="-304815">
              <a:buAutoNum type="arabicPeriod"/>
            </a:pPr>
            <a:r>
              <a:rPr lang="en-MY" sz="1530" dirty="0">
                <a:solidFill>
                  <a:srgbClr val="56AFF0"/>
                </a:solidFill>
                <a:latin typeface="Poppins" pitchFamily="2" charset="77"/>
                <a:ea typeface="DengXian" panose="02010600030101010101" pitchFamily="2" charset="-122"/>
                <a:cs typeface="Poppins" pitchFamily="2" charset="77"/>
                <a:hlinkClick r:id="rId4">
                  <a:extLst>
                    <a:ext uri="{A12FA001-AC4F-418D-AE19-62706E023703}">
                      <ahyp:hlinkClr xmlns:ahyp="http://schemas.microsoft.com/office/drawing/2018/hyperlinkcolor" val="tx"/>
                    </a:ext>
                  </a:extLst>
                </a:hlinkClick>
              </a:rPr>
              <a:t>Download ClassPoint for free</a:t>
            </a:r>
            <a:r>
              <a:rPr lang="en-MY" sz="1530" dirty="0">
                <a:solidFill>
                  <a:schemeClr val="bg1"/>
                </a:solidFill>
                <a:latin typeface="Poppins" pitchFamily="2" charset="77"/>
                <a:ea typeface="DengXian" panose="02010600030101010101" pitchFamily="2" charset="-122"/>
                <a:cs typeface="Poppins" pitchFamily="2" charset="77"/>
              </a:rPr>
              <a:t>.</a:t>
            </a:r>
          </a:p>
          <a:p>
            <a:pPr marL="304815" indent="-304815">
              <a:lnSpc>
                <a:spcPct val="150000"/>
              </a:lnSpc>
              <a:buFontTx/>
              <a:buAutoNum type="arabicPeriod"/>
            </a:pPr>
            <a:r>
              <a:rPr lang="en-US" sz="1530" dirty="0">
                <a:solidFill>
                  <a:schemeClr val="bg1"/>
                </a:solidFill>
                <a:latin typeface="Poppins"/>
              </a:rPr>
              <a:t>Go to Inknoe ClassPoint in your PowerPoint ribbon </a:t>
            </a:r>
          </a:p>
          <a:p>
            <a:r>
              <a:rPr lang="en-US" sz="1530" dirty="0">
                <a:solidFill>
                  <a:schemeClr val="bg1"/>
                </a:solidFill>
                <a:latin typeface="Poppins"/>
              </a:rPr>
              <a:t>and click on “Class List”.</a:t>
            </a:r>
          </a:p>
          <a:p>
            <a:pPr marL="342900" indent="-342900">
              <a:lnSpc>
                <a:spcPct val="150000"/>
              </a:lnSpc>
              <a:buAutoNum type="arabicPeriod" startAt="3"/>
            </a:pPr>
            <a:r>
              <a:rPr lang="en-US" sz="1530" dirty="0">
                <a:solidFill>
                  <a:schemeClr val="bg1"/>
                </a:solidFill>
                <a:latin typeface="Poppins"/>
              </a:rPr>
              <a:t>Upload </a:t>
            </a:r>
            <a:r>
              <a:rPr lang="en-US" sz="1530" dirty="0">
                <a:solidFill>
                  <a:srgbClr val="00B0F0"/>
                </a:solidFill>
                <a:latin typeface="Poppins"/>
                <a:hlinkClick r:id="rId5">
                  <a:extLst>
                    <a:ext uri="{A12FA001-AC4F-418D-AE19-62706E023703}">
                      <ahyp:hlinkClr xmlns:ahyp="http://schemas.microsoft.com/office/drawing/2018/hyperlinkcolor" val="tx"/>
                    </a:ext>
                  </a:extLst>
                </a:hlinkClick>
              </a:rPr>
              <a:t>this CSV file</a:t>
            </a:r>
            <a:r>
              <a:rPr lang="en-US" sz="1530" dirty="0">
                <a:solidFill>
                  <a:srgbClr val="00B0F0"/>
                </a:solidFill>
                <a:latin typeface="Poppins"/>
              </a:rPr>
              <a:t> </a:t>
            </a:r>
            <a:r>
              <a:rPr lang="en-US" sz="1530" dirty="0">
                <a:solidFill>
                  <a:schemeClr val="bg1"/>
                </a:solidFill>
                <a:latin typeface="Poppins"/>
              </a:rPr>
              <a:t>with a list of Wheel of Fortune </a:t>
            </a:r>
          </a:p>
          <a:p>
            <a:r>
              <a:rPr lang="en-US" sz="1530" dirty="0">
                <a:solidFill>
                  <a:schemeClr val="bg1"/>
                </a:solidFill>
                <a:latin typeface="Poppins"/>
              </a:rPr>
              <a:t>options to the “Class List”.</a:t>
            </a:r>
            <a:endParaRPr lang="en-MY" sz="1533" dirty="0">
              <a:solidFill>
                <a:schemeClr val="bg1"/>
              </a:solidFill>
              <a:latin typeface="Poppins" pitchFamily="2" charset="77"/>
              <a:ea typeface="DengXian" panose="02010600030101010101" pitchFamily="2" charset="-122"/>
              <a:cs typeface="Poppins" pitchFamily="2" charset="77"/>
            </a:endParaRPr>
          </a:p>
          <a:p>
            <a:pPr>
              <a:lnSpc>
                <a:spcPct val="150000"/>
              </a:lnSpc>
            </a:pPr>
            <a:r>
              <a:rPr lang="en-MY" sz="1533" dirty="0">
                <a:solidFill>
                  <a:schemeClr val="bg1"/>
                </a:solidFill>
                <a:latin typeface="Poppins" pitchFamily="2" charset="77"/>
                <a:ea typeface="DengXian" panose="02010600030101010101" pitchFamily="2" charset="-122"/>
                <a:cs typeface="Poppins" pitchFamily="2" charset="77"/>
              </a:rPr>
              <a:t>4.  Enter slideshow mode and click on “Name Picker” at </a:t>
            </a:r>
          </a:p>
          <a:p>
            <a:r>
              <a:rPr lang="en-MY" sz="1533" dirty="0">
                <a:solidFill>
                  <a:schemeClr val="bg1"/>
                </a:solidFill>
                <a:latin typeface="Poppins" pitchFamily="2" charset="77"/>
                <a:ea typeface="DengXian" panose="02010600030101010101" pitchFamily="2" charset="-122"/>
                <a:cs typeface="Poppins" pitchFamily="2" charset="77"/>
              </a:rPr>
              <a:t>the ClassPoint toolbar at the bottom of your screen.</a:t>
            </a:r>
          </a:p>
          <a:p>
            <a:pPr marL="342900" indent="-342900">
              <a:lnSpc>
                <a:spcPct val="150000"/>
              </a:lnSpc>
              <a:buAutoNum type="arabicPeriod" startAt="5"/>
            </a:pPr>
            <a:r>
              <a:rPr lang="en-MY" sz="1533" dirty="0">
                <a:solidFill>
                  <a:schemeClr val="bg1"/>
                </a:solidFill>
                <a:latin typeface="Poppins" pitchFamily="2" charset="77"/>
                <a:ea typeface="DengXian" panose="02010600030101010101" pitchFamily="2" charset="-122"/>
                <a:cs typeface="Poppins" pitchFamily="2" charset="77"/>
              </a:rPr>
              <a:t>Spin the wheel and record where the wheel stops </a:t>
            </a:r>
          </a:p>
          <a:p>
            <a:r>
              <a:rPr lang="en-MY" sz="1533" dirty="0">
                <a:solidFill>
                  <a:schemeClr val="bg1"/>
                </a:solidFill>
                <a:latin typeface="Poppins" pitchFamily="2" charset="77"/>
                <a:ea typeface="DengXian" panose="02010600030101010101" pitchFamily="2" charset="-122"/>
                <a:cs typeface="Poppins" pitchFamily="2" charset="77"/>
              </a:rPr>
              <a:t>on this PowerPoint slide.</a:t>
            </a:r>
          </a:p>
          <a:p>
            <a:endParaRPr lang="en-MY" sz="1533" dirty="0">
              <a:solidFill>
                <a:schemeClr val="bg1"/>
              </a:solidFill>
              <a:latin typeface="Poppins" pitchFamily="2" charset="77"/>
              <a:ea typeface="DengXian" panose="02010600030101010101" pitchFamily="2" charset="-122"/>
              <a:cs typeface="Poppins" pitchFamily="2" charset="77"/>
            </a:endParaRPr>
          </a:p>
          <a:p>
            <a:endParaRPr lang="en-US" sz="1600" dirty="0">
              <a:solidFill>
                <a:schemeClr val="bg1"/>
              </a:solidFill>
              <a:latin typeface="Poppins"/>
            </a:endParaRPr>
          </a:p>
        </p:txBody>
      </p:sp>
    </p:spTree>
    <p:extLst>
      <p:ext uri="{BB962C8B-B14F-4D97-AF65-F5344CB8AC3E}">
        <p14:creationId xmlns:p14="http://schemas.microsoft.com/office/powerpoint/2010/main" val="1810284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ndedOnBox">
            <a:extLst>
              <a:ext uri="{FF2B5EF4-FFF2-40B4-BE49-F238E27FC236}">
                <a16:creationId xmlns:a16="http://schemas.microsoft.com/office/drawing/2014/main" id="{A90AC82D-4EF7-2DD7-4BF5-5BFD51450EFD}"/>
              </a:ext>
            </a:extLst>
          </p:cNvPr>
          <p:cNvSpPr txBox="1"/>
          <p:nvPr/>
        </p:nvSpPr>
        <p:spPr>
          <a:xfrm>
            <a:off x="696543" y="1569376"/>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6" name="WheelValue">
            <a:extLst>
              <a:ext uri="{FF2B5EF4-FFF2-40B4-BE49-F238E27FC236}">
                <a16:creationId xmlns:a16="http://schemas.microsoft.com/office/drawing/2014/main" id="{CD7258DC-C8D6-1095-E027-6F885DACCBBC}"/>
              </a:ext>
            </a:extLst>
          </p:cNvPr>
          <p:cNvSpPr txBox="1"/>
          <p:nvPr/>
        </p:nvSpPr>
        <p:spPr>
          <a:xfrm>
            <a:off x="696544" y="1784820"/>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7" name="YouLandedOn">
            <a:extLst>
              <a:ext uri="{FF2B5EF4-FFF2-40B4-BE49-F238E27FC236}">
                <a16:creationId xmlns:a16="http://schemas.microsoft.com/office/drawing/2014/main" id="{A9A3E7EA-747D-B20A-6678-6EFD610F8515}"/>
              </a:ext>
            </a:extLst>
          </p:cNvPr>
          <p:cNvSpPr txBox="1"/>
          <p:nvPr/>
        </p:nvSpPr>
        <p:spPr>
          <a:xfrm>
            <a:off x="696544" y="1569376"/>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You landed on</a:t>
            </a:r>
          </a:p>
        </p:txBody>
      </p:sp>
      <p:sp>
        <p:nvSpPr>
          <p:cNvPr id="11" name="TextBox 10">
            <a:extLst>
              <a:ext uri="{FF2B5EF4-FFF2-40B4-BE49-F238E27FC236}">
                <a16:creationId xmlns:a16="http://schemas.microsoft.com/office/drawing/2014/main" id="{65C3A982-517F-F40D-830B-2CD861660210}"/>
              </a:ext>
            </a:extLst>
          </p:cNvPr>
          <p:cNvSpPr txBox="1"/>
          <p:nvPr/>
        </p:nvSpPr>
        <p:spPr>
          <a:xfrm>
            <a:off x="572758" y="491077"/>
            <a:ext cx="2438488" cy="400110"/>
          </a:xfrm>
          <a:prstGeom prst="rect">
            <a:avLst/>
          </a:prstGeom>
          <a:noFill/>
        </p:spPr>
        <p:txBody>
          <a:bodyPr wrap="none" rtlCol="0">
            <a:spAutoFit/>
          </a:bodyPr>
          <a:lstStyle/>
          <a:p>
            <a:r>
              <a:rPr lang="ms-MY" sz="2000" dirty="0">
                <a:solidFill>
                  <a:schemeClr val="bg1"/>
                </a:solidFill>
                <a:latin typeface="SF Fortune Wheel" pitchFamily="2" charset="0"/>
              </a:rPr>
              <a:t>Spin the wheel</a:t>
            </a:r>
          </a:p>
        </p:txBody>
      </p:sp>
      <p:sp>
        <p:nvSpPr>
          <p:cNvPr id="12" name="TextBox 11">
            <a:extLst>
              <a:ext uri="{FF2B5EF4-FFF2-40B4-BE49-F238E27FC236}">
                <a16:creationId xmlns:a16="http://schemas.microsoft.com/office/drawing/2014/main" id="{C73CF0F8-4BA8-86E2-F11C-4BC781BAAE2D}"/>
              </a:ext>
            </a:extLst>
          </p:cNvPr>
          <p:cNvSpPr txBox="1"/>
          <p:nvPr/>
        </p:nvSpPr>
        <p:spPr>
          <a:xfrm>
            <a:off x="9219360" y="634997"/>
            <a:ext cx="2178756"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Follow the instruction and enter slide show mode to spin.</a:t>
            </a:r>
          </a:p>
        </p:txBody>
      </p:sp>
      <p:sp>
        <p:nvSpPr>
          <p:cNvPr id="13" name="YouLandedOn">
            <a:extLst>
              <a:ext uri="{FF2B5EF4-FFF2-40B4-BE49-F238E27FC236}">
                <a16:creationId xmlns:a16="http://schemas.microsoft.com/office/drawing/2014/main" id="{61253EB0-0D79-D5A1-85D6-ADBF057525DF}"/>
              </a:ext>
            </a:extLst>
          </p:cNvPr>
          <p:cNvSpPr txBox="1"/>
          <p:nvPr/>
        </p:nvSpPr>
        <p:spPr>
          <a:xfrm>
            <a:off x="681141" y="1191468"/>
            <a:ext cx="1658724" cy="215444"/>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3</a:t>
            </a:r>
            <a:r>
              <a:rPr lang="en-US" sz="1100" b="1" baseline="30000" dirty="0">
                <a:solidFill>
                  <a:schemeClr val="bg1"/>
                </a:solidFill>
                <a:latin typeface="Poppins" pitchFamily="2" charset="77"/>
                <a:cs typeface="Poppins" pitchFamily="2" charset="77"/>
              </a:rPr>
              <a:t>rd</a:t>
            </a:r>
            <a:r>
              <a:rPr lang="en-US" sz="1100" b="1" dirty="0">
                <a:solidFill>
                  <a:schemeClr val="bg1"/>
                </a:solidFill>
                <a:latin typeface="Poppins" pitchFamily="2" charset="77"/>
                <a:cs typeface="Poppins" pitchFamily="2" charset="77"/>
              </a:rPr>
              <a:t> Contestant</a:t>
            </a:r>
          </a:p>
        </p:txBody>
      </p:sp>
      <p:pic>
        <p:nvPicPr>
          <p:cNvPr id="2" name="Picture 1">
            <a:extLst>
              <a:ext uri="{FF2B5EF4-FFF2-40B4-BE49-F238E27FC236}">
                <a16:creationId xmlns:a16="http://schemas.microsoft.com/office/drawing/2014/main" id="{8E7E9223-1486-66CF-FC1D-B4D5B99297DD}"/>
              </a:ext>
            </a:extLst>
          </p:cNvPr>
          <p:cNvPicPr>
            <a:picLocks noChangeAspect="1"/>
          </p:cNvPicPr>
          <p:nvPr/>
        </p:nvPicPr>
        <p:blipFill>
          <a:blip r:embed="rId2"/>
          <a:stretch>
            <a:fillRect/>
          </a:stretch>
        </p:blipFill>
        <p:spPr>
          <a:xfrm rot="13286567">
            <a:off x="10646689" y="1508626"/>
            <a:ext cx="393491" cy="550887"/>
          </a:xfrm>
          <a:prstGeom prst="rect">
            <a:avLst/>
          </a:prstGeom>
        </p:spPr>
      </p:pic>
      <p:pic>
        <p:nvPicPr>
          <p:cNvPr id="3" name="Picture 2" descr="A colorful wheel of fortune&#10;&#10;Description automatically generated">
            <a:extLst>
              <a:ext uri="{FF2B5EF4-FFF2-40B4-BE49-F238E27FC236}">
                <a16:creationId xmlns:a16="http://schemas.microsoft.com/office/drawing/2014/main" id="{7E43E2DF-3A72-E870-1F74-AE505137902F}"/>
              </a:ext>
            </a:extLst>
          </p:cNvPr>
          <p:cNvPicPr>
            <a:picLocks noChangeAspect="1"/>
          </p:cNvPicPr>
          <p:nvPr/>
        </p:nvPicPr>
        <p:blipFill>
          <a:blip r:embed="rId3"/>
          <a:stretch>
            <a:fillRect/>
          </a:stretch>
        </p:blipFill>
        <p:spPr>
          <a:xfrm>
            <a:off x="6624480" y="1770755"/>
            <a:ext cx="4773636" cy="4359158"/>
          </a:xfrm>
          <a:prstGeom prst="rect">
            <a:avLst/>
          </a:prstGeom>
        </p:spPr>
      </p:pic>
      <p:sp>
        <p:nvSpPr>
          <p:cNvPr id="4" name="TextBox 6">
            <a:extLst>
              <a:ext uri="{FF2B5EF4-FFF2-40B4-BE49-F238E27FC236}">
                <a16:creationId xmlns:a16="http://schemas.microsoft.com/office/drawing/2014/main" id="{D6490C38-023C-A224-BD07-CC7B2FF7B1E1}"/>
              </a:ext>
            </a:extLst>
          </p:cNvPr>
          <p:cNvSpPr txBox="1"/>
          <p:nvPr/>
        </p:nvSpPr>
        <p:spPr>
          <a:xfrm>
            <a:off x="1108355" y="2937821"/>
            <a:ext cx="5386839" cy="3192349"/>
          </a:xfrm>
          <a:prstGeom prst="rect">
            <a:avLst/>
          </a:prstGeom>
        </p:spPr>
        <p:txBody>
          <a:bodyPr wrap="square" lIns="0" tIns="0" rIns="0" bIns="0" rtlCol="0" anchor="t">
            <a:spAutoFit/>
          </a:bodyPr>
          <a:lstStyle/>
          <a:p>
            <a:pPr marL="304815" indent="-304815">
              <a:buAutoNum type="arabicPeriod"/>
            </a:pPr>
            <a:r>
              <a:rPr lang="en-MY" sz="1530" dirty="0">
                <a:solidFill>
                  <a:srgbClr val="56AFF0"/>
                </a:solidFill>
                <a:latin typeface="Poppins" pitchFamily="2" charset="77"/>
                <a:ea typeface="DengXian" panose="02010600030101010101" pitchFamily="2" charset="-122"/>
                <a:cs typeface="Poppins" pitchFamily="2" charset="77"/>
                <a:hlinkClick r:id="rId4">
                  <a:extLst>
                    <a:ext uri="{A12FA001-AC4F-418D-AE19-62706E023703}">
                      <ahyp:hlinkClr xmlns:ahyp="http://schemas.microsoft.com/office/drawing/2018/hyperlinkcolor" val="tx"/>
                    </a:ext>
                  </a:extLst>
                </a:hlinkClick>
              </a:rPr>
              <a:t>Download ClassPoint for free</a:t>
            </a:r>
            <a:r>
              <a:rPr lang="en-MY" sz="1530" dirty="0">
                <a:solidFill>
                  <a:schemeClr val="bg1"/>
                </a:solidFill>
                <a:latin typeface="Poppins" pitchFamily="2" charset="77"/>
                <a:ea typeface="DengXian" panose="02010600030101010101" pitchFamily="2" charset="-122"/>
                <a:cs typeface="Poppins" pitchFamily="2" charset="77"/>
              </a:rPr>
              <a:t>.</a:t>
            </a:r>
          </a:p>
          <a:p>
            <a:pPr marL="304815" indent="-304815">
              <a:lnSpc>
                <a:spcPct val="150000"/>
              </a:lnSpc>
              <a:buFontTx/>
              <a:buAutoNum type="arabicPeriod"/>
            </a:pPr>
            <a:r>
              <a:rPr lang="en-US" sz="1530" dirty="0">
                <a:solidFill>
                  <a:schemeClr val="bg1"/>
                </a:solidFill>
                <a:latin typeface="Poppins"/>
              </a:rPr>
              <a:t>Go to Inknoe ClassPoint in your PowerPoint ribbon </a:t>
            </a:r>
          </a:p>
          <a:p>
            <a:r>
              <a:rPr lang="en-US" sz="1530" dirty="0">
                <a:solidFill>
                  <a:schemeClr val="bg1"/>
                </a:solidFill>
                <a:latin typeface="Poppins"/>
              </a:rPr>
              <a:t>and click on “Class List”.</a:t>
            </a:r>
          </a:p>
          <a:p>
            <a:pPr marL="342900" indent="-342900">
              <a:lnSpc>
                <a:spcPct val="150000"/>
              </a:lnSpc>
              <a:buAutoNum type="arabicPeriod" startAt="3"/>
            </a:pPr>
            <a:r>
              <a:rPr lang="en-US" sz="1530" dirty="0">
                <a:solidFill>
                  <a:schemeClr val="bg1"/>
                </a:solidFill>
                <a:latin typeface="Poppins"/>
              </a:rPr>
              <a:t>Upload </a:t>
            </a:r>
            <a:r>
              <a:rPr lang="en-US" sz="1530" dirty="0">
                <a:solidFill>
                  <a:srgbClr val="00B0F0"/>
                </a:solidFill>
                <a:latin typeface="Poppins"/>
                <a:hlinkClick r:id="rId5">
                  <a:extLst>
                    <a:ext uri="{A12FA001-AC4F-418D-AE19-62706E023703}">
                      <ahyp:hlinkClr xmlns:ahyp="http://schemas.microsoft.com/office/drawing/2018/hyperlinkcolor" val="tx"/>
                    </a:ext>
                  </a:extLst>
                </a:hlinkClick>
              </a:rPr>
              <a:t>this CSV file</a:t>
            </a:r>
            <a:r>
              <a:rPr lang="en-US" sz="1530" dirty="0">
                <a:solidFill>
                  <a:srgbClr val="00B0F0"/>
                </a:solidFill>
                <a:latin typeface="Poppins"/>
              </a:rPr>
              <a:t> </a:t>
            </a:r>
            <a:r>
              <a:rPr lang="en-US" sz="1530" dirty="0">
                <a:solidFill>
                  <a:schemeClr val="bg1"/>
                </a:solidFill>
                <a:latin typeface="Poppins"/>
              </a:rPr>
              <a:t>with a list of Wheel of Fortune </a:t>
            </a:r>
          </a:p>
          <a:p>
            <a:r>
              <a:rPr lang="en-US" sz="1530" dirty="0">
                <a:solidFill>
                  <a:schemeClr val="bg1"/>
                </a:solidFill>
                <a:latin typeface="Poppins"/>
              </a:rPr>
              <a:t>options to the “Class List”.</a:t>
            </a:r>
            <a:endParaRPr lang="en-MY" sz="1533" dirty="0">
              <a:solidFill>
                <a:schemeClr val="bg1"/>
              </a:solidFill>
              <a:latin typeface="Poppins" pitchFamily="2" charset="77"/>
              <a:ea typeface="DengXian" panose="02010600030101010101" pitchFamily="2" charset="-122"/>
              <a:cs typeface="Poppins" pitchFamily="2" charset="77"/>
            </a:endParaRPr>
          </a:p>
          <a:p>
            <a:pPr>
              <a:lnSpc>
                <a:spcPct val="150000"/>
              </a:lnSpc>
            </a:pPr>
            <a:r>
              <a:rPr lang="en-MY" sz="1533" dirty="0">
                <a:solidFill>
                  <a:schemeClr val="bg1"/>
                </a:solidFill>
                <a:latin typeface="Poppins" pitchFamily="2" charset="77"/>
                <a:ea typeface="DengXian" panose="02010600030101010101" pitchFamily="2" charset="-122"/>
                <a:cs typeface="Poppins" pitchFamily="2" charset="77"/>
              </a:rPr>
              <a:t>4.  Enter slideshow mode and click on “Name Picker” at </a:t>
            </a:r>
          </a:p>
          <a:p>
            <a:r>
              <a:rPr lang="en-MY" sz="1533" dirty="0">
                <a:solidFill>
                  <a:schemeClr val="bg1"/>
                </a:solidFill>
                <a:latin typeface="Poppins" pitchFamily="2" charset="77"/>
                <a:ea typeface="DengXian" panose="02010600030101010101" pitchFamily="2" charset="-122"/>
                <a:cs typeface="Poppins" pitchFamily="2" charset="77"/>
              </a:rPr>
              <a:t>the ClassPoint toolbar at the bottom of your screen.</a:t>
            </a:r>
          </a:p>
          <a:p>
            <a:pPr marL="342900" indent="-342900">
              <a:lnSpc>
                <a:spcPct val="150000"/>
              </a:lnSpc>
              <a:buAutoNum type="arabicPeriod" startAt="5"/>
            </a:pPr>
            <a:r>
              <a:rPr lang="en-MY" sz="1533" dirty="0">
                <a:solidFill>
                  <a:schemeClr val="bg1"/>
                </a:solidFill>
                <a:latin typeface="Poppins" pitchFamily="2" charset="77"/>
                <a:ea typeface="DengXian" panose="02010600030101010101" pitchFamily="2" charset="-122"/>
                <a:cs typeface="Poppins" pitchFamily="2" charset="77"/>
              </a:rPr>
              <a:t>Spin the wheel and record where the wheel stops </a:t>
            </a:r>
          </a:p>
          <a:p>
            <a:r>
              <a:rPr lang="en-MY" sz="1533" dirty="0">
                <a:solidFill>
                  <a:schemeClr val="bg1"/>
                </a:solidFill>
                <a:latin typeface="Poppins" pitchFamily="2" charset="77"/>
                <a:ea typeface="DengXian" panose="02010600030101010101" pitchFamily="2" charset="-122"/>
                <a:cs typeface="Poppins" pitchFamily="2" charset="77"/>
              </a:rPr>
              <a:t>on this PowerPoint slide.</a:t>
            </a:r>
          </a:p>
          <a:p>
            <a:endParaRPr lang="en-MY" sz="1533" dirty="0">
              <a:solidFill>
                <a:schemeClr val="bg1"/>
              </a:solidFill>
              <a:latin typeface="Poppins" pitchFamily="2" charset="77"/>
              <a:ea typeface="DengXian" panose="02010600030101010101" pitchFamily="2" charset="-122"/>
              <a:cs typeface="Poppins" pitchFamily="2" charset="77"/>
            </a:endParaRPr>
          </a:p>
          <a:p>
            <a:endParaRPr lang="en-US" sz="1600" dirty="0">
              <a:solidFill>
                <a:schemeClr val="bg1"/>
              </a:solidFill>
              <a:latin typeface="Poppins"/>
            </a:endParaRPr>
          </a:p>
        </p:txBody>
      </p:sp>
    </p:spTree>
    <p:extLst>
      <p:ext uri="{BB962C8B-B14F-4D97-AF65-F5344CB8AC3E}">
        <p14:creationId xmlns:p14="http://schemas.microsoft.com/office/powerpoint/2010/main" val="26668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ardChrome">
            <a:extLst>
              <a:ext uri="{FF2B5EF4-FFF2-40B4-BE49-F238E27FC236}">
                <a16:creationId xmlns:a16="http://schemas.microsoft.com/office/drawing/2014/main" id="{F8CFCCF3-FD78-128C-9A8B-7C052E83ED64}"/>
              </a:ext>
            </a:extLst>
          </p:cNvPr>
          <p:cNvSpPr/>
          <p:nvPr/>
        </p:nvSpPr>
        <p:spPr>
          <a:xfrm>
            <a:off x="921480" y="1842456"/>
            <a:ext cx="10344475" cy="3772534"/>
          </a:xfrm>
          <a:custGeom>
            <a:avLst/>
            <a:gdLst/>
            <a:ahLst/>
            <a:cxnLst/>
            <a:rect l="l" t="t" r="r" b="b"/>
            <a:pathLst>
              <a:path w="7068312" h="2587752">
                <a:moveTo>
                  <a:pt x="471317" y="0"/>
                </a:moveTo>
                <a:lnTo>
                  <a:pt x="6597864" y="0"/>
                </a:lnTo>
                <a:lnTo>
                  <a:pt x="6597864" y="572325"/>
                </a:lnTo>
                <a:lnTo>
                  <a:pt x="7068312" y="572325"/>
                </a:lnTo>
                <a:lnTo>
                  <a:pt x="7068312" y="2017077"/>
                </a:lnTo>
                <a:lnTo>
                  <a:pt x="6597864" y="2017077"/>
                </a:lnTo>
                <a:lnTo>
                  <a:pt x="6597864" y="2587752"/>
                </a:lnTo>
                <a:lnTo>
                  <a:pt x="471317" y="2587752"/>
                </a:lnTo>
                <a:lnTo>
                  <a:pt x="471317" y="2017077"/>
                </a:lnTo>
                <a:lnTo>
                  <a:pt x="0" y="2017077"/>
                </a:lnTo>
                <a:lnTo>
                  <a:pt x="0" y="572325"/>
                </a:lnTo>
                <a:lnTo>
                  <a:pt x="471317" y="572325"/>
                </a:lnTo>
                <a:close/>
              </a:path>
            </a:pathLst>
          </a:custGeom>
          <a:gradFill flip="none" rotWithShape="1">
            <a:gsLst>
              <a:gs pos="0">
                <a:srgbClr val="155BC1"/>
              </a:gs>
              <a:gs pos="50000">
                <a:srgbClr val="5691E8"/>
              </a:gs>
              <a:gs pos="100000">
                <a:srgbClr val="96E2E6">
                  <a:shade val="100000"/>
                  <a:satMod val="115000"/>
                </a:srgbClr>
              </a:gs>
            </a:gsLst>
            <a:lin ang="0" scaled="1"/>
            <a:tileRect/>
          </a:gradFill>
          <a:ln w="57150">
            <a:gradFill flip="none" rotWithShape="1">
              <a:gsLst>
                <a:gs pos="0">
                  <a:srgbClr val="7BDADF"/>
                </a:gs>
                <a:gs pos="50000">
                  <a:srgbClr val="36B4DC"/>
                </a:gs>
                <a:gs pos="100000">
                  <a:srgbClr val="155BC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ardBorders">
            <a:extLst>
              <a:ext uri="{FF2B5EF4-FFF2-40B4-BE49-F238E27FC236}">
                <a16:creationId xmlns:a16="http://schemas.microsoft.com/office/drawing/2014/main" id="{9FB7FEE7-1ADA-B337-B352-1078AB2C1F30}"/>
              </a:ext>
            </a:extLst>
          </p:cNvPr>
          <p:cNvSpPr/>
          <p:nvPr/>
        </p:nvSpPr>
        <p:spPr>
          <a:xfrm>
            <a:off x="1123721" y="2035748"/>
            <a:ext cx="9944560" cy="3385949"/>
          </a:xfrm>
          <a:custGeom>
            <a:avLst/>
            <a:gdLst/>
            <a:ahLst/>
            <a:cxnLst/>
            <a:rect l="l" t="t" r="r" b="b"/>
            <a:pathLst>
              <a:path w="6821424" h="2322576">
                <a:moveTo>
                  <a:pt x="484640" y="0"/>
                </a:moveTo>
                <a:lnTo>
                  <a:pt x="6336800" y="0"/>
                </a:lnTo>
                <a:lnTo>
                  <a:pt x="6336800" y="571648"/>
                </a:lnTo>
                <a:lnTo>
                  <a:pt x="6821424" y="571648"/>
                </a:lnTo>
                <a:lnTo>
                  <a:pt x="6821424" y="1750927"/>
                </a:lnTo>
                <a:lnTo>
                  <a:pt x="6336800" y="1750927"/>
                </a:lnTo>
                <a:lnTo>
                  <a:pt x="6336800" y="2322576"/>
                </a:lnTo>
                <a:lnTo>
                  <a:pt x="484640" y="2322576"/>
                </a:lnTo>
                <a:lnTo>
                  <a:pt x="484640" y="1750927"/>
                </a:lnTo>
                <a:lnTo>
                  <a:pt x="0" y="1750927"/>
                </a:lnTo>
                <a:lnTo>
                  <a:pt x="0" y="571648"/>
                </a:lnTo>
                <a:lnTo>
                  <a:pt x="484640" y="571648"/>
                </a:lnTo>
                <a:close/>
              </a:path>
            </a:pathLst>
          </a:custGeom>
          <a:solidFill>
            <a:srgbClr val="10253F"/>
          </a:solid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PuzzleBoard1">
            <a:hlinkClick r:id="" action="ppaction://macro?name=revealLetter"/>
            <a:extLst>
              <a:ext uri="{FF2B5EF4-FFF2-40B4-BE49-F238E27FC236}">
                <a16:creationId xmlns:a16="http://schemas.microsoft.com/office/drawing/2014/main" id="{0D94B682-3155-5393-5E73-BF915A70579A}"/>
              </a:ext>
            </a:extLst>
          </p:cNvPr>
          <p:cNvSpPr>
            <a:spLocks noChangeAspect="1"/>
          </p:cNvSpPr>
          <p:nvPr/>
        </p:nvSpPr>
        <p:spPr>
          <a:xfrm>
            <a:off x="1857404"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 name="PuzzleBoard2">
            <a:hlinkClick r:id="" action="ppaction://macro?name=revealLetter"/>
            <a:extLst>
              <a:ext uri="{FF2B5EF4-FFF2-40B4-BE49-F238E27FC236}">
                <a16:creationId xmlns:a16="http://schemas.microsoft.com/office/drawing/2014/main" id="{E54A79CF-56F3-19C5-4D58-EB28502FCF0C}"/>
              </a:ext>
            </a:extLst>
          </p:cNvPr>
          <p:cNvSpPr>
            <a:spLocks noChangeAspect="1"/>
          </p:cNvSpPr>
          <p:nvPr/>
        </p:nvSpPr>
        <p:spPr>
          <a:xfrm>
            <a:off x="2563837"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 name="PuzzleBoard3">
            <a:hlinkClick r:id="" action="ppaction://macro?name=revealLetter"/>
            <a:extLst>
              <a:ext uri="{FF2B5EF4-FFF2-40B4-BE49-F238E27FC236}">
                <a16:creationId xmlns:a16="http://schemas.microsoft.com/office/drawing/2014/main" id="{9CAA65EA-682F-38A5-CCCC-8E6B945E0E4F}"/>
              </a:ext>
            </a:extLst>
          </p:cNvPr>
          <p:cNvSpPr>
            <a:spLocks noChangeAspect="1"/>
          </p:cNvSpPr>
          <p:nvPr/>
        </p:nvSpPr>
        <p:spPr>
          <a:xfrm>
            <a:off x="3270269"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R</a:t>
            </a:r>
          </a:p>
        </p:txBody>
      </p:sp>
      <p:sp>
        <p:nvSpPr>
          <p:cNvPr id="10" name="PuzzleBoard4">
            <a:hlinkClick r:id="" action="ppaction://macro?name=revealLetter"/>
            <a:extLst>
              <a:ext uri="{FF2B5EF4-FFF2-40B4-BE49-F238E27FC236}">
                <a16:creationId xmlns:a16="http://schemas.microsoft.com/office/drawing/2014/main" id="{6A5847DE-46DB-F12E-85EE-D027BC7E9F80}"/>
              </a:ext>
            </a:extLst>
          </p:cNvPr>
          <p:cNvSpPr>
            <a:spLocks noChangeAspect="1"/>
          </p:cNvSpPr>
          <p:nvPr/>
        </p:nvSpPr>
        <p:spPr>
          <a:xfrm>
            <a:off x="3976703"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O</a:t>
            </a:r>
          </a:p>
        </p:txBody>
      </p:sp>
      <p:sp>
        <p:nvSpPr>
          <p:cNvPr id="11" name="PuzzleBoard5">
            <a:hlinkClick r:id="" action="ppaction://macro?name=revealLetter"/>
            <a:extLst>
              <a:ext uri="{FF2B5EF4-FFF2-40B4-BE49-F238E27FC236}">
                <a16:creationId xmlns:a16="http://schemas.microsoft.com/office/drawing/2014/main" id="{C072141C-82BC-22A5-35D7-0B5DF495FF76}"/>
              </a:ext>
            </a:extLst>
          </p:cNvPr>
          <p:cNvSpPr>
            <a:spLocks noChangeAspect="1"/>
          </p:cNvSpPr>
          <p:nvPr/>
        </p:nvSpPr>
        <p:spPr>
          <a:xfrm>
            <a:off x="4683136"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U</a:t>
            </a:r>
          </a:p>
        </p:txBody>
      </p:sp>
      <p:sp>
        <p:nvSpPr>
          <p:cNvPr id="12" name="PuzzleBoard6">
            <a:hlinkClick r:id="" action="ppaction://macro?name=revealLetter"/>
            <a:extLst>
              <a:ext uri="{FF2B5EF4-FFF2-40B4-BE49-F238E27FC236}">
                <a16:creationId xmlns:a16="http://schemas.microsoft.com/office/drawing/2014/main" id="{C82E4927-F3D0-8D85-EDCC-A55D567EE2C4}"/>
              </a:ext>
            </a:extLst>
          </p:cNvPr>
          <p:cNvSpPr>
            <a:spLocks noChangeAspect="1"/>
          </p:cNvSpPr>
          <p:nvPr/>
        </p:nvSpPr>
        <p:spPr>
          <a:xfrm>
            <a:off x="5389568"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N</a:t>
            </a:r>
          </a:p>
        </p:txBody>
      </p:sp>
      <p:sp>
        <p:nvSpPr>
          <p:cNvPr id="13" name="PuzzleBoard7">
            <a:hlinkClick r:id="" action="ppaction://macro?name=revealLetter"/>
            <a:extLst>
              <a:ext uri="{FF2B5EF4-FFF2-40B4-BE49-F238E27FC236}">
                <a16:creationId xmlns:a16="http://schemas.microsoft.com/office/drawing/2014/main" id="{BAB16D7A-EB90-525F-A990-DC978C1EAC54}"/>
              </a:ext>
            </a:extLst>
          </p:cNvPr>
          <p:cNvSpPr>
            <a:spLocks noChangeAspect="1"/>
          </p:cNvSpPr>
          <p:nvPr/>
        </p:nvSpPr>
        <p:spPr>
          <a:xfrm>
            <a:off x="6096000"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D</a:t>
            </a:r>
          </a:p>
        </p:txBody>
      </p:sp>
      <p:sp>
        <p:nvSpPr>
          <p:cNvPr id="14" name="PuzzleBoard8">
            <a:hlinkClick r:id="" action="ppaction://macro?name=revealLetter"/>
            <a:extLst>
              <a:ext uri="{FF2B5EF4-FFF2-40B4-BE49-F238E27FC236}">
                <a16:creationId xmlns:a16="http://schemas.microsoft.com/office/drawing/2014/main" id="{574EE30A-C85B-7EBA-C97E-B9635F32F17D}"/>
              </a:ext>
            </a:extLst>
          </p:cNvPr>
          <p:cNvSpPr>
            <a:spLocks noChangeAspect="1"/>
          </p:cNvSpPr>
          <p:nvPr/>
        </p:nvSpPr>
        <p:spPr>
          <a:xfrm>
            <a:off x="6802433"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5" name="PuzzleBoard9">
            <a:hlinkClick r:id="" action="ppaction://macro?name=revealLetter"/>
            <a:extLst>
              <a:ext uri="{FF2B5EF4-FFF2-40B4-BE49-F238E27FC236}">
                <a16:creationId xmlns:a16="http://schemas.microsoft.com/office/drawing/2014/main" id="{20F3EF94-957E-ABA1-DCA8-A9F40AC2E3DB}"/>
              </a:ext>
            </a:extLst>
          </p:cNvPr>
          <p:cNvSpPr>
            <a:spLocks noChangeAspect="1"/>
          </p:cNvSpPr>
          <p:nvPr/>
        </p:nvSpPr>
        <p:spPr>
          <a:xfrm>
            <a:off x="7508865"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U</a:t>
            </a:r>
          </a:p>
        </p:txBody>
      </p:sp>
      <p:sp>
        <p:nvSpPr>
          <p:cNvPr id="16" name="PuzzleBoard10">
            <a:hlinkClick r:id="" action="ppaction://macro?name=revealLetter"/>
            <a:extLst>
              <a:ext uri="{FF2B5EF4-FFF2-40B4-BE49-F238E27FC236}">
                <a16:creationId xmlns:a16="http://schemas.microsoft.com/office/drawing/2014/main" id="{325F93ED-334B-0FA2-1796-0828EE300CFE}"/>
              </a:ext>
            </a:extLst>
          </p:cNvPr>
          <p:cNvSpPr>
            <a:spLocks noChangeAspect="1"/>
          </p:cNvSpPr>
          <p:nvPr/>
        </p:nvSpPr>
        <p:spPr>
          <a:xfrm>
            <a:off x="8215298"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P</a:t>
            </a:r>
          </a:p>
        </p:txBody>
      </p:sp>
      <p:sp>
        <p:nvSpPr>
          <p:cNvPr id="17" name="PuzzleBoard11">
            <a:hlinkClick r:id="" action="ppaction://macro?name=revealLetter"/>
            <a:extLst>
              <a:ext uri="{FF2B5EF4-FFF2-40B4-BE49-F238E27FC236}">
                <a16:creationId xmlns:a16="http://schemas.microsoft.com/office/drawing/2014/main" id="{EB60FC74-9E37-05DA-6941-999FC0ADEC9D}"/>
              </a:ext>
            </a:extLst>
          </p:cNvPr>
          <p:cNvSpPr>
            <a:spLocks noChangeAspect="1"/>
          </p:cNvSpPr>
          <p:nvPr/>
        </p:nvSpPr>
        <p:spPr>
          <a:xfrm>
            <a:off x="8921732"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8" name="PuzzleBoard12">
            <a:hlinkClick r:id="" action="ppaction://macro?name=revealLetter"/>
            <a:extLst>
              <a:ext uri="{FF2B5EF4-FFF2-40B4-BE49-F238E27FC236}">
                <a16:creationId xmlns:a16="http://schemas.microsoft.com/office/drawing/2014/main" id="{A50AF45F-71EB-C768-0459-4936E1510137}"/>
              </a:ext>
            </a:extLst>
          </p:cNvPr>
          <p:cNvSpPr>
            <a:spLocks noChangeAspect="1"/>
          </p:cNvSpPr>
          <p:nvPr/>
        </p:nvSpPr>
        <p:spPr>
          <a:xfrm>
            <a:off x="9628164"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9" name="PuzzleBoard13">
            <a:hlinkClick r:id="" action="ppaction://macro?name=revealLetter"/>
            <a:extLst>
              <a:ext uri="{FF2B5EF4-FFF2-40B4-BE49-F238E27FC236}">
                <a16:creationId xmlns:a16="http://schemas.microsoft.com/office/drawing/2014/main" id="{CEE6D6A4-CCFA-CB0B-0B39-C3FC6B6AEFF5}"/>
              </a:ext>
            </a:extLst>
          </p:cNvPr>
          <p:cNvSpPr>
            <a:spLocks noChangeAspect="1"/>
          </p:cNvSpPr>
          <p:nvPr/>
        </p:nvSpPr>
        <p:spPr>
          <a:xfrm>
            <a:off x="1150972"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0" name="PuzzleBoard14">
            <a:hlinkClick r:id="" action="ppaction://macro?name=revealLetter"/>
            <a:extLst>
              <a:ext uri="{FF2B5EF4-FFF2-40B4-BE49-F238E27FC236}">
                <a16:creationId xmlns:a16="http://schemas.microsoft.com/office/drawing/2014/main" id="{CF57426E-44C3-2CE8-D063-E621F0E8AD3D}"/>
              </a:ext>
            </a:extLst>
          </p:cNvPr>
          <p:cNvSpPr>
            <a:spLocks noChangeAspect="1"/>
          </p:cNvSpPr>
          <p:nvPr/>
        </p:nvSpPr>
        <p:spPr>
          <a:xfrm>
            <a:off x="1857404"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1" name="PuzzleBoard15">
            <a:hlinkClick r:id="" action="ppaction://macro?name=revealLetter"/>
            <a:extLst>
              <a:ext uri="{FF2B5EF4-FFF2-40B4-BE49-F238E27FC236}">
                <a16:creationId xmlns:a16="http://schemas.microsoft.com/office/drawing/2014/main" id="{98BEFEB9-F171-4BDD-B2CE-EDEAA10E2DD9}"/>
              </a:ext>
            </a:extLst>
          </p:cNvPr>
          <p:cNvSpPr>
            <a:spLocks noChangeAspect="1"/>
          </p:cNvSpPr>
          <p:nvPr/>
        </p:nvSpPr>
        <p:spPr>
          <a:xfrm>
            <a:off x="2563837"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2" name="PuzzleBoard16">
            <a:hlinkClick r:id="" action="ppaction://macro?name=revealLetter"/>
            <a:extLst>
              <a:ext uri="{FF2B5EF4-FFF2-40B4-BE49-F238E27FC236}">
                <a16:creationId xmlns:a16="http://schemas.microsoft.com/office/drawing/2014/main" id="{27985FE8-AFCD-C805-88B7-753912E2CC1C}"/>
              </a:ext>
            </a:extLst>
          </p:cNvPr>
          <p:cNvSpPr>
            <a:spLocks noChangeAspect="1"/>
          </p:cNvSpPr>
          <p:nvPr/>
        </p:nvSpPr>
        <p:spPr>
          <a:xfrm>
            <a:off x="3270269"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3" name="PuzzleBoard17">
            <a:hlinkClick r:id="" action="ppaction://macro?name=revealLetter"/>
            <a:extLst>
              <a:ext uri="{FF2B5EF4-FFF2-40B4-BE49-F238E27FC236}">
                <a16:creationId xmlns:a16="http://schemas.microsoft.com/office/drawing/2014/main" id="{E3F950B0-F2D8-389B-7B23-956ACEED71DF}"/>
              </a:ext>
            </a:extLst>
          </p:cNvPr>
          <p:cNvSpPr>
            <a:spLocks noChangeAspect="1"/>
          </p:cNvSpPr>
          <p:nvPr/>
        </p:nvSpPr>
        <p:spPr>
          <a:xfrm>
            <a:off x="3976703"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4" name="PuzzleBoard18">
            <a:hlinkClick r:id="" action="ppaction://macro?name=revealLetter"/>
            <a:extLst>
              <a:ext uri="{FF2B5EF4-FFF2-40B4-BE49-F238E27FC236}">
                <a16:creationId xmlns:a16="http://schemas.microsoft.com/office/drawing/2014/main" id="{55051005-50F9-8C6B-CBEA-7A47077ED949}"/>
              </a:ext>
            </a:extLst>
          </p:cNvPr>
          <p:cNvSpPr>
            <a:spLocks noChangeAspect="1"/>
          </p:cNvSpPr>
          <p:nvPr/>
        </p:nvSpPr>
        <p:spPr>
          <a:xfrm>
            <a:off x="4683136"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T</a:t>
            </a:r>
          </a:p>
        </p:txBody>
      </p:sp>
      <p:sp>
        <p:nvSpPr>
          <p:cNvPr id="25" name="PuzzleBoard19">
            <a:hlinkClick r:id="" action="ppaction://macro?name=revealLetter"/>
            <a:extLst>
              <a:ext uri="{FF2B5EF4-FFF2-40B4-BE49-F238E27FC236}">
                <a16:creationId xmlns:a16="http://schemas.microsoft.com/office/drawing/2014/main" id="{014A4682-D59C-F8AC-4664-810520C319B1}"/>
              </a:ext>
            </a:extLst>
          </p:cNvPr>
          <p:cNvSpPr>
            <a:spLocks noChangeAspect="1"/>
          </p:cNvSpPr>
          <p:nvPr/>
        </p:nvSpPr>
        <p:spPr>
          <a:xfrm>
            <a:off x="5389568"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H</a:t>
            </a:r>
          </a:p>
        </p:txBody>
      </p:sp>
      <p:sp>
        <p:nvSpPr>
          <p:cNvPr id="26" name="PuzzleBoard20">
            <a:hlinkClick r:id="" action="ppaction://macro?name=revealLetter"/>
            <a:extLst>
              <a:ext uri="{FF2B5EF4-FFF2-40B4-BE49-F238E27FC236}">
                <a16:creationId xmlns:a16="http://schemas.microsoft.com/office/drawing/2014/main" id="{96C16F77-D264-1681-060D-8215E3F7A498}"/>
              </a:ext>
            </a:extLst>
          </p:cNvPr>
          <p:cNvSpPr>
            <a:spLocks noChangeAspect="1"/>
          </p:cNvSpPr>
          <p:nvPr/>
        </p:nvSpPr>
        <p:spPr>
          <a:xfrm>
            <a:off x="6096000"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E</a:t>
            </a:r>
          </a:p>
        </p:txBody>
      </p:sp>
      <p:sp>
        <p:nvSpPr>
          <p:cNvPr id="27" name="PuzzleBoard21">
            <a:hlinkClick r:id="" action="ppaction://macro?name=revealLetter"/>
            <a:extLst>
              <a:ext uri="{FF2B5EF4-FFF2-40B4-BE49-F238E27FC236}">
                <a16:creationId xmlns:a16="http://schemas.microsoft.com/office/drawing/2014/main" id="{BDCF39E4-A7C0-DCB2-79D3-CCED0A47C1B8}"/>
              </a:ext>
            </a:extLst>
          </p:cNvPr>
          <p:cNvSpPr>
            <a:spLocks noChangeAspect="1"/>
          </p:cNvSpPr>
          <p:nvPr/>
        </p:nvSpPr>
        <p:spPr>
          <a:xfrm>
            <a:off x="6802433"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8" name="PuzzleBoard22">
            <a:hlinkClick r:id="" action="ppaction://macro?name=revealLetter"/>
            <a:extLst>
              <a:ext uri="{FF2B5EF4-FFF2-40B4-BE49-F238E27FC236}">
                <a16:creationId xmlns:a16="http://schemas.microsoft.com/office/drawing/2014/main" id="{D22C9BDB-B5ED-7A89-FCD2-FF8944676F61}"/>
              </a:ext>
            </a:extLst>
          </p:cNvPr>
          <p:cNvSpPr>
            <a:spLocks noChangeAspect="1"/>
          </p:cNvSpPr>
          <p:nvPr/>
        </p:nvSpPr>
        <p:spPr>
          <a:xfrm>
            <a:off x="7508865"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9" name="PuzzleBoard23">
            <a:hlinkClick r:id="" action="ppaction://macro?name=revealLetter"/>
            <a:extLst>
              <a:ext uri="{FF2B5EF4-FFF2-40B4-BE49-F238E27FC236}">
                <a16:creationId xmlns:a16="http://schemas.microsoft.com/office/drawing/2014/main" id="{EA9AFAFE-F932-C17D-EC1C-538308F9B030}"/>
              </a:ext>
            </a:extLst>
          </p:cNvPr>
          <p:cNvSpPr>
            <a:spLocks noChangeAspect="1"/>
          </p:cNvSpPr>
          <p:nvPr/>
        </p:nvSpPr>
        <p:spPr>
          <a:xfrm>
            <a:off x="8215298"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0" name="PuzzleBoard24">
            <a:hlinkClick r:id="" action="ppaction://macro?name=revealLetter"/>
            <a:extLst>
              <a:ext uri="{FF2B5EF4-FFF2-40B4-BE49-F238E27FC236}">
                <a16:creationId xmlns:a16="http://schemas.microsoft.com/office/drawing/2014/main" id="{E9BE6CB7-0484-B016-F88C-9D572F9CB95F}"/>
              </a:ext>
            </a:extLst>
          </p:cNvPr>
          <p:cNvSpPr>
            <a:spLocks noChangeAspect="1"/>
          </p:cNvSpPr>
          <p:nvPr/>
        </p:nvSpPr>
        <p:spPr>
          <a:xfrm>
            <a:off x="8921732"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1" name="PuzzleBoard25">
            <a:hlinkClick r:id="" action="ppaction://macro?name=revealLetter"/>
            <a:extLst>
              <a:ext uri="{FF2B5EF4-FFF2-40B4-BE49-F238E27FC236}">
                <a16:creationId xmlns:a16="http://schemas.microsoft.com/office/drawing/2014/main" id="{6A228A85-2B7B-65C6-B06D-E7EB69BFCC79}"/>
              </a:ext>
            </a:extLst>
          </p:cNvPr>
          <p:cNvSpPr>
            <a:spLocks noChangeAspect="1"/>
          </p:cNvSpPr>
          <p:nvPr/>
        </p:nvSpPr>
        <p:spPr>
          <a:xfrm>
            <a:off x="9628164"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2" name="PuzzleBoard26">
            <a:hlinkClick r:id="" action="ppaction://macro?name=revealLetter"/>
            <a:extLst>
              <a:ext uri="{FF2B5EF4-FFF2-40B4-BE49-F238E27FC236}">
                <a16:creationId xmlns:a16="http://schemas.microsoft.com/office/drawing/2014/main" id="{4D53EFC9-1F91-51DB-33A6-7F00708DEBB8}"/>
              </a:ext>
            </a:extLst>
          </p:cNvPr>
          <p:cNvSpPr>
            <a:spLocks noChangeAspect="1"/>
          </p:cNvSpPr>
          <p:nvPr/>
        </p:nvSpPr>
        <p:spPr>
          <a:xfrm>
            <a:off x="10334596"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3" name="PuzzleBoard27">
            <a:hlinkClick r:id="" action="ppaction://macro?name=revealLetter"/>
            <a:extLst>
              <a:ext uri="{FF2B5EF4-FFF2-40B4-BE49-F238E27FC236}">
                <a16:creationId xmlns:a16="http://schemas.microsoft.com/office/drawing/2014/main" id="{75FAE476-9D97-62BF-6D7B-CBD1F9575E45}"/>
              </a:ext>
            </a:extLst>
          </p:cNvPr>
          <p:cNvSpPr>
            <a:spLocks noChangeAspect="1"/>
          </p:cNvSpPr>
          <p:nvPr/>
        </p:nvSpPr>
        <p:spPr>
          <a:xfrm>
            <a:off x="1150972"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4" name="PuzzleBoard28">
            <a:hlinkClick r:id="" action="ppaction://macro?name=revealLetter"/>
            <a:extLst>
              <a:ext uri="{FF2B5EF4-FFF2-40B4-BE49-F238E27FC236}">
                <a16:creationId xmlns:a16="http://schemas.microsoft.com/office/drawing/2014/main" id="{01088B3D-F64D-9BA2-735B-429F88D0AC34}"/>
              </a:ext>
            </a:extLst>
          </p:cNvPr>
          <p:cNvSpPr>
            <a:spLocks noChangeAspect="1"/>
          </p:cNvSpPr>
          <p:nvPr/>
        </p:nvSpPr>
        <p:spPr>
          <a:xfrm>
            <a:off x="1857404"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5" name="PuzzleBoard29">
            <a:hlinkClick r:id="" action="ppaction://macro?name=revealLetter"/>
            <a:extLst>
              <a:ext uri="{FF2B5EF4-FFF2-40B4-BE49-F238E27FC236}">
                <a16:creationId xmlns:a16="http://schemas.microsoft.com/office/drawing/2014/main" id="{618C80CA-A19B-54D4-C56E-CD73E61BBB00}"/>
              </a:ext>
            </a:extLst>
          </p:cNvPr>
          <p:cNvSpPr>
            <a:spLocks noChangeAspect="1"/>
          </p:cNvSpPr>
          <p:nvPr/>
        </p:nvSpPr>
        <p:spPr>
          <a:xfrm>
            <a:off x="2563837"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6" name="PuzzleBoard30">
            <a:hlinkClick r:id="" action="ppaction://macro?name=revealLetter"/>
            <a:extLst>
              <a:ext uri="{FF2B5EF4-FFF2-40B4-BE49-F238E27FC236}">
                <a16:creationId xmlns:a16="http://schemas.microsoft.com/office/drawing/2014/main" id="{BAA22537-C5D4-FB2C-6C87-A16AC79FCC1F}"/>
              </a:ext>
            </a:extLst>
          </p:cNvPr>
          <p:cNvSpPr>
            <a:spLocks noChangeAspect="1"/>
          </p:cNvSpPr>
          <p:nvPr/>
        </p:nvSpPr>
        <p:spPr>
          <a:xfrm>
            <a:off x="3270269"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7" name="PuzzleBoard31">
            <a:hlinkClick r:id="" action="ppaction://macro?name=revealLetter"/>
            <a:extLst>
              <a:ext uri="{FF2B5EF4-FFF2-40B4-BE49-F238E27FC236}">
                <a16:creationId xmlns:a16="http://schemas.microsoft.com/office/drawing/2014/main" id="{7F837533-FF08-56DB-0340-FE6E13F7AF13}"/>
              </a:ext>
            </a:extLst>
          </p:cNvPr>
          <p:cNvSpPr>
            <a:spLocks noChangeAspect="1"/>
          </p:cNvSpPr>
          <p:nvPr/>
        </p:nvSpPr>
        <p:spPr>
          <a:xfrm>
            <a:off x="3976703"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U</a:t>
            </a:r>
          </a:p>
        </p:txBody>
      </p:sp>
      <p:sp>
        <p:nvSpPr>
          <p:cNvPr id="38" name="PuzzleBoard32">
            <a:hlinkClick r:id="" action="ppaction://macro?name=revealLetter"/>
            <a:extLst>
              <a:ext uri="{FF2B5EF4-FFF2-40B4-BE49-F238E27FC236}">
                <a16:creationId xmlns:a16="http://schemas.microsoft.com/office/drawing/2014/main" id="{B7C3C74A-33EB-8384-7831-82A18A9AF6F2}"/>
              </a:ext>
            </a:extLst>
          </p:cNvPr>
          <p:cNvSpPr>
            <a:spLocks noChangeAspect="1"/>
          </p:cNvSpPr>
          <p:nvPr/>
        </p:nvSpPr>
        <p:spPr>
          <a:xfrm>
            <a:off x="4683136"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S</a:t>
            </a:r>
          </a:p>
        </p:txBody>
      </p:sp>
      <p:sp>
        <p:nvSpPr>
          <p:cNvPr id="39" name="PuzzleBoard33">
            <a:hlinkClick r:id="" action="ppaction://macro?name=revealLetter"/>
            <a:extLst>
              <a:ext uri="{FF2B5EF4-FFF2-40B4-BE49-F238E27FC236}">
                <a16:creationId xmlns:a16="http://schemas.microsoft.com/office/drawing/2014/main" id="{13419830-C921-27E1-572E-459779CA22C3}"/>
              </a:ext>
            </a:extLst>
          </p:cNvPr>
          <p:cNvSpPr>
            <a:spLocks noChangeAspect="1"/>
          </p:cNvSpPr>
          <p:nvPr/>
        </p:nvSpPr>
        <p:spPr>
          <a:xfrm>
            <a:off x="5389568"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U</a:t>
            </a:r>
          </a:p>
        </p:txBody>
      </p:sp>
      <p:sp>
        <p:nvSpPr>
          <p:cNvPr id="40" name="PuzzleBoard34">
            <a:hlinkClick r:id="" action="ppaction://macro?name=revealLetter"/>
            <a:extLst>
              <a:ext uri="{FF2B5EF4-FFF2-40B4-BE49-F238E27FC236}">
                <a16:creationId xmlns:a16="http://schemas.microsoft.com/office/drawing/2014/main" id="{329BEC47-476C-0E47-BF8B-ECE9EE188C91}"/>
              </a:ext>
            </a:extLst>
          </p:cNvPr>
          <p:cNvSpPr>
            <a:spLocks noChangeAspect="1"/>
          </p:cNvSpPr>
          <p:nvPr/>
        </p:nvSpPr>
        <p:spPr>
          <a:xfrm>
            <a:off x="6096000"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A</a:t>
            </a:r>
          </a:p>
        </p:txBody>
      </p:sp>
      <p:sp>
        <p:nvSpPr>
          <p:cNvPr id="41" name="PuzzleBoard35">
            <a:hlinkClick r:id="" action="ppaction://macro?name=revealLetter"/>
            <a:extLst>
              <a:ext uri="{FF2B5EF4-FFF2-40B4-BE49-F238E27FC236}">
                <a16:creationId xmlns:a16="http://schemas.microsoft.com/office/drawing/2014/main" id="{C752C48A-AA93-A305-93D1-811AB446D261}"/>
              </a:ext>
            </a:extLst>
          </p:cNvPr>
          <p:cNvSpPr>
            <a:spLocks noChangeAspect="1"/>
          </p:cNvSpPr>
          <p:nvPr/>
        </p:nvSpPr>
        <p:spPr>
          <a:xfrm>
            <a:off x="6802433"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L</a:t>
            </a:r>
          </a:p>
        </p:txBody>
      </p:sp>
      <p:sp>
        <p:nvSpPr>
          <p:cNvPr id="42" name="PuzzleBoard36">
            <a:hlinkClick r:id="" action="ppaction://macro?name=revealLetter"/>
            <a:extLst>
              <a:ext uri="{FF2B5EF4-FFF2-40B4-BE49-F238E27FC236}">
                <a16:creationId xmlns:a16="http://schemas.microsoft.com/office/drawing/2014/main" id="{41F9E852-826E-C16A-71DC-14CF14D88C87}"/>
              </a:ext>
            </a:extLst>
          </p:cNvPr>
          <p:cNvSpPr>
            <a:spLocks noChangeAspect="1"/>
          </p:cNvSpPr>
          <p:nvPr/>
        </p:nvSpPr>
        <p:spPr>
          <a:xfrm>
            <a:off x="7508865"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3" name="PuzzleBoard37">
            <a:hlinkClick r:id="" action="ppaction://macro?name=revealLetter"/>
            <a:extLst>
              <a:ext uri="{FF2B5EF4-FFF2-40B4-BE49-F238E27FC236}">
                <a16:creationId xmlns:a16="http://schemas.microsoft.com/office/drawing/2014/main" id="{AD0EB1AC-CFBA-4E39-6809-0C1D073BC193}"/>
              </a:ext>
            </a:extLst>
          </p:cNvPr>
          <p:cNvSpPr>
            <a:spLocks noChangeAspect="1"/>
          </p:cNvSpPr>
          <p:nvPr/>
        </p:nvSpPr>
        <p:spPr>
          <a:xfrm>
            <a:off x="8215298"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4" name="PuzzleBoard38">
            <a:hlinkClick r:id="" action="ppaction://macro?name=revealLetter"/>
            <a:extLst>
              <a:ext uri="{FF2B5EF4-FFF2-40B4-BE49-F238E27FC236}">
                <a16:creationId xmlns:a16="http://schemas.microsoft.com/office/drawing/2014/main" id="{CEA1A6C7-EC7B-F894-7966-AC1DC70FEDFA}"/>
              </a:ext>
            </a:extLst>
          </p:cNvPr>
          <p:cNvSpPr>
            <a:spLocks noChangeAspect="1"/>
          </p:cNvSpPr>
          <p:nvPr/>
        </p:nvSpPr>
        <p:spPr>
          <a:xfrm>
            <a:off x="8921732"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5" name="PuzzleBoard39">
            <a:hlinkClick r:id="" action="ppaction://macro?name=revealLetter"/>
            <a:extLst>
              <a:ext uri="{FF2B5EF4-FFF2-40B4-BE49-F238E27FC236}">
                <a16:creationId xmlns:a16="http://schemas.microsoft.com/office/drawing/2014/main" id="{57D00D7E-54F9-F6D1-58E6-C767F7139983}"/>
              </a:ext>
            </a:extLst>
          </p:cNvPr>
          <p:cNvSpPr>
            <a:spLocks noChangeAspect="1"/>
          </p:cNvSpPr>
          <p:nvPr/>
        </p:nvSpPr>
        <p:spPr>
          <a:xfrm>
            <a:off x="9628164"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6" name="PuzzleBoard40">
            <a:hlinkClick r:id="" action="ppaction://macro?name=revealLetter"/>
            <a:extLst>
              <a:ext uri="{FF2B5EF4-FFF2-40B4-BE49-F238E27FC236}">
                <a16:creationId xmlns:a16="http://schemas.microsoft.com/office/drawing/2014/main" id="{1F0D1916-1F8C-5ACC-616A-80B71FCA2A94}"/>
              </a:ext>
            </a:extLst>
          </p:cNvPr>
          <p:cNvSpPr>
            <a:spLocks noChangeAspect="1"/>
          </p:cNvSpPr>
          <p:nvPr/>
        </p:nvSpPr>
        <p:spPr>
          <a:xfrm>
            <a:off x="10334596"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7" name="PuzzleBoard41">
            <a:hlinkClick r:id="" action="ppaction://macro?name=revealLetter"/>
            <a:extLst>
              <a:ext uri="{FF2B5EF4-FFF2-40B4-BE49-F238E27FC236}">
                <a16:creationId xmlns:a16="http://schemas.microsoft.com/office/drawing/2014/main" id="{7474C6C7-AA81-90CE-4FE4-D235F9D37E8D}"/>
              </a:ext>
            </a:extLst>
          </p:cNvPr>
          <p:cNvSpPr>
            <a:spLocks noChangeAspect="1"/>
          </p:cNvSpPr>
          <p:nvPr/>
        </p:nvSpPr>
        <p:spPr>
          <a:xfrm>
            <a:off x="1857404"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8" name="PuzzleBoard42">
            <a:hlinkClick r:id="" action="ppaction://macro?name=revealLetter"/>
            <a:extLst>
              <a:ext uri="{FF2B5EF4-FFF2-40B4-BE49-F238E27FC236}">
                <a16:creationId xmlns:a16="http://schemas.microsoft.com/office/drawing/2014/main" id="{BC827571-C8C1-7069-6C20-27910F75742C}"/>
              </a:ext>
            </a:extLst>
          </p:cNvPr>
          <p:cNvSpPr>
            <a:spLocks noChangeAspect="1"/>
          </p:cNvSpPr>
          <p:nvPr/>
        </p:nvSpPr>
        <p:spPr>
          <a:xfrm>
            <a:off x="2563837"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S</a:t>
            </a:r>
          </a:p>
        </p:txBody>
      </p:sp>
      <p:sp>
        <p:nvSpPr>
          <p:cNvPr id="49" name="PuzzleBoard43">
            <a:hlinkClick r:id="" action="ppaction://macro?name=revealLetter"/>
            <a:extLst>
              <a:ext uri="{FF2B5EF4-FFF2-40B4-BE49-F238E27FC236}">
                <a16:creationId xmlns:a16="http://schemas.microsoft.com/office/drawing/2014/main" id="{26B2E967-2734-E874-0446-10221C52C1B6}"/>
              </a:ext>
            </a:extLst>
          </p:cNvPr>
          <p:cNvSpPr>
            <a:spLocks noChangeAspect="1"/>
          </p:cNvSpPr>
          <p:nvPr/>
        </p:nvSpPr>
        <p:spPr>
          <a:xfrm>
            <a:off x="3270269"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U</a:t>
            </a:r>
          </a:p>
        </p:txBody>
      </p:sp>
      <p:sp>
        <p:nvSpPr>
          <p:cNvPr id="50" name="PuzzleBoard44">
            <a:hlinkClick r:id="" action="ppaction://macro?name=revealLetter"/>
            <a:extLst>
              <a:ext uri="{FF2B5EF4-FFF2-40B4-BE49-F238E27FC236}">
                <a16:creationId xmlns:a16="http://schemas.microsoft.com/office/drawing/2014/main" id="{7D217944-A708-9246-2DA1-AFED15064360}"/>
              </a:ext>
            </a:extLst>
          </p:cNvPr>
          <p:cNvSpPr>
            <a:spLocks noChangeAspect="1"/>
          </p:cNvSpPr>
          <p:nvPr/>
        </p:nvSpPr>
        <p:spPr>
          <a:xfrm>
            <a:off x="3976703"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S</a:t>
            </a:r>
          </a:p>
        </p:txBody>
      </p:sp>
      <p:sp>
        <p:nvSpPr>
          <p:cNvPr id="51" name="PuzzleBoard45">
            <a:hlinkClick r:id="" action="ppaction://macro?name=revealLetter"/>
            <a:extLst>
              <a:ext uri="{FF2B5EF4-FFF2-40B4-BE49-F238E27FC236}">
                <a16:creationId xmlns:a16="http://schemas.microsoft.com/office/drawing/2014/main" id="{3EB63CB7-9F47-DB69-AFAD-F5DDC0DA170A}"/>
              </a:ext>
            </a:extLst>
          </p:cNvPr>
          <p:cNvSpPr>
            <a:spLocks noChangeAspect="1"/>
          </p:cNvSpPr>
          <p:nvPr/>
        </p:nvSpPr>
        <p:spPr>
          <a:xfrm>
            <a:off x="4683136"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P</a:t>
            </a:r>
          </a:p>
        </p:txBody>
      </p:sp>
      <p:sp>
        <p:nvSpPr>
          <p:cNvPr id="52" name="PuzzleBoard46">
            <a:hlinkClick r:id="" action="ppaction://macro?name=revealLetter"/>
            <a:extLst>
              <a:ext uri="{FF2B5EF4-FFF2-40B4-BE49-F238E27FC236}">
                <a16:creationId xmlns:a16="http://schemas.microsoft.com/office/drawing/2014/main" id="{3C2695F0-6523-10FB-E03A-B7D55692828E}"/>
              </a:ext>
            </a:extLst>
          </p:cNvPr>
          <p:cNvSpPr>
            <a:spLocks noChangeAspect="1"/>
          </p:cNvSpPr>
          <p:nvPr/>
        </p:nvSpPr>
        <p:spPr>
          <a:xfrm>
            <a:off x="5389568"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E</a:t>
            </a:r>
          </a:p>
        </p:txBody>
      </p:sp>
      <p:sp>
        <p:nvSpPr>
          <p:cNvPr id="53" name="PuzzleBoard47">
            <a:hlinkClick r:id="" action="ppaction://macro?name=revealLetter"/>
            <a:extLst>
              <a:ext uri="{FF2B5EF4-FFF2-40B4-BE49-F238E27FC236}">
                <a16:creationId xmlns:a16="http://schemas.microsoft.com/office/drawing/2014/main" id="{A3DC6F7B-FEE3-ABC0-58C5-47EF685AA39A}"/>
              </a:ext>
            </a:extLst>
          </p:cNvPr>
          <p:cNvSpPr>
            <a:spLocks noChangeAspect="1"/>
          </p:cNvSpPr>
          <p:nvPr/>
        </p:nvSpPr>
        <p:spPr>
          <a:xfrm>
            <a:off x="6096000"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C</a:t>
            </a:r>
          </a:p>
        </p:txBody>
      </p:sp>
      <p:sp>
        <p:nvSpPr>
          <p:cNvPr id="54" name="PuzzleBoard48">
            <a:hlinkClick r:id="" action="ppaction://macro?name=revealLetter"/>
            <a:extLst>
              <a:ext uri="{FF2B5EF4-FFF2-40B4-BE49-F238E27FC236}">
                <a16:creationId xmlns:a16="http://schemas.microsoft.com/office/drawing/2014/main" id="{9737FEBA-B368-8F53-35BE-9101086C0776}"/>
              </a:ext>
            </a:extLst>
          </p:cNvPr>
          <p:cNvSpPr>
            <a:spLocks noChangeAspect="1"/>
          </p:cNvSpPr>
          <p:nvPr/>
        </p:nvSpPr>
        <p:spPr>
          <a:xfrm>
            <a:off x="6802433"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T</a:t>
            </a:r>
          </a:p>
        </p:txBody>
      </p:sp>
      <p:sp>
        <p:nvSpPr>
          <p:cNvPr id="55" name="PuzzleBoard49">
            <a:hlinkClick r:id="" action="ppaction://macro?name=revealLetter"/>
            <a:extLst>
              <a:ext uri="{FF2B5EF4-FFF2-40B4-BE49-F238E27FC236}">
                <a16:creationId xmlns:a16="http://schemas.microsoft.com/office/drawing/2014/main" id="{4D9186AE-2A06-4618-AA7F-6529421A7D12}"/>
              </a:ext>
            </a:extLst>
          </p:cNvPr>
          <p:cNvSpPr>
            <a:spLocks noChangeAspect="1"/>
          </p:cNvSpPr>
          <p:nvPr/>
        </p:nvSpPr>
        <p:spPr>
          <a:xfrm>
            <a:off x="7508865"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6" name="PuzzleBoard50">
            <a:hlinkClick r:id="" action="ppaction://macro?name=revealLetter"/>
            <a:extLst>
              <a:ext uri="{FF2B5EF4-FFF2-40B4-BE49-F238E27FC236}">
                <a16:creationId xmlns:a16="http://schemas.microsoft.com/office/drawing/2014/main" id="{EC8740EE-B181-52C3-89DF-7BA9408F3657}"/>
              </a:ext>
            </a:extLst>
          </p:cNvPr>
          <p:cNvSpPr>
            <a:spLocks noChangeAspect="1"/>
          </p:cNvSpPr>
          <p:nvPr/>
        </p:nvSpPr>
        <p:spPr>
          <a:xfrm>
            <a:off x="8215298"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7" name="PuzzleBoard51">
            <a:hlinkClick r:id="" action="ppaction://macro?name=revealLetter"/>
            <a:extLst>
              <a:ext uri="{FF2B5EF4-FFF2-40B4-BE49-F238E27FC236}">
                <a16:creationId xmlns:a16="http://schemas.microsoft.com/office/drawing/2014/main" id="{A8AF1A93-5924-FAC8-F340-5F2C730F5067}"/>
              </a:ext>
            </a:extLst>
          </p:cNvPr>
          <p:cNvSpPr>
            <a:spLocks noChangeAspect="1"/>
          </p:cNvSpPr>
          <p:nvPr/>
        </p:nvSpPr>
        <p:spPr>
          <a:xfrm>
            <a:off x="8921732"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8" name="PuzzleBoard52">
            <a:hlinkClick r:id="" action="ppaction://macro?name=revealLetter"/>
            <a:extLst>
              <a:ext uri="{FF2B5EF4-FFF2-40B4-BE49-F238E27FC236}">
                <a16:creationId xmlns:a16="http://schemas.microsoft.com/office/drawing/2014/main" id="{2C9885ED-6169-7AF7-8901-2DB41C1FE523}"/>
              </a:ext>
            </a:extLst>
          </p:cNvPr>
          <p:cNvSpPr>
            <a:spLocks noChangeAspect="1"/>
          </p:cNvSpPr>
          <p:nvPr/>
        </p:nvSpPr>
        <p:spPr>
          <a:xfrm>
            <a:off x="9628164"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E8A794-72D7-C522-C38B-2DA08897C22A}"/>
              </a:ext>
            </a:extLst>
          </p:cNvPr>
          <p:cNvSpPr txBox="1"/>
          <p:nvPr/>
        </p:nvSpPr>
        <p:spPr>
          <a:xfrm>
            <a:off x="2763351" y="596883"/>
            <a:ext cx="6653818" cy="861774"/>
          </a:xfrm>
          <a:prstGeom prst="rect">
            <a:avLst/>
          </a:prstGeom>
          <a:noFill/>
        </p:spPr>
        <p:txBody>
          <a:bodyPr wrap="square" rtlCol="0">
            <a:spAutoFit/>
          </a:bodyPr>
          <a:lstStyle/>
          <a:p>
            <a:pPr algn="ctr"/>
            <a:r>
              <a:rPr lang="ms-MY" sz="5000" dirty="0">
                <a:solidFill>
                  <a:schemeClr val="bg1"/>
                </a:solidFill>
                <a:latin typeface="SF Fortune Wheel" pitchFamily="2" charset="0"/>
              </a:rPr>
              <a:t>Puzzle board</a:t>
            </a:r>
          </a:p>
        </p:txBody>
      </p:sp>
      <p:sp>
        <p:nvSpPr>
          <p:cNvPr id="64" name="PuzzleBoard3">
            <a:hlinkClick r:id="" action="ppaction://macro?name=revealLetter"/>
            <a:extLst>
              <a:ext uri="{FF2B5EF4-FFF2-40B4-BE49-F238E27FC236}">
                <a16:creationId xmlns:a16="http://schemas.microsoft.com/office/drawing/2014/main" id="{061BB73D-348F-CF67-455F-363D1F3DCE72}"/>
              </a:ext>
            </a:extLst>
          </p:cNvPr>
          <p:cNvSpPr>
            <a:spLocks noChangeAspect="1"/>
          </p:cNvSpPr>
          <p:nvPr/>
        </p:nvSpPr>
        <p:spPr>
          <a:xfrm>
            <a:off x="11165331" y="47319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dirty="0">
              <a:solidFill>
                <a:schemeClr val="tx1"/>
              </a:solidFill>
              <a:latin typeface="Poppins" pitchFamily="2" charset="77"/>
              <a:cs typeface="Poppins" pitchFamily="2" charset="77"/>
            </a:endParaRPr>
          </a:p>
        </p:txBody>
      </p:sp>
      <p:sp>
        <p:nvSpPr>
          <p:cNvPr id="65" name="TextBox 64">
            <a:extLst>
              <a:ext uri="{FF2B5EF4-FFF2-40B4-BE49-F238E27FC236}">
                <a16:creationId xmlns:a16="http://schemas.microsoft.com/office/drawing/2014/main" id="{BE1F5014-5ACA-BF39-3973-F7E0D0D1E403}"/>
              </a:ext>
            </a:extLst>
          </p:cNvPr>
          <p:cNvSpPr txBox="1"/>
          <p:nvPr/>
        </p:nvSpPr>
        <p:spPr>
          <a:xfrm>
            <a:off x="416853" y="561975"/>
            <a:ext cx="2635836" cy="830997"/>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Fill in the asnwer of the puzzle, and duplicate and add white boxes provided at the top right corner  ontop of the letters.</a:t>
            </a:r>
          </a:p>
        </p:txBody>
      </p:sp>
      <p:sp>
        <p:nvSpPr>
          <p:cNvPr id="66" name="TextBox 65">
            <a:extLst>
              <a:ext uri="{FF2B5EF4-FFF2-40B4-BE49-F238E27FC236}">
                <a16:creationId xmlns:a16="http://schemas.microsoft.com/office/drawing/2014/main" id="{BCA59ACB-32E6-128D-61DA-ED3717322E6E}"/>
              </a:ext>
            </a:extLst>
          </p:cNvPr>
          <p:cNvSpPr txBox="1"/>
          <p:nvPr/>
        </p:nvSpPr>
        <p:spPr>
          <a:xfrm>
            <a:off x="9161763" y="589774"/>
            <a:ext cx="1879265"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Use me and duplicate as needed to cover the letters.</a:t>
            </a:r>
          </a:p>
        </p:txBody>
      </p:sp>
      <p:sp>
        <p:nvSpPr>
          <p:cNvPr id="5" name="Rectangle 4">
            <a:extLst>
              <a:ext uri="{FF2B5EF4-FFF2-40B4-BE49-F238E27FC236}">
                <a16:creationId xmlns:a16="http://schemas.microsoft.com/office/drawing/2014/main" id="{609928A7-0D64-8580-47DF-3AE6C1EE4541}"/>
              </a:ext>
            </a:extLst>
          </p:cNvPr>
          <p:cNvSpPr/>
          <p:nvPr/>
        </p:nvSpPr>
        <p:spPr>
          <a:xfrm>
            <a:off x="0" y="5880901"/>
            <a:ext cx="12192000" cy="984078"/>
          </a:xfrm>
          <a:prstGeom prst="rect">
            <a:avLst/>
          </a:prstGeom>
          <a:solidFill>
            <a:schemeClr val="tx1"/>
          </a:solidFill>
          <a:ln w="571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59" name="TextBox 58">
            <a:extLst>
              <a:ext uri="{FF2B5EF4-FFF2-40B4-BE49-F238E27FC236}">
                <a16:creationId xmlns:a16="http://schemas.microsoft.com/office/drawing/2014/main" id="{7546304C-CAA9-9C43-26AE-BE3DD17B9975}"/>
              </a:ext>
            </a:extLst>
          </p:cNvPr>
          <p:cNvSpPr txBox="1"/>
          <p:nvPr/>
        </p:nvSpPr>
        <p:spPr>
          <a:xfrm>
            <a:off x="416853" y="6014744"/>
            <a:ext cx="1297150"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1</a:t>
            </a:r>
          </a:p>
        </p:txBody>
      </p:sp>
      <p:sp>
        <p:nvSpPr>
          <p:cNvPr id="60" name="TextBox 59">
            <a:extLst>
              <a:ext uri="{FF2B5EF4-FFF2-40B4-BE49-F238E27FC236}">
                <a16:creationId xmlns:a16="http://schemas.microsoft.com/office/drawing/2014/main" id="{4239E5A7-34B3-3469-D1F1-ED3A2F514D7A}"/>
              </a:ext>
            </a:extLst>
          </p:cNvPr>
          <p:cNvSpPr txBox="1"/>
          <p:nvPr/>
        </p:nvSpPr>
        <p:spPr>
          <a:xfrm>
            <a:off x="416853" y="6400270"/>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61" name="Rectangle 60">
            <a:extLst>
              <a:ext uri="{FF2B5EF4-FFF2-40B4-BE49-F238E27FC236}">
                <a16:creationId xmlns:a16="http://schemas.microsoft.com/office/drawing/2014/main" id="{250019AD-7653-D13C-6188-A4D754CAA6D0}"/>
              </a:ext>
            </a:extLst>
          </p:cNvPr>
          <p:cNvSpPr/>
          <p:nvPr/>
        </p:nvSpPr>
        <p:spPr>
          <a:xfrm>
            <a:off x="1808307" y="5994866"/>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72698D1-7D02-71CC-FAFF-0B6596860299}"/>
              </a:ext>
            </a:extLst>
          </p:cNvPr>
          <p:cNvSpPr/>
          <p:nvPr/>
        </p:nvSpPr>
        <p:spPr>
          <a:xfrm>
            <a:off x="1800704" y="6414016"/>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12A721D-F514-B1ED-5C9C-690D8195D5A9}"/>
              </a:ext>
            </a:extLst>
          </p:cNvPr>
          <p:cNvSpPr txBox="1"/>
          <p:nvPr/>
        </p:nvSpPr>
        <p:spPr>
          <a:xfrm>
            <a:off x="4289105" y="6011098"/>
            <a:ext cx="1342034"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2</a:t>
            </a:r>
          </a:p>
        </p:txBody>
      </p:sp>
      <p:sp>
        <p:nvSpPr>
          <p:cNvPr id="67" name="TextBox 66">
            <a:extLst>
              <a:ext uri="{FF2B5EF4-FFF2-40B4-BE49-F238E27FC236}">
                <a16:creationId xmlns:a16="http://schemas.microsoft.com/office/drawing/2014/main" id="{0E2C0BC4-8060-80EE-9F8C-351C548C748F}"/>
              </a:ext>
            </a:extLst>
          </p:cNvPr>
          <p:cNvSpPr txBox="1"/>
          <p:nvPr/>
        </p:nvSpPr>
        <p:spPr>
          <a:xfrm>
            <a:off x="4289105" y="6396624"/>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68" name="Rectangle 67">
            <a:extLst>
              <a:ext uri="{FF2B5EF4-FFF2-40B4-BE49-F238E27FC236}">
                <a16:creationId xmlns:a16="http://schemas.microsoft.com/office/drawing/2014/main" id="{BC3E5794-49CF-A420-B294-13B47B659B61}"/>
              </a:ext>
            </a:extLst>
          </p:cNvPr>
          <p:cNvSpPr/>
          <p:nvPr/>
        </p:nvSpPr>
        <p:spPr>
          <a:xfrm>
            <a:off x="5680559" y="599122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CCE75FBF-0F23-A8AF-DBA8-B83960521E77}"/>
              </a:ext>
            </a:extLst>
          </p:cNvPr>
          <p:cNvSpPr/>
          <p:nvPr/>
        </p:nvSpPr>
        <p:spPr>
          <a:xfrm>
            <a:off x="5672956" y="641037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A5D1505B-B6BE-4048-8F05-241111F49B64}"/>
              </a:ext>
            </a:extLst>
          </p:cNvPr>
          <p:cNvSpPr txBox="1"/>
          <p:nvPr/>
        </p:nvSpPr>
        <p:spPr>
          <a:xfrm>
            <a:off x="8159553" y="6011098"/>
            <a:ext cx="1345240"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3</a:t>
            </a:r>
          </a:p>
        </p:txBody>
      </p:sp>
      <p:sp>
        <p:nvSpPr>
          <p:cNvPr id="71" name="TextBox 70">
            <a:extLst>
              <a:ext uri="{FF2B5EF4-FFF2-40B4-BE49-F238E27FC236}">
                <a16:creationId xmlns:a16="http://schemas.microsoft.com/office/drawing/2014/main" id="{8DF50404-3699-9F96-12D8-C59BCA818727}"/>
              </a:ext>
            </a:extLst>
          </p:cNvPr>
          <p:cNvSpPr txBox="1"/>
          <p:nvPr/>
        </p:nvSpPr>
        <p:spPr>
          <a:xfrm>
            <a:off x="8159553" y="6396624"/>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72" name="Rectangle 71">
            <a:extLst>
              <a:ext uri="{FF2B5EF4-FFF2-40B4-BE49-F238E27FC236}">
                <a16:creationId xmlns:a16="http://schemas.microsoft.com/office/drawing/2014/main" id="{502081AE-90D1-1801-9E89-2EE3DF758C00}"/>
              </a:ext>
            </a:extLst>
          </p:cNvPr>
          <p:cNvSpPr/>
          <p:nvPr/>
        </p:nvSpPr>
        <p:spPr>
          <a:xfrm>
            <a:off x="9551007" y="599122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7CD2B9C-D4FA-8D36-606A-929249B8FA63}"/>
              </a:ext>
            </a:extLst>
          </p:cNvPr>
          <p:cNvSpPr/>
          <p:nvPr/>
        </p:nvSpPr>
        <p:spPr>
          <a:xfrm>
            <a:off x="9543404" y="641037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300D5445-BA06-D49E-0DE2-A2E6643B19FC}"/>
              </a:ext>
            </a:extLst>
          </p:cNvPr>
          <p:cNvSpPr/>
          <p:nvPr/>
        </p:nvSpPr>
        <p:spPr>
          <a:xfrm>
            <a:off x="1804413"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895DEDB-CE00-4772-3275-A8A38D75957E}"/>
              </a:ext>
            </a:extLst>
          </p:cNvPr>
          <p:cNvSpPr/>
          <p:nvPr/>
        </p:nvSpPr>
        <p:spPr>
          <a:xfrm>
            <a:off x="1800704"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9D34570F-B07D-3231-5219-7A76F8E09EE2}"/>
              </a:ext>
            </a:extLst>
          </p:cNvPr>
          <p:cNvSpPr/>
          <p:nvPr/>
        </p:nvSpPr>
        <p:spPr>
          <a:xfrm>
            <a:off x="5675730"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EE849BF6-82E0-CE8A-F4BC-388866993503}"/>
              </a:ext>
            </a:extLst>
          </p:cNvPr>
          <p:cNvSpPr/>
          <p:nvPr/>
        </p:nvSpPr>
        <p:spPr>
          <a:xfrm>
            <a:off x="5672021"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4937E37C-0D1D-5032-ABFC-4A77DF2A1A3A}"/>
              </a:ext>
            </a:extLst>
          </p:cNvPr>
          <p:cNvSpPr/>
          <p:nvPr/>
        </p:nvSpPr>
        <p:spPr>
          <a:xfrm>
            <a:off x="9547047"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08AFD0CF-3D67-D401-937A-416566173DCE}"/>
              </a:ext>
            </a:extLst>
          </p:cNvPr>
          <p:cNvSpPr/>
          <p:nvPr/>
        </p:nvSpPr>
        <p:spPr>
          <a:xfrm>
            <a:off x="9543338"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243AF984-C2FB-274D-2EF1-2DFAEB8D35EF}"/>
              </a:ext>
            </a:extLst>
          </p:cNvPr>
          <p:cNvPicPr>
            <a:picLocks noChangeAspect="1"/>
          </p:cNvPicPr>
          <p:nvPr/>
        </p:nvPicPr>
        <p:blipFill>
          <a:blip r:embed="rId24"/>
          <a:stretch>
            <a:fillRect/>
          </a:stretch>
        </p:blipFill>
        <p:spPr>
          <a:xfrm rot="7061272" flipH="1">
            <a:off x="786338" y="1533538"/>
            <a:ext cx="478567" cy="550887"/>
          </a:xfrm>
          <a:prstGeom prst="rect">
            <a:avLst/>
          </a:prstGeom>
        </p:spPr>
      </p:pic>
      <p:pic>
        <p:nvPicPr>
          <p:cNvPr id="81" name="Picture 80">
            <a:extLst>
              <a:ext uri="{FF2B5EF4-FFF2-40B4-BE49-F238E27FC236}">
                <a16:creationId xmlns:a16="http://schemas.microsoft.com/office/drawing/2014/main" id="{1F7A2E90-EACA-73E9-E14E-365D8DE44C39}"/>
              </a:ext>
            </a:extLst>
          </p:cNvPr>
          <p:cNvPicPr>
            <a:picLocks noChangeAspect="1"/>
          </p:cNvPicPr>
          <p:nvPr/>
        </p:nvPicPr>
        <p:blipFill>
          <a:blip r:embed="rId24"/>
          <a:stretch>
            <a:fillRect/>
          </a:stretch>
        </p:blipFill>
        <p:spPr>
          <a:xfrm rot="18990524" flipH="1">
            <a:off x="9062553" y="2488537"/>
            <a:ext cx="478567" cy="550887"/>
          </a:xfrm>
          <a:prstGeom prst="rect">
            <a:avLst/>
          </a:prstGeom>
        </p:spPr>
      </p:pic>
      <p:sp>
        <p:nvSpPr>
          <p:cNvPr id="83" name="PuzzleBoard3">
            <a:hlinkClick r:id="" action="ppaction://macro?name=revealLetter"/>
            <a:extLst>
              <a:ext uri="{FF2B5EF4-FFF2-40B4-BE49-F238E27FC236}">
                <a16:creationId xmlns:a16="http://schemas.microsoft.com/office/drawing/2014/main" id="{B3320FDC-47CA-B54E-5245-A2A9FBFBD197}"/>
              </a:ext>
            </a:extLst>
          </p:cNvPr>
          <p:cNvSpPr>
            <a:spLocks noChangeAspect="1"/>
          </p:cNvSpPr>
          <p:nvPr>
            <p:custDataLst>
              <p:tags r:id="rId1"/>
            </p:custDataLst>
          </p:nvPr>
        </p:nvSpPr>
        <p:spPr>
          <a:xfrm>
            <a:off x="3272636" y="205559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4" name="PuzzleBoard3">
            <a:hlinkClick r:id="" action="ppaction://macro?name=revealLetter"/>
            <a:extLst>
              <a:ext uri="{FF2B5EF4-FFF2-40B4-BE49-F238E27FC236}">
                <a16:creationId xmlns:a16="http://schemas.microsoft.com/office/drawing/2014/main" id="{60A36854-1ABA-6125-35E2-9AD66C1C37AC}"/>
              </a:ext>
            </a:extLst>
          </p:cNvPr>
          <p:cNvSpPr>
            <a:spLocks noChangeAspect="1"/>
          </p:cNvSpPr>
          <p:nvPr>
            <p:custDataLst>
              <p:tags r:id="rId2"/>
            </p:custDataLst>
          </p:nvPr>
        </p:nvSpPr>
        <p:spPr>
          <a:xfrm>
            <a:off x="3973153" y="205237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5" name="PuzzleBoard3">
            <a:hlinkClick r:id="" action="ppaction://macro?name=revealLetter"/>
            <a:extLst>
              <a:ext uri="{FF2B5EF4-FFF2-40B4-BE49-F238E27FC236}">
                <a16:creationId xmlns:a16="http://schemas.microsoft.com/office/drawing/2014/main" id="{81F6D44D-C278-A41C-2F31-776BE66A4284}"/>
              </a:ext>
            </a:extLst>
          </p:cNvPr>
          <p:cNvSpPr>
            <a:spLocks noChangeAspect="1"/>
          </p:cNvSpPr>
          <p:nvPr>
            <p:custDataLst>
              <p:tags r:id="rId3"/>
            </p:custDataLst>
          </p:nvPr>
        </p:nvSpPr>
        <p:spPr>
          <a:xfrm>
            <a:off x="4660302" y="205399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6" name="PuzzleBoard3">
            <a:hlinkClick r:id="" action="ppaction://macro?name=revealLetter"/>
            <a:extLst>
              <a:ext uri="{FF2B5EF4-FFF2-40B4-BE49-F238E27FC236}">
                <a16:creationId xmlns:a16="http://schemas.microsoft.com/office/drawing/2014/main" id="{290C1270-0438-BD74-45C3-4B1FAC8ACFC6}"/>
              </a:ext>
            </a:extLst>
          </p:cNvPr>
          <p:cNvSpPr>
            <a:spLocks noChangeAspect="1"/>
          </p:cNvSpPr>
          <p:nvPr>
            <p:custDataLst>
              <p:tags r:id="rId4"/>
            </p:custDataLst>
          </p:nvPr>
        </p:nvSpPr>
        <p:spPr>
          <a:xfrm>
            <a:off x="5367602" y="205172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7" name="PuzzleBoard3">
            <a:hlinkClick r:id="" action="ppaction://macro?name=revealLetter"/>
            <a:extLst>
              <a:ext uri="{FF2B5EF4-FFF2-40B4-BE49-F238E27FC236}">
                <a16:creationId xmlns:a16="http://schemas.microsoft.com/office/drawing/2014/main" id="{13B46DE3-4A8E-A7D1-FAE8-F943A91ECF80}"/>
              </a:ext>
            </a:extLst>
          </p:cNvPr>
          <p:cNvSpPr>
            <a:spLocks noChangeAspect="1"/>
          </p:cNvSpPr>
          <p:nvPr>
            <p:custDataLst>
              <p:tags r:id="rId5"/>
            </p:custDataLst>
          </p:nvPr>
        </p:nvSpPr>
        <p:spPr>
          <a:xfrm>
            <a:off x="6086689" y="205192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8" name="PuzzleBoard3">
            <a:hlinkClick r:id="" action="ppaction://macro?name=revealLetter"/>
            <a:extLst>
              <a:ext uri="{FF2B5EF4-FFF2-40B4-BE49-F238E27FC236}">
                <a16:creationId xmlns:a16="http://schemas.microsoft.com/office/drawing/2014/main" id="{4121B297-B263-4132-F887-C18B7E60C7A7}"/>
              </a:ext>
            </a:extLst>
          </p:cNvPr>
          <p:cNvSpPr>
            <a:spLocks noChangeAspect="1"/>
          </p:cNvSpPr>
          <p:nvPr>
            <p:custDataLst>
              <p:tags r:id="rId6"/>
            </p:custDataLst>
          </p:nvPr>
        </p:nvSpPr>
        <p:spPr>
          <a:xfrm>
            <a:off x="7504132" y="205559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9" name="PuzzleBoard3">
            <a:hlinkClick r:id="" action="ppaction://macro?name=revealLetter"/>
            <a:extLst>
              <a:ext uri="{FF2B5EF4-FFF2-40B4-BE49-F238E27FC236}">
                <a16:creationId xmlns:a16="http://schemas.microsoft.com/office/drawing/2014/main" id="{DB4279C3-B1B7-84C9-D45B-88142C489585}"/>
              </a:ext>
            </a:extLst>
          </p:cNvPr>
          <p:cNvSpPr>
            <a:spLocks noChangeAspect="1"/>
          </p:cNvSpPr>
          <p:nvPr>
            <p:custDataLst>
              <p:tags r:id="rId7"/>
            </p:custDataLst>
          </p:nvPr>
        </p:nvSpPr>
        <p:spPr>
          <a:xfrm>
            <a:off x="8212828" y="206173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0" name="PuzzleBoard3">
            <a:hlinkClick r:id="" action="ppaction://macro?name=revealLetter"/>
            <a:extLst>
              <a:ext uri="{FF2B5EF4-FFF2-40B4-BE49-F238E27FC236}">
                <a16:creationId xmlns:a16="http://schemas.microsoft.com/office/drawing/2014/main" id="{20372C1D-BBEC-9804-CBD7-7EE9E79ECA1E}"/>
              </a:ext>
            </a:extLst>
          </p:cNvPr>
          <p:cNvSpPr>
            <a:spLocks noChangeAspect="1"/>
          </p:cNvSpPr>
          <p:nvPr>
            <p:custDataLst>
              <p:tags r:id="rId8"/>
            </p:custDataLst>
          </p:nvPr>
        </p:nvSpPr>
        <p:spPr>
          <a:xfrm>
            <a:off x="4668408" y="288285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1" name="PuzzleBoard3">
            <a:hlinkClick r:id="" action="ppaction://macro?name=revealLetter"/>
            <a:extLst>
              <a:ext uri="{FF2B5EF4-FFF2-40B4-BE49-F238E27FC236}">
                <a16:creationId xmlns:a16="http://schemas.microsoft.com/office/drawing/2014/main" id="{98918708-C45D-6160-EA13-90786AC72860}"/>
              </a:ext>
            </a:extLst>
          </p:cNvPr>
          <p:cNvSpPr>
            <a:spLocks noChangeAspect="1"/>
          </p:cNvSpPr>
          <p:nvPr>
            <p:custDataLst>
              <p:tags r:id="rId9"/>
            </p:custDataLst>
          </p:nvPr>
        </p:nvSpPr>
        <p:spPr>
          <a:xfrm>
            <a:off x="5376160" y="288058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2" name="PuzzleBoard3">
            <a:hlinkClick r:id="" action="ppaction://macro?name=revealLetter"/>
            <a:extLst>
              <a:ext uri="{FF2B5EF4-FFF2-40B4-BE49-F238E27FC236}">
                <a16:creationId xmlns:a16="http://schemas.microsoft.com/office/drawing/2014/main" id="{966D890E-43A9-86B3-5322-8CB154799542}"/>
              </a:ext>
            </a:extLst>
          </p:cNvPr>
          <p:cNvSpPr>
            <a:spLocks noChangeAspect="1"/>
          </p:cNvSpPr>
          <p:nvPr>
            <p:custDataLst>
              <p:tags r:id="rId10"/>
            </p:custDataLst>
          </p:nvPr>
        </p:nvSpPr>
        <p:spPr>
          <a:xfrm>
            <a:off x="6090794" y="2886725"/>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3" name="PuzzleBoard3">
            <a:hlinkClick r:id="" action="ppaction://macro?name=revealLetter"/>
            <a:extLst>
              <a:ext uri="{FF2B5EF4-FFF2-40B4-BE49-F238E27FC236}">
                <a16:creationId xmlns:a16="http://schemas.microsoft.com/office/drawing/2014/main" id="{9800439D-9909-DBDB-9933-CB4CF056FD9E}"/>
              </a:ext>
            </a:extLst>
          </p:cNvPr>
          <p:cNvSpPr>
            <a:spLocks noChangeAspect="1"/>
          </p:cNvSpPr>
          <p:nvPr>
            <p:custDataLst>
              <p:tags r:id="rId11"/>
            </p:custDataLst>
          </p:nvPr>
        </p:nvSpPr>
        <p:spPr>
          <a:xfrm>
            <a:off x="3973130" y="372210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4" name="PuzzleBoard3">
            <a:hlinkClick r:id="" action="ppaction://macro?name=revealLetter"/>
            <a:extLst>
              <a:ext uri="{FF2B5EF4-FFF2-40B4-BE49-F238E27FC236}">
                <a16:creationId xmlns:a16="http://schemas.microsoft.com/office/drawing/2014/main" id="{6A7B0BBB-5D2C-9A2A-B261-B24A53B20967}"/>
              </a:ext>
            </a:extLst>
          </p:cNvPr>
          <p:cNvSpPr>
            <a:spLocks noChangeAspect="1"/>
          </p:cNvSpPr>
          <p:nvPr>
            <p:custDataLst>
              <p:tags r:id="rId12"/>
            </p:custDataLst>
          </p:nvPr>
        </p:nvSpPr>
        <p:spPr>
          <a:xfrm>
            <a:off x="4663256" y="371889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5" name="PuzzleBoard3">
            <a:hlinkClick r:id="" action="ppaction://macro?name=revealLetter"/>
            <a:extLst>
              <a:ext uri="{FF2B5EF4-FFF2-40B4-BE49-F238E27FC236}">
                <a16:creationId xmlns:a16="http://schemas.microsoft.com/office/drawing/2014/main" id="{78172586-5B90-0CCB-4DD2-0ED540FE988A}"/>
              </a:ext>
            </a:extLst>
          </p:cNvPr>
          <p:cNvSpPr>
            <a:spLocks noChangeAspect="1"/>
          </p:cNvSpPr>
          <p:nvPr>
            <p:custDataLst>
              <p:tags r:id="rId13"/>
            </p:custDataLst>
          </p:nvPr>
        </p:nvSpPr>
        <p:spPr>
          <a:xfrm>
            <a:off x="5381820" y="3720511"/>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6" name="PuzzleBoard3">
            <a:hlinkClick r:id="" action="ppaction://macro?name=revealLetter"/>
            <a:extLst>
              <a:ext uri="{FF2B5EF4-FFF2-40B4-BE49-F238E27FC236}">
                <a16:creationId xmlns:a16="http://schemas.microsoft.com/office/drawing/2014/main" id="{8623E809-6C8F-62D1-05A3-52CEB923D2B5}"/>
              </a:ext>
            </a:extLst>
          </p:cNvPr>
          <p:cNvSpPr>
            <a:spLocks noChangeAspect="1"/>
          </p:cNvSpPr>
          <p:nvPr>
            <p:custDataLst>
              <p:tags r:id="rId14"/>
            </p:custDataLst>
          </p:nvPr>
        </p:nvSpPr>
        <p:spPr>
          <a:xfrm>
            <a:off x="6089572" y="371823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7" name="PuzzleBoard3">
            <a:hlinkClick r:id="" action="ppaction://macro?name=revealLetter"/>
            <a:extLst>
              <a:ext uri="{FF2B5EF4-FFF2-40B4-BE49-F238E27FC236}">
                <a16:creationId xmlns:a16="http://schemas.microsoft.com/office/drawing/2014/main" id="{4A824A1D-6D9B-9ACB-AFB6-3A783D07A126}"/>
              </a:ext>
            </a:extLst>
          </p:cNvPr>
          <p:cNvSpPr>
            <a:spLocks noChangeAspect="1"/>
          </p:cNvSpPr>
          <p:nvPr>
            <p:custDataLst>
              <p:tags r:id="rId15"/>
            </p:custDataLst>
          </p:nvPr>
        </p:nvSpPr>
        <p:spPr>
          <a:xfrm>
            <a:off x="6788329" y="3718441"/>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8" name="PuzzleBoard3">
            <a:hlinkClick r:id="" action="ppaction://macro?name=revealLetter"/>
            <a:extLst>
              <a:ext uri="{FF2B5EF4-FFF2-40B4-BE49-F238E27FC236}">
                <a16:creationId xmlns:a16="http://schemas.microsoft.com/office/drawing/2014/main" id="{6B07675C-3581-5BC1-1DE7-F5ECDD40238E}"/>
              </a:ext>
            </a:extLst>
          </p:cNvPr>
          <p:cNvSpPr>
            <a:spLocks noChangeAspect="1"/>
          </p:cNvSpPr>
          <p:nvPr>
            <p:custDataLst>
              <p:tags r:id="rId16"/>
            </p:custDataLst>
          </p:nvPr>
        </p:nvSpPr>
        <p:spPr>
          <a:xfrm>
            <a:off x="3970176" y="456346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9" name="PuzzleBoard3">
            <a:hlinkClick r:id="" action="ppaction://macro?name=revealLetter"/>
            <a:extLst>
              <a:ext uri="{FF2B5EF4-FFF2-40B4-BE49-F238E27FC236}">
                <a16:creationId xmlns:a16="http://schemas.microsoft.com/office/drawing/2014/main" id="{30A629A7-D45D-7C89-09B2-0D181153DC7C}"/>
              </a:ext>
            </a:extLst>
          </p:cNvPr>
          <p:cNvSpPr>
            <a:spLocks noChangeAspect="1"/>
          </p:cNvSpPr>
          <p:nvPr>
            <p:custDataLst>
              <p:tags r:id="rId17"/>
            </p:custDataLst>
          </p:nvPr>
        </p:nvSpPr>
        <p:spPr>
          <a:xfrm>
            <a:off x="4670693" y="456025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00" name="PuzzleBoard3">
            <a:hlinkClick r:id="" action="ppaction://macro?name=revealLetter"/>
            <a:extLst>
              <a:ext uri="{FF2B5EF4-FFF2-40B4-BE49-F238E27FC236}">
                <a16:creationId xmlns:a16="http://schemas.microsoft.com/office/drawing/2014/main" id="{04581DCE-2500-9D3D-E945-F2DB3165C0CD}"/>
              </a:ext>
            </a:extLst>
          </p:cNvPr>
          <p:cNvSpPr>
            <a:spLocks noChangeAspect="1"/>
          </p:cNvSpPr>
          <p:nvPr>
            <p:custDataLst>
              <p:tags r:id="rId18"/>
            </p:custDataLst>
          </p:nvPr>
        </p:nvSpPr>
        <p:spPr>
          <a:xfrm>
            <a:off x="5378172" y="4561871"/>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01" name="PuzzleBoard3">
            <a:hlinkClick r:id="" action="ppaction://macro?name=revealLetter"/>
            <a:extLst>
              <a:ext uri="{FF2B5EF4-FFF2-40B4-BE49-F238E27FC236}">
                <a16:creationId xmlns:a16="http://schemas.microsoft.com/office/drawing/2014/main" id="{AB548BA3-8F8A-3B76-3624-1B12CA4EDE22}"/>
              </a:ext>
            </a:extLst>
          </p:cNvPr>
          <p:cNvSpPr>
            <a:spLocks noChangeAspect="1"/>
          </p:cNvSpPr>
          <p:nvPr>
            <p:custDataLst>
              <p:tags r:id="rId19"/>
            </p:custDataLst>
          </p:nvPr>
        </p:nvSpPr>
        <p:spPr>
          <a:xfrm>
            <a:off x="6085924" y="455959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02" name="PuzzleBoard3">
            <a:hlinkClick r:id="" action="ppaction://macro?name=revealLetter"/>
            <a:extLst>
              <a:ext uri="{FF2B5EF4-FFF2-40B4-BE49-F238E27FC236}">
                <a16:creationId xmlns:a16="http://schemas.microsoft.com/office/drawing/2014/main" id="{DAF23B3E-D865-CBC0-0F59-06054C5204D2}"/>
              </a:ext>
            </a:extLst>
          </p:cNvPr>
          <p:cNvSpPr>
            <a:spLocks noChangeAspect="1"/>
          </p:cNvSpPr>
          <p:nvPr>
            <p:custDataLst>
              <p:tags r:id="rId20"/>
            </p:custDataLst>
          </p:nvPr>
        </p:nvSpPr>
        <p:spPr>
          <a:xfrm>
            <a:off x="6794620" y="4559801"/>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03" name="PuzzleBoard3">
            <a:hlinkClick r:id="" action="ppaction://macro?name=revealLetter"/>
            <a:extLst>
              <a:ext uri="{FF2B5EF4-FFF2-40B4-BE49-F238E27FC236}">
                <a16:creationId xmlns:a16="http://schemas.microsoft.com/office/drawing/2014/main" id="{D8809E8B-2B97-B7D4-7A0D-08860DA334C1}"/>
              </a:ext>
            </a:extLst>
          </p:cNvPr>
          <p:cNvSpPr>
            <a:spLocks noChangeAspect="1"/>
          </p:cNvSpPr>
          <p:nvPr>
            <p:custDataLst>
              <p:tags r:id="rId21"/>
            </p:custDataLst>
          </p:nvPr>
        </p:nvSpPr>
        <p:spPr>
          <a:xfrm>
            <a:off x="2557386" y="456711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04" name="PuzzleBoard3">
            <a:hlinkClick r:id="" action="ppaction://macro?name=revealLetter"/>
            <a:extLst>
              <a:ext uri="{FF2B5EF4-FFF2-40B4-BE49-F238E27FC236}">
                <a16:creationId xmlns:a16="http://schemas.microsoft.com/office/drawing/2014/main" id="{837616C1-472D-0922-F2DD-90744A9A2FC1}"/>
              </a:ext>
            </a:extLst>
          </p:cNvPr>
          <p:cNvSpPr>
            <a:spLocks noChangeAspect="1"/>
          </p:cNvSpPr>
          <p:nvPr>
            <p:custDataLst>
              <p:tags r:id="rId22"/>
            </p:custDataLst>
          </p:nvPr>
        </p:nvSpPr>
        <p:spPr>
          <a:xfrm>
            <a:off x="3275077" y="456484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3287178-E83C-5BBF-289A-C01E89D69C9F}"/>
              </a:ext>
            </a:extLst>
          </p:cNvPr>
          <p:cNvSpPr txBox="1"/>
          <p:nvPr/>
        </p:nvSpPr>
        <p:spPr>
          <a:xfrm>
            <a:off x="8314294" y="3217620"/>
            <a:ext cx="2380997"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Drag me using ClassPoint’s</a:t>
            </a:r>
          </a:p>
          <a:p>
            <a:r>
              <a:rPr lang="ms-MY" sz="1200" dirty="0">
                <a:solidFill>
                  <a:schemeClr val="bg1"/>
                </a:solidFill>
                <a:latin typeface="Poppins" pitchFamily="2" charset="77"/>
                <a:cs typeface="Poppins" pitchFamily="2" charset="77"/>
              </a:rPr>
              <a:t>Draggable Objects to move in slide show mode.</a:t>
            </a:r>
          </a:p>
        </p:txBody>
      </p:sp>
    </p:spTree>
    <p:extLst>
      <p:ext uri="{BB962C8B-B14F-4D97-AF65-F5344CB8AC3E}">
        <p14:creationId xmlns:p14="http://schemas.microsoft.com/office/powerpoint/2010/main" val="4142920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B112E-2B91-D2EB-74B0-8420D3D24EB0}"/>
              </a:ext>
            </a:extLst>
          </p:cNvPr>
          <p:cNvSpPr txBox="1"/>
          <p:nvPr/>
        </p:nvSpPr>
        <p:spPr>
          <a:xfrm>
            <a:off x="2769091" y="2613392"/>
            <a:ext cx="6653818" cy="1631216"/>
          </a:xfrm>
          <a:prstGeom prst="rect">
            <a:avLst/>
          </a:prstGeom>
          <a:noFill/>
        </p:spPr>
        <p:txBody>
          <a:bodyPr wrap="square" rtlCol="0">
            <a:spAutoFit/>
          </a:bodyPr>
          <a:lstStyle/>
          <a:p>
            <a:pPr algn="ctr"/>
            <a:r>
              <a:rPr lang="ms-MY" sz="10000" dirty="0">
                <a:solidFill>
                  <a:schemeClr val="bg1"/>
                </a:solidFill>
                <a:latin typeface="SF Fortune Wheel" pitchFamily="2" charset="0"/>
              </a:rPr>
              <a:t>ROUND 3</a:t>
            </a:r>
          </a:p>
        </p:txBody>
      </p:sp>
    </p:spTree>
    <p:extLst>
      <p:ext uri="{BB962C8B-B14F-4D97-AF65-F5344CB8AC3E}">
        <p14:creationId xmlns:p14="http://schemas.microsoft.com/office/powerpoint/2010/main" val="4195308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ndedOnBox">
            <a:extLst>
              <a:ext uri="{FF2B5EF4-FFF2-40B4-BE49-F238E27FC236}">
                <a16:creationId xmlns:a16="http://schemas.microsoft.com/office/drawing/2014/main" id="{A90AC82D-4EF7-2DD7-4BF5-5BFD51450EFD}"/>
              </a:ext>
            </a:extLst>
          </p:cNvPr>
          <p:cNvSpPr txBox="1"/>
          <p:nvPr/>
        </p:nvSpPr>
        <p:spPr>
          <a:xfrm>
            <a:off x="696543" y="1569376"/>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6" name="WheelValue">
            <a:extLst>
              <a:ext uri="{FF2B5EF4-FFF2-40B4-BE49-F238E27FC236}">
                <a16:creationId xmlns:a16="http://schemas.microsoft.com/office/drawing/2014/main" id="{CD7258DC-C8D6-1095-E027-6F885DACCBBC}"/>
              </a:ext>
            </a:extLst>
          </p:cNvPr>
          <p:cNvSpPr txBox="1"/>
          <p:nvPr/>
        </p:nvSpPr>
        <p:spPr>
          <a:xfrm>
            <a:off x="696544" y="1784820"/>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7" name="YouLandedOn">
            <a:extLst>
              <a:ext uri="{FF2B5EF4-FFF2-40B4-BE49-F238E27FC236}">
                <a16:creationId xmlns:a16="http://schemas.microsoft.com/office/drawing/2014/main" id="{A9A3E7EA-747D-B20A-6678-6EFD610F8515}"/>
              </a:ext>
            </a:extLst>
          </p:cNvPr>
          <p:cNvSpPr txBox="1"/>
          <p:nvPr/>
        </p:nvSpPr>
        <p:spPr>
          <a:xfrm>
            <a:off x="696544" y="1569376"/>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You landed on</a:t>
            </a:r>
          </a:p>
        </p:txBody>
      </p:sp>
      <p:sp>
        <p:nvSpPr>
          <p:cNvPr id="11" name="TextBox 10">
            <a:extLst>
              <a:ext uri="{FF2B5EF4-FFF2-40B4-BE49-F238E27FC236}">
                <a16:creationId xmlns:a16="http://schemas.microsoft.com/office/drawing/2014/main" id="{65C3A982-517F-F40D-830B-2CD861660210}"/>
              </a:ext>
            </a:extLst>
          </p:cNvPr>
          <p:cNvSpPr txBox="1"/>
          <p:nvPr/>
        </p:nvSpPr>
        <p:spPr>
          <a:xfrm>
            <a:off x="572758" y="491077"/>
            <a:ext cx="2438488" cy="400110"/>
          </a:xfrm>
          <a:prstGeom prst="rect">
            <a:avLst/>
          </a:prstGeom>
          <a:noFill/>
        </p:spPr>
        <p:txBody>
          <a:bodyPr wrap="none" rtlCol="0">
            <a:spAutoFit/>
          </a:bodyPr>
          <a:lstStyle/>
          <a:p>
            <a:r>
              <a:rPr lang="ms-MY" sz="2000" dirty="0">
                <a:solidFill>
                  <a:schemeClr val="bg1"/>
                </a:solidFill>
                <a:latin typeface="SF Fortune Wheel" pitchFamily="2" charset="0"/>
              </a:rPr>
              <a:t>Spin the wheel</a:t>
            </a:r>
          </a:p>
        </p:txBody>
      </p:sp>
      <p:sp>
        <p:nvSpPr>
          <p:cNvPr id="12" name="TextBox 11">
            <a:extLst>
              <a:ext uri="{FF2B5EF4-FFF2-40B4-BE49-F238E27FC236}">
                <a16:creationId xmlns:a16="http://schemas.microsoft.com/office/drawing/2014/main" id="{C73CF0F8-4BA8-86E2-F11C-4BC781BAAE2D}"/>
              </a:ext>
            </a:extLst>
          </p:cNvPr>
          <p:cNvSpPr txBox="1"/>
          <p:nvPr/>
        </p:nvSpPr>
        <p:spPr>
          <a:xfrm>
            <a:off x="9219360" y="634997"/>
            <a:ext cx="2178756"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Follow the instruction and enter slide show mode to spin.</a:t>
            </a:r>
          </a:p>
        </p:txBody>
      </p:sp>
      <p:sp>
        <p:nvSpPr>
          <p:cNvPr id="13" name="YouLandedOn">
            <a:extLst>
              <a:ext uri="{FF2B5EF4-FFF2-40B4-BE49-F238E27FC236}">
                <a16:creationId xmlns:a16="http://schemas.microsoft.com/office/drawing/2014/main" id="{61253EB0-0D79-D5A1-85D6-ADBF057525DF}"/>
              </a:ext>
            </a:extLst>
          </p:cNvPr>
          <p:cNvSpPr txBox="1"/>
          <p:nvPr/>
        </p:nvSpPr>
        <p:spPr>
          <a:xfrm>
            <a:off x="681141" y="1191468"/>
            <a:ext cx="1658724" cy="215444"/>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1</a:t>
            </a:r>
            <a:r>
              <a:rPr lang="en-US" sz="1100" b="1" baseline="30000" dirty="0">
                <a:solidFill>
                  <a:schemeClr val="bg1"/>
                </a:solidFill>
                <a:latin typeface="Poppins" pitchFamily="2" charset="77"/>
                <a:cs typeface="Poppins" pitchFamily="2" charset="77"/>
              </a:rPr>
              <a:t>st</a:t>
            </a:r>
            <a:r>
              <a:rPr lang="en-US" sz="1100" b="1" dirty="0">
                <a:solidFill>
                  <a:schemeClr val="bg1"/>
                </a:solidFill>
                <a:latin typeface="Poppins" pitchFamily="2" charset="77"/>
                <a:cs typeface="Poppins" pitchFamily="2" charset="77"/>
              </a:rPr>
              <a:t> Contestant</a:t>
            </a:r>
          </a:p>
        </p:txBody>
      </p:sp>
      <p:pic>
        <p:nvPicPr>
          <p:cNvPr id="2" name="Picture 1">
            <a:extLst>
              <a:ext uri="{FF2B5EF4-FFF2-40B4-BE49-F238E27FC236}">
                <a16:creationId xmlns:a16="http://schemas.microsoft.com/office/drawing/2014/main" id="{9F0096A1-51F1-A96D-C1E4-5056C32093EE}"/>
              </a:ext>
            </a:extLst>
          </p:cNvPr>
          <p:cNvPicPr>
            <a:picLocks noChangeAspect="1"/>
          </p:cNvPicPr>
          <p:nvPr/>
        </p:nvPicPr>
        <p:blipFill>
          <a:blip r:embed="rId2"/>
          <a:stretch>
            <a:fillRect/>
          </a:stretch>
        </p:blipFill>
        <p:spPr>
          <a:xfrm rot="13286567">
            <a:off x="10646689" y="1508626"/>
            <a:ext cx="393491" cy="550887"/>
          </a:xfrm>
          <a:prstGeom prst="rect">
            <a:avLst/>
          </a:prstGeom>
        </p:spPr>
      </p:pic>
      <p:pic>
        <p:nvPicPr>
          <p:cNvPr id="9" name="Picture 8" descr="A colorful wheel of fortune&#10;&#10;Description automatically generated">
            <a:extLst>
              <a:ext uri="{FF2B5EF4-FFF2-40B4-BE49-F238E27FC236}">
                <a16:creationId xmlns:a16="http://schemas.microsoft.com/office/drawing/2014/main" id="{A9C31B57-842F-ACCB-0439-EFA21B8CD95E}"/>
              </a:ext>
            </a:extLst>
          </p:cNvPr>
          <p:cNvPicPr>
            <a:picLocks noChangeAspect="1"/>
          </p:cNvPicPr>
          <p:nvPr/>
        </p:nvPicPr>
        <p:blipFill>
          <a:blip r:embed="rId3"/>
          <a:stretch>
            <a:fillRect/>
          </a:stretch>
        </p:blipFill>
        <p:spPr>
          <a:xfrm>
            <a:off x="6624480" y="1770755"/>
            <a:ext cx="4773636" cy="4359158"/>
          </a:xfrm>
          <a:prstGeom prst="rect">
            <a:avLst/>
          </a:prstGeom>
        </p:spPr>
      </p:pic>
      <p:sp>
        <p:nvSpPr>
          <p:cNvPr id="19" name="TextBox 6">
            <a:extLst>
              <a:ext uri="{FF2B5EF4-FFF2-40B4-BE49-F238E27FC236}">
                <a16:creationId xmlns:a16="http://schemas.microsoft.com/office/drawing/2014/main" id="{E6E968C7-CDE4-BD18-26FC-515E952C5D1E}"/>
              </a:ext>
            </a:extLst>
          </p:cNvPr>
          <p:cNvSpPr txBox="1"/>
          <p:nvPr/>
        </p:nvSpPr>
        <p:spPr>
          <a:xfrm>
            <a:off x="1108355" y="2937821"/>
            <a:ext cx="5386839" cy="3192349"/>
          </a:xfrm>
          <a:prstGeom prst="rect">
            <a:avLst/>
          </a:prstGeom>
        </p:spPr>
        <p:txBody>
          <a:bodyPr wrap="square" lIns="0" tIns="0" rIns="0" bIns="0" rtlCol="0" anchor="t">
            <a:spAutoFit/>
          </a:bodyPr>
          <a:lstStyle/>
          <a:p>
            <a:pPr marL="304815" indent="-304815">
              <a:buAutoNum type="arabicPeriod"/>
            </a:pPr>
            <a:r>
              <a:rPr lang="en-MY" sz="1530" dirty="0">
                <a:solidFill>
                  <a:srgbClr val="56AFF0"/>
                </a:solidFill>
                <a:latin typeface="Poppins" pitchFamily="2" charset="77"/>
                <a:ea typeface="DengXian" panose="02010600030101010101" pitchFamily="2" charset="-122"/>
                <a:cs typeface="Poppins" pitchFamily="2" charset="77"/>
                <a:hlinkClick r:id="rId4">
                  <a:extLst>
                    <a:ext uri="{A12FA001-AC4F-418D-AE19-62706E023703}">
                      <ahyp:hlinkClr xmlns:ahyp="http://schemas.microsoft.com/office/drawing/2018/hyperlinkcolor" val="tx"/>
                    </a:ext>
                  </a:extLst>
                </a:hlinkClick>
              </a:rPr>
              <a:t>Download ClassPoint for free</a:t>
            </a:r>
            <a:r>
              <a:rPr lang="en-MY" sz="1530" dirty="0">
                <a:solidFill>
                  <a:schemeClr val="bg1"/>
                </a:solidFill>
                <a:latin typeface="Poppins" pitchFamily="2" charset="77"/>
                <a:ea typeface="DengXian" panose="02010600030101010101" pitchFamily="2" charset="-122"/>
                <a:cs typeface="Poppins" pitchFamily="2" charset="77"/>
              </a:rPr>
              <a:t>.</a:t>
            </a:r>
          </a:p>
          <a:p>
            <a:pPr marL="304815" indent="-304815">
              <a:lnSpc>
                <a:spcPct val="150000"/>
              </a:lnSpc>
              <a:buFontTx/>
              <a:buAutoNum type="arabicPeriod"/>
            </a:pPr>
            <a:r>
              <a:rPr lang="en-US" sz="1530" dirty="0">
                <a:solidFill>
                  <a:schemeClr val="bg1"/>
                </a:solidFill>
                <a:latin typeface="Poppins"/>
              </a:rPr>
              <a:t>Go to Inknoe ClassPoint in your PowerPoint ribbon </a:t>
            </a:r>
          </a:p>
          <a:p>
            <a:r>
              <a:rPr lang="en-US" sz="1530" dirty="0">
                <a:solidFill>
                  <a:schemeClr val="bg1"/>
                </a:solidFill>
                <a:latin typeface="Poppins"/>
              </a:rPr>
              <a:t>and click on “Class List”.</a:t>
            </a:r>
          </a:p>
          <a:p>
            <a:pPr marL="342900" indent="-342900">
              <a:lnSpc>
                <a:spcPct val="150000"/>
              </a:lnSpc>
              <a:buAutoNum type="arabicPeriod" startAt="3"/>
            </a:pPr>
            <a:r>
              <a:rPr lang="en-US" sz="1530" dirty="0">
                <a:solidFill>
                  <a:schemeClr val="bg1"/>
                </a:solidFill>
                <a:latin typeface="Poppins"/>
              </a:rPr>
              <a:t>Upload </a:t>
            </a:r>
            <a:r>
              <a:rPr lang="en-US" sz="1530" dirty="0">
                <a:solidFill>
                  <a:srgbClr val="00B0F0"/>
                </a:solidFill>
                <a:latin typeface="Poppins"/>
                <a:hlinkClick r:id="rId5">
                  <a:extLst>
                    <a:ext uri="{A12FA001-AC4F-418D-AE19-62706E023703}">
                      <ahyp:hlinkClr xmlns:ahyp="http://schemas.microsoft.com/office/drawing/2018/hyperlinkcolor" val="tx"/>
                    </a:ext>
                  </a:extLst>
                </a:hlinkClick>
              </a:rPr>
              <a:t>this CSV file</a:t>
            </a:r>
            <a:r>
              <a:rPr lang="en-US" sz="1530" dirty="0">
                <a:solidFill>
                  <a:srgbClr val="00B0F0"/>
                </a:solidFill>
                <a:latin typeface="Poppins"/>
              </a:rPr>
              <a:t> </a:t>
            </a:r>
            <a:r>
              <a:rPr lang="en-US" sz="1530" dirty="0">
                <a:solidFill>
                  <a:schemeClr val="bg1"/>
                </a:solidFill>
                <a:latin typeface="Poppins"/>
              </a:rPr>
              <a:t>with a list of Wheel of Fortune </a:t>
            </a:r>
          </a:p>
          <a:p>
            <a:r>
              <a:rPr lang="en-US" sz="1530" dirty="0">
                <a:solidFill>
                  <a:schemeClr val="bg1"/>
                </a:solidFill>
                <a:latin typeface="Poppins"/>
              </a:rPr>
              <a:t>options to the “Class List”.</a:t>
            </a:r>
            <a:endParaRPr lang="en-MY" sz="1533" dirty="0">
              <a:solidFill>
                <a:schemeClr val="bg1"/>
              </a:solidFill>
              <a:latin typeface="Poppins" pitchFamily="2" charset="77"/>
              <a:ea typeface="DengXian" panose="02010600030101010101" pitchFamily="2" charset="-122"/>
              <a:cs typeface="Poppins" pitchFamily="2" charset="77"/>
            </a:endParaRPr>
          </a:p>
          <a:p>
            <a:pPr>
              <a:lnSpc>
                <a:spcPct val="150000"/>
              </a:lnSpc>
            </a:pPr>
            <a:r>
              <a:rPr lang="en-MY" sz="1533" dirty="0">
                <a:solidFill>
                  <a:schemeClr val="bg1"/>
                </a:solidFill>
                <a:latin typeface="Poppins" pitchFamily="2" charset="77"/>
                <a:ea typeface="DengXian" panose="02010600030101010101" pitchFamily="2" charset="-122"/>
                <a:cs typeface="Poppins" pitchFamily="2" charset="77"/>
              </a:rPr>
              <a:t>4.  Enter slideshow mode and click on “Name Picker” at </a:t>
            </a:r>
          </a:p>
          <a:p>
            <a:r>
              <a:rPr lang="en-MY" sz="1533" dirty="0">
                <a:solidFill>
                  <a:schemeClr val="bg1"/>
                </a:solidFill>
                <a:latin typeface="Poppins" pitchFamily="2" charset="77"/>
                <a:ea typeface="DengXian" panose="02010600030101010101" pitchFamily="2" charset="-122"/>
                <a:cs typeface="Poppins" pitchFamily="2" charset="77"/>
              </a:rPr>
              <a:t>the ClassPoint toolbar at the bottom of your screen.</a:t>
            </a:r>
          </a:p>
          <a:p>
            <a:pPr marL="342900" indent="-342900">
              <a:lnSpc>
                <a:spcPct val="150000"/>
              </a:lnSpc>
              <a:buAutoNum type="arabicPeriod" startAt="5"/>
            </a:pPr>
            <a:r>
              <a:rPr lang="en-MY" sz="1533" dirty="0">
                <a:solidFill>
                  <a:schemeClr val="bg1"/>
                </a:solidFill>
                <a:latin typeface="Poppins" pitchFamily="2" charset="77"/>
                <a:ea typeface="DengXian" panose="02010600030101010101" pitchFamily="2" charset="-122"/>
                <a:cs typeface="Poppins" pitchFamily="2" charset="77"/>
              </a:rPr>
              <a:t>Spin the wheel and record where the wheel stops </a:t>
            </a:r>
          </a:p>
          <a:p>
            <a:r>
              <a:rPr lang="en-MY" sz="1533" dirty="0">
                <a:solidFill>
                  <a:schemeClr val="bg1"/>
                </a:solidFill>
                <a:latin typeface="Poppins" pitchFamily="2" charset="77"/>
                <a:ea typeface="DengXian" panose="02010600030101010101" pitchFamily="2" charset="-122"/>
                <a:cs typeface="Poppins" pitchFamily="2" charset="77"/>
              </a:rPr>
              <a:t>on this PowerPoint slide.</a:t>
            </a:r>
          </a:p>
          <a:p>
            <a:endParaRPr lang="en-MY" sz="1533" dirty="0">
              <a:solidFill>
                <a:schemeClr val="bg1"/>
              </a:solidFill>
              <a:latin typeface="Poppins" pitchFamily="2" charset="77"/>
              <a:ea typeface="DengXian" panose="02010600030101010101" pitchFamily="2" charset="-122"/>
              <a:cs typeface="Poppins" pitchFamily="2" charset="77"/>
            </a:endParaRPr>
          </a:p>
          <a:p>
            <a:endParaRPr lang="en-US" sz="1600" dirty="0">
              <a:solidFill>
                <a:schemeClr val="bg1"/>
              </a:solidFill>
              <a:latin typeface="Poppins"/>
            </a:endParaRPr>
          </a:p>
        </p:txBody>
      </p:sp>
    </p:spTree>
    <p:extLst>
      <p:ext uri="{BB962C8B-B14F-4D97-AF65-F5344CB8AC3E}">
        <p14:creationId xmlns:p14="http://schemas.microsoft.com/office/powerpoint/2010/main" val="131133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ndedOnBox">
            <a:extLst>
              <a:ext uri="{FF2B5EF4-FFF2-40B4-BE49-F238E27FC236}">
                <a16:creationId xmlns:a16="http://schemas.microsoft.com/office/drawing/2014/main" id="{A90AC82D-4EF7-2DD7-4BF5-5BFD51450EFD}"/>
              </a:ext>
            </a:extLst>
          </p:cNvPr>
          <p:cNvSpPr txBox="1"/>
          <p:nvPr/>
        </p:nvSpPr>
        <p:spPr>
          <a:xfrm>
            <a:off x="696543" y="1569376"/>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6" name="WheelValue">
            <a:extLst>
              <a:ext uri="{FF2B5EF4-FFF2-40B4-BE49-F238E27FC236}">
                <a16:creationId xmlns:a16="http://schemas.microsoft.com/office/drawing/2014/main" id="{CD7258DC-C8D6-1095-E027-6F885DACCBBC}"/>
              </a:ext>
            </a:extLst>
          </p:cNvPr>
          <p:cNvSpPr txBox="1"/>
          <p:nvPr/>
        </p:nvSpPr>
        <p:spPr>
          <a:xfrm>
            <a:off x="696544" y="1784820"/>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7" name="YouLandedOn">
            <a:extLst>
              <a:ext uri="{FF2B5EF4-FFF2-40B4-BE49-F238E27FC236}">
                <a16:creationId xmlns:a16="http://schemas.microsoft.com/office/drawing/2014/main" id="{A9A3E7EA-747D-B20A-6678-6EFD610F8515}"/>
              </a:ext>
            </a:extLst>
          </p:cNvPr>
          <p:cNvSpPr txBox="1"/>
          <p:nvPr/>
        </p:nvSpPr>
        <p:spPr>
          <a:xfrm>
            <a:off x="696544" y="1569376"/>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You landed on</a:t>
            </a:r>
          </a:p>
        </p:txBody>
      </p:sp>
      <p:sp>
        <p:nvSpPr>
          <p:cNvPr id="11" name="TextBox 10">
            <a:extLst>
              <a:ext uri="{FF2B5EF4-FFF2-40B4-BE49-F238E27FC236}">
                <a16:creationId xmlns:a16="http://schemas.microsoft.com/office/drawing/2014/main" id="{65C3A982-517F-F40D-830B-2CD861660210}"/>
              </a:ext>
            </a:extLst>
          </p:cNvPr>
          <p:cNvSpPr txBox="1"/>
          <p:nvPr/>
        </p:nvSpPr>
        <p:spPr>
          <a:xfrm>
            <a:off x="572758" y="491077"/>
            <a:ext cx="2438488" cy="400110"/>
          </a:xfrm>
          <a:prstGeom prst="rect">
            <a:avLst/>
          </a:prstGeom>
          <a:noFill/>
        </p:spPr>
        <p:txBody>
          <a:bodyPr wrap="none" rtlCol="0">
            <a:spAutoFit/>
          </a:bodyPr>
          <a:lstStyle/>
          <a:p>
            <a:r>
              <a:rPr lang="ms-MY" sz="2000" dirty="0">
                <a:solidFill>
                  <a:schemeClr val="bg1"/>
                </a:solidFill>
                <a:latin typeface="SF Fortune Wheel" pitchFamily="2" charset="0"/>
              </a:rPr>
              <a:t>Spin the wheel</a:t>
            </a:r>
          </a:p>
        </p:txBody>
      </p:sp>
      <p:sp>
        <p:nvSpPr>
          <p:cNvPr id="12" name="TextBox 11">
            <a:extLst>
              <a:ext uri="{FF2B5EF4-FFF2-40B4-BE49-F238E27FC236}">
                <a16:creationId xmlns:a16="http://schemas.microsoft.com/office/drawing/2014/main" id="{C73CF0F8-4BA8-86E2-F11C-4BC781BAAE2D}"/>
              </a:ext>
            </a:extLst>
          </p:cNvPr>
          <p:cNvSpPr txBox="1"/>
          <p:nvPr/>
        </p:nvSpPr>
        <p:spPr>
          <a:xfrm>
            <a:off x="9219360" y="634997"/>
            <a:ext cx="2178756"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Follow the instruction and enter slide show mode to spin.</a:t>
            </a:r>
          </a:p>
        </p:txBody>
      </p:sp>
      <p:sp>
        <p:nvSpPr>
          <p:cNvPr id="13" name="YouLandedOn">
            <a:extLst>
              <a:ext uri="{FF2B5EF4-FFF2-40B4-BE49-F238E27FC236}">
                <a16:creationId xmlns:a16="http://schemas.microsoft.com/office/drawing/2014/main" id="{61253EB0-0D79-D5A1-85D6-ADBF057525DF}"/>
              </a:ext>
            </a:extLst>
          </p:cNvPr>
          <p:cNvSpPr txBox="1"/>
          <p:nvPr/>
        </p:nvSpPr>
        <p:spPr>
          <a:xfrm>
            <a:off x="681141" y="1191468"/>
            <a:ext cx="1658724" cy="215444"/>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2</a:t>
            </a:r>
            <a:r>
              <a:rPr lang="en-US" sz="1100" b="1" baseline="30000" dirty="0">
                <a:solidFill>
                  <a:schemeClr val="bg1"/>
                </a:solidFill>
                <a:latin typeface="Poppins" pitchFamily="2" charset="77"/>
                <a:cs typeface="Poppins" pitchFamily="2" charset="77"/>
              </a:rPr>
              <a:t>nd</a:t>
            </a:r>
            <a:r>
              <a:rPr lang="en-US" sz="1100" b="1" dirty="0">
                <a:solidFill>
                  <a:schemeClr val="bg1"/>
                </a:solidFill>
                <a:latin typeface="Poppins" pitchFamily="2" charset="77"/>
                <a:cs typeface="Poppins" pitchFamily="2" charset="77"/>
              </a:rPr>
              <a:t> Contestant</a:t>
            </a:r>
          </a:p>
        </p:txBody>
      </p:sp>
      <p:pic>
        <p:nvPicPr>
          <p:cNvPr id="2" name="Picture 1">
            <a:extLst>
              <a:ext uri="{FF2B5EF4-FFF2-40B4-BE49-F238E27FC236}">
                <a16:creationId xmlns:a16="http://schemas.microsoft.com/office/drawing/2014/main" id="{7A8A2FB8-E45B-6E58-163A-5356635ED9AA}"/>
              </a:ext>
            </a:extLst>
          </p:cNvPr>
          <p:cNvPicPr>
            <a:picLocks noChangeAspect="1"/>
          </p:cNvPicPr>
          <p:nvPr/>
        </p:nvPicPr>
        <p:blipFill>
          <a:blip r:embed="rId2"/>
          <a:stretch>
            <a:fillRect/>
          </a:stretch>
        </p:blipFill>
        <p:spPr>
          <a:xfrm rot="13286567">
            <a:off x="10646689" y="1508626"/>
            <a:ext cx="393491" cy="550887"/>
          </a:xfrm>
          <a:prstGeom prst="rect">
            <a:avLst/>
          </a:prstGeom>
        </p:spPr>
      </p:pic>
      <p:pic>
        <p:nvPicPr>
          <p:cNvPr id="9" name="Picture 8" descr="A colorful wheel of fortune&#10;&#10;Description automatically generated">
            <a:extLst>
              <a:ext uri="{FF2B5EF4-FFF2-40B4-BE49-F238E27FC236}">
                <a16:creationId xmlns:a16="http://schemas.microsoft.com/office/drawing/2014/main" id="{2ED4CEDC-3513-B739-B985-6A3F744A1368}"/>
              </a:ext>
            </a:extLst>
          </p:cNvPr>
          <p:cNvPicPr>
            <a:picLocks noChangeAspect="1"/>
          </p:cNvPicPr>
          <p:nvPr/>
        </p:nvPicPr>
        <p:blipFill>
          <a:blip r:embed="rId3"/>
          <a:stretch>
            <a:fillRect/>
          </a:stretch>
        </p:blipFill>
        <p:spPr>
          <a:xfrm>
            <a:off x="6624480" y="1770755"/>
            <a:ext cx="4773636" cy="4359158"/>
          </a:xfrm>
          <a:prstGeom prst="rect">
            <a:avLst/>
          </a:prstGeom>
        </p:spPr>
      </p:pic>
      <p:sp>
        <p:nvSpPr>
          <p:cNvPr id="19" name="TextBox 6">
            <a:extLst>
              <a:ext uri="{FF2B5EF4-FFF2-40B4-BE49-F238E27FC236}">
                <a16:creationId xmlns:a16="http://schemas.microsoft.com/office/drawing/2014/main" id="{52EE018F-1162-3025-04CC-39BA054C5486}"/>
              </a:ext>
            </a:extLst>
          </p:cNvPr>
          <p:cNvSpPr txBox="1"/>
          <p:nvPr/>
        </p:nvSpPr>
        <p:spPr>
          <a:xfrm>
            <a:off x="1108355" y="2937821"/>
            <a:ext cx="5386839" cy="3192349"/>
          </a:xfrm>
          <a:prstGeom prst="rect">
            <a:avLst/>
          </a:prstGeom>
        </p:spPr>
        <p:txBody>
          <a:bodyPr wrap="square" lIns="0" tIns="0" rIns="0" bIns="0" rtlCol="0" anchor="t">
            <a:spAutoFit/>
          </a:bodyPr>
          <a:lstStyle/>
          <a:p>
            <a:pPr marL="304815" indent="-304815">
              <a:buAutoNum type="arabicPeriod"/>
            </a:pPr>
            <a:r>
              <a:rPr lang="en-MY" sz="1530" dirty="0">
                <a:solidFill>
                  <a:srgbClr val="56AFF0"/>
                </a:solidFill>
                <a:latin typeface="Poppins" pitchFamily="2" charset="77"/>
                <a:ea typeface="DengXian" panose="02010600030101010101" pitchFamily="2" charset="-122"/>
                <a:cs typeface="Poppins" pitchFamily="2" charset="77"/>
                <a:hlinkClick r:id="rId4">
                  <a:extLst>
                    <a:ext uri="{A12FA001-AC4F-418D-AE19-62706E023703}">
                      <ahyp:hlinkClr xmlns:ahyp="http://schemas.microsoft.com/office/drawing/2018/hyperlinkcolor" val="tx"/>
                    </a:ext>
                  </a:extLst>
                </a:hlinkClick>
              </a:rPr>
              <a:t>Download ClassPoint for free</a:t>
            </a:r>
            <a:r>
              <a:rPr lang="en-MY" sz="1530" dirty="0">
                <a:solidFill>
                  <a:schemeClr val="bg1"/>
                </a:solidFill>
                <a:latin typeface="Poppins" pitchFamily="2" charset="77"/>
                <a:ea typeface="DengXian" panose="02010600030101010101" pitchFamily="2" charset="-122"/>
                <a:cs typeface="Poppins" pitchFamily="2" charset="77"/>
              </a:rPr>
              <a:t>.</a:t>
            </a:r>
          </a:p>
          <a:p>
            <a:pPr marL="304815" indent="-304815">
              <a:lnSpc>
                <a:spcPct val="150000"/>
              </a:lnSpc>
              <a:buFontTx/>
              <a:buAutoNum type="arabicPeriod"/>
            </a:pPr>
            <a:r>
              <a:rPr lang="en-US" sz="1530" dirty="0">
                <a:solidFill>
                  <a:schemeClr val="bg1"/>
                </a:solidFill>
                <a:latin typeface="Poppins"/>
              </a:rPr>
              <a:t>Go to Inknoe ClassPoint in your PowerPoint ribbon </a:t>
            </a:r>
          </a:p>
          <a:p>
            <a:r>
              <a:rPr lang="en-US" sz="1530" dirty="0">
                <a:solidFill>
                  <a:schemeClr val="bg1"/>
                </a:solidFill>
                <a:latin typeface="Poppins"/>
              </a:rPr>
              <a:t>and click on “Class List”.</a:t>
            </a:r>
          </a:p>
          <a:p>
            <a:pPr marL="342900" indent="-342900">
              <a:lnSpc>
                <a:spcPct val="150000"/>
              </a:lnSpc>
              <a:buAutoNum type="arabicPeriod" startAt="3"/>
            </a:pPr>
            <a:r>
              <a:rPr lang="en-US" sz="1530" dirty="0">
                <a:solidFill>
                  <a:schemeClr val="bg1"/>
                </a:solidFill>
                <a:latin typeface="Poppins"/>
              </a:rPr>
              <a:t>Upload </a:t>
            </a:r>
            <a:r>
              <a:rPr lang="en-US" sz="1530" dirty="0">
                <a:solidFill>
                  <a:srgbClr val="00B0F0"/>
                </a:solidFill>
                <a:latin typeface="Poppins"/>
                <a:hlinkClick r:id="rId5">
                  <a:extLst>
                    <a:ext uri="{A12FA001-AC4F-418D-AE19-62706E023703}">
                      <ahyp:hlinkClr xmlns:ahyp="http://schemas.microsoft.com/office/drawing/2018/hyperlinkcolor" val="tx"/>
                    </a:ext>
                  </a:extLst>
                </a:hlinkClick>
              </a:rPr>
              <a:t>this CSV file</a:t>
            </a:r>
            <a:r>
              <a:rPr lang="en-US" sz="1530" dirty="0">
                <a:solidFill>
                  <a:srgbClr val="00B0F0"/>
                </a:solidFill>
                <a:latin typeface="Poppins"/>
              </a:rPr>
              <a:t> </a:t>
            </a:r>
            <a:r>
              <a:rPr lang="en-US" sz="1530" dirty="0">
                <a:solidFill>
                  <a:schemeClr val="bg1"/>
                </a:solidFill>
                <a:latin typeface="Poppins"/>
              </a:rPr>
              <a:t>with a list of Wheel of Fortune </a:t>
            </a:r>
          </a:p>
          <a:p>
            <a:r>
              <a:rPr lang="en-US" sz="1530" dirty="0">
                <a:solidFill>
                  <a:schemeClr val="bg1"/>
                </a:solidFill>
                <a:latin typeface="Poppins"/>
              </a:rPr>
              <a:t>options to the “Class List”.</a:t>
            </a:r>
            <a:endParaRPr lang="en-MY" sz="1533" dirty="0">
              <a:solidFill>
                <a:schemeClr val="bg1"/>
              </a:solidFill>
              <a:latin typeface="Poppins" pitchFamily="2" charset="77"/>
              <a:ea typeface="DengXian" panose="02010600030101010101" pitchFamily="2" charset="-122"/>
              <a:cs typeface="Poppins" pitchFamily="2" charset="77"/>
            </a:endParaRPr>
          </a:p>
          <a:p>
            <a:pPr>
              <a:lnSpc>
                <a:spcPct val="150000"/>
              </a:lnSpc>
            </a:pPr>
            <a:r>
              <a:rPr lang="en-MY" sz="1533" dirty="0">
                <a:solidFill>
                  <a:schemeClr val="bg1"/>
                </a:solidFill>
                <a:latin typeface="Poppins" pitchFamily="2" charset="77"/>
                <a:ea typeface="DengXian" panose="02010600030101010101" pitchFamily="2" charset="-122"/>
                <a:cs typeface="Poppins" pitchFamily="2" charset="77"/>
              </a:rPr>
              <a:t>4.  Enter slideshow mode and click on “Name Picker” at </a:t>
            </a:r>
          </a:p>
          <a:p>
            <a:r>
              <a:rPr lang="en-MY" sz="1533" dirty="0">
                <a:solidFill>
                  <a:schemeClr val="bg1"/>
                </a:solidFill>
                <a:latin typeface="Poppins" pitchFamily="2" charset="77"/>
                <a:ea typeface="DengXian" panose="02010600030101010101" pitchFamily="2" charset="-122"/>
                <a:cs typeface="Poppins" pitchFamily="2" charset="77"/>
              </a:rPr>
              <a:t>the ClassPoint toolbar at the bottom of your screen.</a:t>
            </a:r>
          </a:p>
          <a:p>
            <a:pPr marL="342900" indent="-342900">
              <a:lnSpc>
                <a:spcPct val="150000"/>
              </a:lnSpc>
              <a:buAutoNum type="arabicPeriod" startAt="5"/>
            </a:pPr>
            <a:r>
              <a:rPr lang="en-MY" sz="1533" dirty="0">
                <a:solidFill>
                  <a:schemeClr val="bg1"/>
                </a:solidFill>
                <a:latin typeface="Poppins" pitchFamily="2" charset="77"/>
                <a:ea typeface="DengXian" panose="02010600030101010101" pitchFamily="2" charset="-122"/>
                <a:cs typeface="Poppins" pitchFamily="2" charset="77"/>
              </a:rPr>
              <a:t>Spin the wheel and record where the wheel stops </a:t>
            </a:r>
          </a:p>
          <a:p>
            <a:r>
              <a:rPr lang="en-MY" sz="1533" dirty="0">
                <a:solidFill>
                  <a:schemeClr val="bg1"/>
                </a:solidFill>
                <a:latin typeface="Poppins" pitchFamily="2" charset="77"/>
                <a:ea typeface="DengXian" panose="02010600030101010101" pitchFamily="2" charset="-122"/>
                <a:cs typeface="Poppins" pitchFamily="2" charset="77"/>
              </a:rPr>
              <a:t>on this PowerPoint slide.</a:t>
            </a:r>
          </a:p>
          <a:p>
            <a:endParaRPr lang="en-MY" sz="1533" dirty="0">
              <a:solidFill>
                <a:schemeClr val="bg1"/>
              </a:solidFill>
              <a:latin typeface="Poppins" pitchFamily="2" charset="77"/>
              <a:ea typeface="DengXian" panose="02010600030101010101" pitchFamily="2" charset="-122"/>
              <a:cs typeface="Poppins" pitchFamily="2" charset="77"/>
            </a:endParaRPr>
          </a:p>
          <a:p>
            <a:endParaRPr lang="en-US" sz="1600" dirty="0">
              <a:solidFill>
                <a:schemeClr val="bg1"/>
              </a:solidFill>
              <a:latin typeface="Poppins"/>
            </a:endParaRPr>
          </a:p>
        </p:txBody>
      </p:sp>
    </p:spTree>
    <p:extLst>
      <p:ext uri="{BB962C8B-B14F-4D97-AF65-F5344CB8AC3E}">
        <p14:creationId xmlns:p14="http://schemas.microsoft.com/office/powerpoint/2010/main" val="356398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ndedOnBox">
            <a:extLst>
              <a:ext uri="{FF2B5EF4-FFF2-40B4-BE49-F238E27FC236}">
                <a16:creationId xmlns:a16="http://schemas.microsoft.com/office/drawing/2014/main" id="{A90AC82D-4EF7-2DD7-4BF5-5BFD51450EFD}"/>
              </a:ext>
            </a:extLst>
          </p:cNvPr>
          <p:cNvSpPr txBox="1"/>
          <p:nvPr/>
        </p:nvSpPr>
        <p:spPr>
          <a:xfrm>
            <a:off x="696543" y="1569376"/>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6" name="WheelValue">
            <a:extLst>
              <a:ext uri="{FF2B5EF4-FFF2-40B4-BE49-F238E27FC236}">
                <a16:creationId xmlns:a16="http://schemas.microsoft.com/office/drawing/2014/main" id="{CD7258DC-C8D6-1095-E027-6F885DACCBBC}"/>
              </a:ext>
            </a:extLst>
          </p:cNvPr>
          <p:cNvSpPr txBox="1"/>
          <p:nvPr/>
        </p:nvSpPr>
        <p:spPr>
          <a:xfrm>
            <a:off x="696544" y="1784820"/>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7" name="YouLandedOn">
            <a:extLst>
              <a:ext uri="{FF2B5EF4-FFF2-40B4-BE49-F238E27FC236}">
                <a16:creationId xmlns:a16="http://schemas.microsoft.com/office/drawing/2014/main" id="{A9A3E7EA-747D-B20A-6678-6EFD610F8515}"/>
              </a:ext>
            </a:extLst>
          </p:cNvPr>
          <p:cNvSpPr txBox="1"/>
          <p:nvPr/>
        </p:nvSpPr>
        <p:spPr>
          <a:xfrm>
            <a:off x="696544" y="1569376"/>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You landed on</a:t>
            </a:r>
          </a:p>
        </p:txBody>
      </p:sp>
      <p:sp>
        <p:nvSpPr>
          <p:cNvPr id="11" name="TextBox 10">
            <a:extLst>
              <a:ext uri="{FF2B5EF4-FFF2-40B4-BE49-F238E27FC236}">
                <a16:creationId xmlns:a16="http://schemas.microsoft.com/office/drawing/2014/main" id="{65C3A982-517F-F40D-830B-2CD861660210}"/>
              </a:ext>
            </a:extLst>
          </p:cNvPr>
          <p:cNvSpPr txBox="1"/>
          <p:nvPr/>
        </p:nvSpPr>
        <p:spPr>
          <a:xfrm>
            <a:off x="572758" y="491077"/>
            <a:ext cx="2438488" cy="400110"/>
          </a:xfrm>
          <a:prstGeom prst="rect">
            <a:avLst/>
          </a:prstGeom>
          <a:noFill/>
        </p:spPr>
        <p:txBody>
          <a:bodyPr wrap="none" rtlCol="0">
            <a:spAutoFit/>
          </a:bodyPr>
          <a:lstStyle/>
          <a:p>
            <a:r>
              <a:rPr lang="ms-MY" sz="2000" dirty="0">
                <a:solidFill>
                  <a:schemeClr val="bg1"/>
                </a:solidFill>
                <a:latin typeface="SF Fortune Wheel" pitchFamily="2" charset="0"/>
              </a:rPr>
              <a:t>Spin the wheel</a:t>
            </a:r>
          </a:p>
        </p:txBody>
      </p:sp>
      <p:sp>
        <p:nvSpPr>
          <p:cNvPr id="12" name="TextBox 11">
            <a:extLst>
              <a:ext uri="{FF2B5EF4-FFF2-40B4-BE49-F238E27FC236}">
                <a16:creationId xmlns:a16="http://schemas.microsoft.com/office/drawing/2014/main" id="{C73CF0F8-4BA8-86E2-F11C-4BC781BAAE2D}"/>
              </a:ext>
            </a:extLst>
          </p:cNvPr>
          <p:cNvSpPr txBox="1"/>
          <p:nvPr/>
        </p:nvSpPr>
        <p:spPr>
          <a:xfrm>
            <a:off x="9219360" y="634997"/>
            <a:ext cx="2178756"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Follow the instruction and enter slide show mode to spin.</a:t>
            </a:r>
          </a:p>
        </p:txBody>
      </p:sp>
      <p:sp>
        <p:nvSpPr>
          <p:cNvPr id="13" name="YouLandedOn">
            <a:extLst>
              <a:ext uri="{FF2B5EF4-FFF2-40B4-BE49-F238E27FC236}">
                <a16:creationId xmlns:a16="http://schemas.microsoft.com/office/drawing/2014/main" id="{61253EB0-0D79-D5A1-85D6-ADBF057525DF}"/>
              </a:ext>
            </a:extLst>
          </p:cNvPr>
          <p:cNvSpPr txBox="1"/>
          <p:nvPr/>
        </p:nvSpPr>
        <p:spPr>
          <a:xfrm>
            <a:off x="681141" y="1191468"/>
            <a:ext cx="1658724" cy="215444"/>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3</a:t>
            </a:r>
            <a:r>
              <a:rPr lang="en-US" sz="1100" b="1" baseline="30000" dirty="0">
                <a:solidFill>
                  <a:schemeClr val="bg1"/>
                </a:solidFill>
                <a:latin typeface="Poppins" pitchFamily="2" charset="77"/>
                <a:cs typeface="Poppins" pitchFamily="2" charset="77"/>
              </a:rPr>
              <a:t>rd</a:t>
            </a:r>
            <a:r>
              <a:rPr lang="en-US" sz="1100" b="1" dirty="0">
                <a:solidFill>
                  <a:schemeClr val="bg1"/>
                </a:solidFill>
                <a:latin typeface="Poppins" pitchFamily="2" charset="77"/>
                <a:cs typeface="Poppins" pitchFamily="2" charset="77"/>
              </a:rPr>
              <a:t> Contestant</a:t>
            </a:r>
          </a:p>
        </p:txBody>
      </p:sp>
      <p:pic>
        <p:nvPicPr>
          <p:cNvPr id="2" name="Picture 1">
            <a:extLst>
              <a:ext uri="{FF2B5EF4-FFF2-40B4-BE49-F238E27FC236}">
                <a16:creationId xmlns:a16="http://schemas.microsoft.com/office/drawing/2014/main" id="{AC87064E-D5C5-1BCE-6C8D-5F947CFE90EC}"/>
              </a:ext>
            </a:extLst>
          </p:cNvPr>
          <p:cNvPicPr>
            <a:picLocks noChangeAspect="1"/>
          </p:cNvPicPr>
          <p:nvPr/>
        </p:nvPicPr>
        <p:blipFill>
          <a:blip r:embed="rId2"/>
          <a:stretch>
            <a:fillRect/>
          </a:stretch>
        </p:blipFill>
        <p:spPr>
          <a:xfrm rot="13286567">
            <a:off x="10646689" y="1508626"/>
            <a:ext cx="393491" cy="550887"/>
          </a:xfrm>
          <a:prstGeom prst="rect">
            <a:avLst/>
          </a:prstGeom>
        </p:spPr>
      </p:pic>
      <p:pic>
        <p:nvPicPr>
          <p:cNvPr id="9" name="Picture 8" descr="A colorful wheel of fortune&#10;&#10;Description automatically generated">
            <a:extLst>
              <a:ext uri="{FF2B5EF4-FFF2-40B4-BE49-F238E27FC236}">
                <a16:creationId xmlns:a16="http://schemas.microsoft.com/office/drawing/2014/main" id="{B49AB72F-7040-06EA-C64F-47C34EBC37E5}"/>
              </a:ext>
            </a:extLst>
          </p:cNvPr>
          <p:cNvPicPr>
            <a:picLocks noChangeAspect="1"/>
          </p:cNvPicPr>
          <p:nvPr/>
        </p:nvPicPr>
        <p:blipFill>
          <a:blip r:embed="rId3"/>
          <a:stretch>
            <a:fillRect/>
          </a:stretch>
        </p:blipFill>
        <p:spPr>
          <a:xfrm>
            <a:off x="6624480" y="1770755"/>
            <a:ext cx="4773636" cy="4359158"/>
          </a:xfrm>
          <a:prstGeom prst="rect">
            <a:avLst/>
          </a:prstGeom>
        </p:spPr>
      </p:pic>
      <p:sp>
        <p:nvSpPr>
          <p:cNvPr id="19" name="TextBox 6">
            <a:extLst>
              <a:ext uri="{FF2B5EF4-FFF2-40B4-BE49-F238E27FC236}">
                <a16:creationId xmlns:a16="http://schemas.microsoft.com/office/drawing/2014/main" id="{B8BD7A4D-39A3-3028-D99D-9C9F88B31623}"/>
              </a:ext>
            </a:extLst>
          </p:cNvPr>
          <p:cNvSpPr txBox="1"/>
          <p:nvPr/>
        </p:nvSpPr>
        <p:spPr>
          <a:xfrm>
            <a:off x="1108355" y="2937821"/>
            <a:ext cx="5386839" cy="3192349"/>
          </a:xfrm>
          <a:prstGeom prst="rect">
            <a:avLst/>
          </a:prstGeom>
        </p:spPr>
        <p:txBody>
          <a:bodyPr wrap="square" lIns="0" tIns="0" rIns="0" bIns="0" rtlCol="0" anchor="t">
            <a:spAutoFit/>
          </a:bodyPr>
          <a:lstStyle/>
          <a:p>
            <a:pPr marL="304815" indent="-304815">
              <a:buAutoNum type="arabicPeriod"/>
            </a:pPr>
            <a:r>
              <a:rPr lang="en-MY" sz="1530" dirty="0">
                <a:solidFill>
                  <a:srgbClr val="56AFF0"/>
                </a:solidFill>
                <a:latin typeface="Poppins" pitchFamily="2" charset="77"/>
                <a:ea typeface="DengXian" panose="02010600030101010101" pitchFamily="2" charset="-122"/>
                <a:cs typeface="Poppins" pitchFamily="2" charset="77"/>
                <a:hlinkClick r:id="rId4">
                  <a:extLst>
                    <a:ext uri="{A12FA001-AC4F-418D-AE19-62706E023703}">
                      <ahyp:hlinkClr xmlns:ahyp="http://schemas.microsoft.com/office/drawing/2018/hyperlinkcolor" val="tx"/>
                    </a:ext>
                  </a:extLst>
                </a:hlinkClick>
              </a:rPr>
              <a:t>Download ClassPoint for free</a:t>
            </a:r>
            <a:r>
              <a:rPr lang="en-MY" sz="1530" dirty="0">
                <a:solidFill>
                  <a:schemeClr val="bg1"/>
                </a:solidFill>
                <a:latin typeface="Poppins" pitchFamily="2" charset="77"/>
                <a:ea typeface="DengXian" panose="02010600030101010101" pitchFamily="2" charset="-122"/>
                <a:cs typeface="Poppins" pitchFamily="2" charset="77"/>
              </a:rPr>
              <a:t>.</a:t>
            </a:r>
          </a:p>
          <a:p>
            <a:pPr marL="304815" indent="-304815">
              <a:lnSpc>
                <a:spcPct val="150000"/>
              </a:lnSpc>
              <a:buFontTx/>
              <a:buAutoNum type="arabicPeriod"/>
            </a:pPr>
            <a:r>
              <a:rPr lang="en-US" sz="1530" dirty="0">
                <a:solidFill>
                  <a:schemeClr val="bg1"/>
                </a:solidFill>
                <a:latin typeface="Poppins"/>
              </a:rPr>
              <a:t>Go to Inknoe ClassPoint in your PowerPoint ribbon </a:t>
            </a:r>
          </a:p>
          <a:p>
            <a:r>
              <a:rPr lang="en-US" sz="1530" dirty="0">
                <a:solidFill>
                  <a:schemeClr val="bg1"/>
                </a:solidFill>
                <a:latin typeface="Poppins"/>
              </a:rPr>
              <a:t>and click on “Class List”.</a:t>
            </a:r>
          </a:p>
          <a:p>
            <a:pPr marL="342900" indent="-342900">
              <a:lnSpc>
                <a:spcPct val="150000"/>
              </a:lnSpc>
              <a:buAutoNum type="arabicPeriod" startAt="3"/>
            </a:pPr>
            <a:r>
              <a:rPr lang="en-US" sz="1530" dirty="0">
                <a:solidFill>
                  <a:schemeClr val="bg1"/>
                </a:solidFill>
                <a:latin typeface="Poppins"/>
              </a:rPr>
              <a:t>Upload </a:t>
            </a:r>
            <a:r>
              <a:rPr lang="en-US" sz="1530" dirty="0">
                <a:solidFill>
                  <a:srgbClr val="00B0F0"/>
                </a:solidFill>
                <a:latin typeface="Poppins"/>
                <a:hlinkClick r:id="rId5">
                  <a:extLst>
                    <a:ext uri="{A12FA001-AC4F-418D-AE19-62706E023703}">
                      <ahyp:hlinkClr xmlns:ahyp="http://schemas.microsoft.com/office/drawing/2018/hyperlinkcolor" val="tx"/>
                    </a:ext>
                  </a:extLst>
                </a:hlinkClick>
              </a:rPr>
              <a:t>this CSV file</a:t>
            </a:r>
            <a:r>
              <a:rPr lang="en-US" sz="1530" dirty="0">
                <a:solidFill>
                  <a:srgbClr val="00B0F0"/>
                </a:solidFill>
                <a:latin typeface="Poppins"/>
              </a:rPr>
              <a:t> </a:t>
            </a:r>
            <a:r>
              <a:rPr lang="en-US" sz="1530" dirty="0">
                <a:solidFill>
                  <a:schemeClr val="bg1"/>
                </a:solidFill>
                <a:latin typeface="Poppins"/>
              </a:rPr>
              <a:t>with a list of Wheel of Fortune </a:t>
            </a:r>
          </a:p>
          <a:p>
            <a:r>
              <a:rPr lang="en-US" sz="1530" dirty="0">
                <a:solidFill>
                  <a:schemeClr val="bg1"/>
                </a:solidFill>
                <a:latin typeface="Poppins"/>
              </a:rPr>
              <a:t>options to the “Class List”.</a:t>
            </a:r>
            <a:endParaRPr lang="en-MY" sz="1533" dirty="0">
              <a:solidFill>
                <a:schemeClr val="bg1"/>
              </a:solidFill>
              <a:latin typeface="Poppins" pitchFamily="2" charset="77"/>
              <a:ea typeface="DengXian" panose="02010600030101010101" pitchFamily="2" charset="-122"/>
              <a:cs typeface="Poppins" pitchFamily="2" charset="77"/>
            </a:endParaRPr>
          </a:p>
          <a:p>
            <a:pPr>
              <a:lnSpc>
                <a:spcPct val="150000"/>
              </a:lnSpc>
            </a:pPr>
            <a:r>
              <a:rPr lang="en-MY" sz="1533" dirty="0">
                <a:solidFill>
                  <a:schemeClr val="bg1"/>
                </a:solidFill>
                <a:latin typeface="Poppins" pitchFamily="2" charset="77"/>
                <a:ea typeface="DengXian" panose="02010600030101010101" pitchFamily="2" charset="-122"/>
                <a:cs typeface="Poppins" pitchFamily="2" charset="77"/>
              </a:rPr>
              <a:t>4.  Enter slideshow mode and click on “Name Picker” at </a:t>
            </a:r>
          </a:p>
          <a:p>
            <a:r>
              <a:rPr lang="en-MY" sz="1533" dirty="0">
                <a:solidFill>
                  <a:schemeClr val="bg1"/>
                </a:solidFill>
                <a:latin typeface="Poppins" pitchFamily="2" charset="77"/>
                <a:ea typeface="DengXian" panose="02010600030101010101" pitchFamily="2" charset="-122"/>
                <a:cs typeface="Poppins" pitchFamily="2" charset="77"/>
              </a:rPr>
              <a:t>the ClassPoint toolbar at the bottom of your screen.</a:t>
            </a:r>
          </a:p>
          <a:p>
            <a:pPr marL="342900" indent="-342900">
              <a:lnSpc>
                <a:spcPct val="150000"/>
              </a:lnSpc>
              <a:buAutoNum type="arabicPeriod" startAt="5"/>
            </a:pPr>
            <a:r>
              <a:rPr lang="en-MY" sz="1533" dirty="0">
                <a:solidFill>
                  <a:schemeClr val="bg1"/>
                </a:solidFill>
                <a:latin typeface="Poppins" pitchFamily="2" charset="77"/>
                <a:ea typeface="DengXian" panose="02010600030101010101" pitchFamily="2" charset="-122"/>
                <a:cs typeface="Poppins" pitchFamily="2" charset="77"/>
              </a:rPr>
              <a:t>Spin the wheel and record where the wheel stops </a:t>
            </a:r>
          </a:p>
          <a:p>
            <a:r>
              <a:rPr lang="en-MY" sz="1533" dirty="0">
                <a:solidFill>
                  <a:schemeClr val="bg1"/>
                </a:solidFill>
                <a:latin typeface="Poppins" pitchFamily="2" charset="77"/>
                <a:ea typeface="DengXian" panose="02010600030101010101" pitchFamily="2" charset="-122"/>
                <a:cs typeface="Poppins" pitchFamily="2" charset="77"/>
              </a:rPr>
              <a:t>on this PowerPoint slide.</a:t>
            </a:r>
          </a:p>
          <a:p>
            <a:endParaRPr lang="en-MY" sz="1533" dirty="0">
              <a:solidFill>
                <a:schemeClr val="bg1"/>
              </a:solidFill>
              <a:latin typeface="Poppins" pitchFamily="2" charset="77"/>
              <a:ea typeface="DengXian" panose="02010600030101010101" pitchFamily="2" charset="-122"/>
              <a:cs typeface="Poppins" pitchFamily="2" charset="77"/>
            </a:endParaRPr>
          </a:p>
          <a:p>
            <a:endParaRPr lang="en-US" sz="1600" dirty="0">
              <a:solidFill>
                <a:schemeClr val="bg1"/>
              </a:solidFill>
              <a:latin typeface="Poppins"/>
            </a:endParaRPr>
          </a:p>
        </p:txBody>
      </p:sp>
    </p:spTree>
    <p:extLst>
      <p:ext uri="{BB962C8B-B14F-4D97-AF65-F5344CB8AC3E}">
        <p14:creationId xmlns:p14="http://schemas.microsoft.com/office/powerpoint/2010/main" val="975157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ardChrome">
            <a:extLst>
              <a:ext uri="{FF2B5EF4-FFF2-40B4-BE49-F238E27FC236}">
                <a16:creationId xmlns:a16="http://schemas.microsoft.com/office/drawing/2014/main" id="{F8CFCCF3-FD78-128C-9A8B-7C052E83ED64}"/>
              </a:ext>
            </a:extLst>
          </p:cNvPr>
          <p:cNvSpPr/>
          <p:nvPr/>
        </p:nvSpPr>
        <p:spPr>
          <a:xfrm>
            <a:off x="921480" y="1842456"/>
            <a:ext cx="10344475" cy="3772534"/>
          </a:xfrm>
          <a:custGeom>
            <a:avLst/>
            <a:gdLst/>
            <a:ahLst/>
            <a:cxnLst/>
            <a:rect l="l" t="t" r="r" b="b"/>
            <a:pathLst>
              <a:path w="7068312" h="2587752">
                <a:moveTo>
                  <a:pt x="471317" y="0"/>
                </a:moveTo>
                <a:lnTo>
                  <a:pt x="6597864" y="0"/>
                </a:lnTo>
                <a:lnTo>
                  <a:pt x="6597864" y="572325"/>
                </a:lnTo>
                <a:lnTo>
                  <a:pt x="7068312" y="572325"/>
                </a:lnTo>
                <a:lnTo>
                  <a:pt x="7068312" y="2017077"/>
                </a:lnTo>
                <a:lnTo>
                  <a:pt x="6597864" y="2017077"/>
                </a:lnTo>
                <a:lnTo>
                  <a:pt x="6597864" y="2587752"/>
                </a:lnTo>
                <a:lnTo>
                  <a:pt x="471317" y="2587752"/>
                </a:lnTo>
                <a:lnTo>
                  <a:pt x="471317" y="2017077"/>
                </a:lnTo>
                <a:lnTo>
                  <a:pt x="0" y="2017077"/>
                </a:lnTo>
                <a:lnTo>
                  <a:pt x="0" y="572325"/>
                </a:lnTo>
                <a:lnTo>
                  <a:pt x="471317" y="572325"/>
                </a:lnTo>
                <a:close/>
              </a:path>
            </a:pathLst>
          </a:custGeom>
          <a:gradFill flip="none" rotWithShape="1">
            <a:gsLst>
              <a:gs pos="0">
                <a:srgbClr val="155BC1"/>
              </a:gs>
              <a:gs pos="50000">
                <a:srgbClr val="5691E8"/>
              </a:gs>
              <a:gs pos="100000">
                <a:srgbClr val="96E2E6">
                  <a:shade val="100000"/>
                  <a:satMod val="115000"/>
                </a:srgbClr>
              </a:gs>
            </a:gsLst>
            <a:lin ang="0" scaled="1"/>
            <a:tileRect/>
          </a:gradFill>
          <a:ln w="57150">
            <a:gradFill flip="none" rotWithShape="1">
              <a:gsLst>
                <a:gs pos="0">
                  <a:srgbClr val="7BDADF"/>
                </a:gs>
                <a:gs pos="50000">
                  <a:srgbClr val="36B4DC"/>
                </a:gs>
                <a:gs pos="100000">
                  <a:srgbClr val="155BC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ardBorders">
            <a:extLst>
              <a:ext uri="{FF2B5EF4-FFF2-40B4-BE49-F238E27FC236}">
                <a16:creationId xmlns:a16="http://schemas.microsoft.com/office/drawing/2014/main" id="{9FB7FEE7-1ADA-B337-B352-1078AB2C1F30}"/>
              </a:ext>
            </a:extLst>
          </p:cNvPr>
          <p:cNvSpPr/>
          <p:nvPr/>
        </p:nvSpPr>
        <p:spPr>
          <a:xfrm>
            <a:off x="1123721" y="2035748"/>
            <a:ext cx="9944560" cy="3385949"/>
          </a:xfrm>
          <a:custGeom>
            <a:avLst/>
            <a:gdLst/>
            <a:ahLst/>
            <a:cxnLst/>
            <a:rect l="l" t="t" r="r" b="b"/>
            <a:pathLst>
              <a:path w="6821424" h="2322576">
                <a:moveTo>
                  <a:pt x="484640" y="0"/>
                </a:moveTo>
                <a:lnTo>
                  <a:pt x="6336800" y="0"/>
                </a:lnTo>
                <a:lnTo>
                  <a:pt x="6336800" y="571648"/>
                </a:lnTo>
                <a:lnTo>
                  <a:pt x="6821424" y="571648"/>
                </a:lnTo>
                <a:lnTo>
                  <a:pt x="6821424" y="1750927"/>
                </a:lnTo>
                <a:lnTo>
                  <a:pt x="6336800" y="1750927"/>
                </a:lnTo>
                <a:lnTo>
                  <a:pt x="6336800" y="2322576"/>
                </a:lnTo>
                <a:lnTo>
                  <a:pt x="484640" y="2322576"/>
                </a:lnTo>
                <a:lnTo>
                  <a:pt x="484640" y="1750927"/>
                </a:lnTo>
                <a:lnTo>
                  <a:pt x="0" y="1750927"/>
                </a:lnTo>
                <a:lnTo>
                  <a:pt x="0" y="571648"/>
                </a:lnTo>
                <a:lnTo>
                  <a:pt x="484640" y="571648"/>
                </a:lnTo>
                <a:close/>
              </a:path>
            </a:pathLst>
          </a:custGeom>
          <a:solidFill>
            <a:srgbClr val="10253F"/>
          </a:solid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PuzzleBoard1">
            <a:hlinkClick r:id="" action="ppaction://macro?name=revealLetter"/>
            <a:extLst>
              <a:ext uri="{FF2B5EF4-FFF2-40B4-BE49-F238E27FC236}">
                <a16:creationId xmlns:a16="http://schemas.microsoft.com/office/drawing/2014/main" id="{0D94B682-3155-5393-5E73-BF915A70579A}"/>
              </a:ext>
            </a:extLst>
          </p:cNvPr>
          <p:cNvSpPr>
            <a:spLocks noChangeAspect="1"/>
          </p:cNvSpPr>
          <p:nvPr/>
        </p:nvSpPr>
        <p:spPr>
          <a:xfrm>
            <a:off x="1857404"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 name="PuzzleBoard2">
            <a:hlinkClick r:id="" action="ppaction://macro?name=revealLetter"/>
            <a:extLst>
              <a:ext uri="{FF2B5EF4-FFF2-40B4-BE49-F238E27FC236}">
                <a16:creationId xmlns:a16="http://schemas.microsoft.com/office/drawing/2014/main" id="{E54A79CF-56F3-19C5-4D58-EB28502FCF0C}"/>
              </a:ext>
            </a:extLst>
          </p:cNvPr>
          <p:cNvSpPr>
            <a:spLocks noChangeAspect="1"/>
          </p:cNvSpPr>
          <p:nvPr/>
        </p:nvSpPr>
        <p:spPr>
          <a:xfrm>
            <a:off x="2563837"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 name="PuzzleBoard3">
            <a:hlinkClick r:id="" action="ppaction://macro?name=revealLetter"/>
            <a:extLst>
              <a:ext uri="{FF2B5EF4-FFF2-40B4-BE49-F238E27FC236}">
                <a16:creationId xmlns:a16="http://schemas.microsoft.com/office/drawing/2014/main" id="{9CAA65EA-682F-38A5-CCCC-8E6B945E0E4F}"/>
              </a:ext>
            </a:extLst>
          </p:cNvPr>
          <p:cNvSpPr>
            <a:spLocks noChangeAspect="1"/>
          </p:cNvSpPr>
          <p:nvPr/>
        </p:nvSpPr>
        <p:spPr>
          <a:xfrm>
            <a:off x="3270269"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E</a:t>
            </a:r>
          </a:p>
        </p:txBody>
      </p:sp>
      <p:sp>
        <p:nvSpPr>
          <p:cNvPr id="10" name="PuzzleBoard4">
            <a:hlinkClick r:id="" action="ppaction://macro?name=revealLetter"/>
            <a:extLst>
              <a:ext uri="{FF2B5EF4-FFF2-40B4-BE49-F238E27FC236}">
                <a16:creationId xmlns:a16="http://schemas.microsoft.com/office/drawing/2014/main" id="{6A5847DE-46DB-F12E-85EE-D027BC7E9F80}"/>
              </a:ext>
            </a:extLst>
          </p:cNvPr>
          <p:cNvSpPr>
            <a:spLocks noChangeAspect="1"/>
          </p:cNvSpPr>
          <p:nvPr/>
        </p:nvSpPr>
        <p:spPr>
          <a:xfrm>
            <a:off x="3976703"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T</a:t>
            </a:r>
          </a:p>
        </p:txBody>
      </p:sp>
      <p:sp>
        <p:nvSpPr>
          <p:cNvPr id="11" name="PuzzleBoard5">
            <a:hlinkClick r:id="" action="ppaction://macro?name=revealLetter"/>
            <a:extLst>
              <a:ext uri="{FF2B5EF4-FFF2-40B4-BE49-F238E27FC236}">
                <a16:creationId xmlns:a16="http://schemas.microsoft.com/office/drawing/2014/main" id="{C072141C-82BC-22A5-35D7-0B5DF495FF76}"/>
              </a:ext>
            </a:extLst>
          </p:cNvPr>
          <p:cNvSpPr>
            <a:spLocks noChangeAspect="1"/>
          </p:cNvSpPr>
          <p:nvPr/>
        </p:nvSpPr>
        <p:spPr>
          <a:xfrm>
            <a:off x="4683136"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2" name="PuzzleBoard6">
            <a:hlinkClick r:id="" action="ppaction://macro?name=revealLetter"/>
            <a:extLst>
              <a:ext uri="{FF2B5EF4-FFF2-40B4-BE49-F238E27FC236}">
                <a16:creationId xmlns:a16="http://schemas.microsoft.com/office/drawing/2014/main" id="{C82E4927-F3D0-8D85-EDCC-A55D567EE2C4}"/>
              </a:ext>
            </a:extLst>
          </p:cNvPr>
          <p:cNvSpPr>
            <a:spLocks noChangeAspect="1"/>
          </p:cNvSpPr>
          <p:nvPr/>
        </p:nvSpPr>
        <p:spPr>
          <a:xfrm>
            <a:off x="5389568"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3" name="PuzzleBoard7">
            <a:hlinkClick r:id="" action="ppaction://macro?name=revealLetter"/>
            <a:extLst>
              <a:ext uri="{FF2B5EF4-FFF2-40B4-BE49-F238E27FC236}">
                <a16:creationId xmlns:a16="http://schemas.microsoft.com/office/drawing/2014/main" id="{BAB16D7A-EB90-525F-A990-DC978C1EAC54}"/>
              </a:ext>
            </a:extLst>
          </p:cNvPr>
          <p:cNvSpPr>
            <a:spLocks noChangeAspect="1"/>
          </p:cNvSpPr>
          <p:nvPr/>
        </p:nvSpPr>
        <p:spPr>
          <a:xfrm>
            <a:off x="6096000"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4" name="PuzzleBoard8">
            <a:hlinkClick r:id="" action="ppaction://macro?name=revealLetter"/>
            <a:extLst>
              <a:ext uri="{FF2B5EF4-FFF2-40B4-BE49-F238E27FC236}">
                <a16:creationId xmlns:a16="http://schemas.microsoft.com/office/drawing/2014/main" id="{574EE30A-C85B-7EBA-C97E-B9635F32F17D}"/>
              </a:ext>
            </a:extLst>
          </p:cNvPr>
          <p:cNvSpPr>
            <a:spLocks noChangeAspect="1"/>
          </p:cNvSpPr>
          <p:nvPr/>
        </p:nvSpPr>
        <p:spPr>
          <a:xfrm>
            <a:off x="6802433"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5" name="PuzzleBoard9">
            <a:hlinkClick r:id="" action="ppaction://macro?name=revealLetter"/>
            <a:extLst>
              <a:ext uri="{FF2B5EF4-FFF2-40B4-BE49-F238E27FC236}">
                <a16:creationId xmlns:a16="http://schemas.microsoft.com/office/drawing/2014/main" id="{20F3EF94-957E-ABA1-DCA8-A9F40AC2E3DB}"/>
              </a:ext>
            </a:extLst>
          </p:cNvPr>
          <p:cNvSpPr>
            <a:spLocks noChangeAspect="1"/>
          </p:cNvSpPr>
          <p:nvPr/>
        </p:nvSpPr>
        <p:spPr>
          <a:xfrm>
            <a:off x="7508865"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6" name="PuzzleBoard10">
            <a:hlinkClick r:id="" action="ppaction://macro?name=revealLetter"/>
            <a:extLst>
              <a:ext uri="{FF2B5EF4-FFF2-40B4-BE49-F238E27FC236}">
                <a16:creationId xmlns:a16="http://schemas.microsoft.com/office/drawing/2014/main" id="{325F93ED-334B-0FA2-1796-0828EE300CFE}"/>
              </a:ext>
            </a:extLst>
          </p:cNvPr>
          <p:cNvSpPr>
            <a:spLocks noChangeAspect="1"/>
          </p:cNvSpPr>
          <p:nvPr/>
        </p:nvSpPr>
        <p:spPr>
          <a:xfrm>
            <a:off x="8215298"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7" name="PuzzleBoard11">
            <a:hlinkClick r:id="" action="ppaction://macro?name=revealLetter"/>
            <a:extLst>
              <a:ext uri="{FF2B5EF4-FFF2-40B4-BE49-F238E27FC236}">
                <a16:creationId xmlns:a16="http://schemas.microsoft.com/office/drawing/2014/main" id="{EB60FC74-9E37-05DA-6941-999FC0ADEC9D}"/>
              </a:ext>
            </a:extLst>
          </p:cNvPr>
          <p:cNvSpPr>
            <a:spLocks noChangeAspect="1"/>
          </p:cNvSpPr>
          <p:nvPr/>
        </p:nvSpPr>
        <p:spPr>
          <a:xfrm>
            <a:off x="8921732"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8" name="PuzzleBoard12">
            <a:hlinkClick r:id="" action="ppaction://macro?name=revealLetter"/>
            <a:extLst>
              <a:ext uri="{FF2B5EF4-FFF2-40B4-BE49-F238E27FC236}">
                <a16:creationId xmlns:a16="http://schemas.microsoft.com/office/drawing/2014/main" id="{A50AF45F-71EB-C768-0459-4936E1510137}"/>
              </a:ext>
            </a:extLst>
          </p:cNvPr>
          <p:cNvSpPr>
            <a:spLocks noChangeAspect="1"/>
          </p:cNvSpPr>
          <p:nvPr/>
        </p:nvSpPr>
        <p:spPr>
          <a:xfrm>
            <a:off x="9628164"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9" name="PuzzleBoard13">
            <a:hlinkClick r:id="" action="ppaction://macro?name=revealLetter"/>
            <a:extLst>
              <a:ext uri="{FF2B5EF4-FFF2-40B4-BE49-F238E27FC236}">
                <a16:creationId xmlns:a16="http://schemas.microsoft.com/office/drawing/2014/main" id="{CEE6D6A4-CCFA-CB0B-0B39-C3FC6B6AEFF5}"/>
              </a:ext>
            </a:extLst>
          </p:cNvPr>
          <p:cNvSpPr>
            <a:spLocks noChangeAspect="1"/>
          </p:cNvSpPr>
          <p:nvPr/>
        </p:nvSpPr>
        <p:spPr>
          <a:xfrm>
            <a:off x="1150972"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0" name="PuzzleBoard14">
            <a:hlinkClick r:id="" action="ppaction://macro?name=revealLetter"/>
            <a:extLst>
              <a:ext uri="{FF2B5EF4-FFF2-40B4-BE49-F238E27FC236}">
                <a16:creationId xmlns:a16="http://schemas.microsoft.com/office/drawing/2014/main" id="{CF57426E-44C3-2CE8-D063-E621F0E8AD3D}"/>
              </a:ext>
            </a:extLst>
          </p:cNvPr>
          <p:cNvSpPr>
            <a:spLocks noChangeAspect="1"/>
          </p:cNvSpPr>
          <p:nvPr/>
        </p:nvSpPr>
        <p:spPr>
          <a:xfrm>
            <a:off x="1857404"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1" name="PuzzleBoard15">
            <a:hlinkClick r:id="" action="ppaction://macro?name=revealLetter"/>
            <a:extLst>
              <a:ext uri="{FF2B5EF4-FFF2-40B4-BE49-F238E27FC236}">
                <a16:creationId xmlns:a16="http://schemas.microsoft.com/office/drawing/2014/main" id="{98BEFEB9-F171-4BDD-B2CE-EDEAA10E2DD9}"/>
              </a:ext>
            </a:extLst>
          </p:cNvPr>
          <p:cNvSpPr>
            <a:spLocks noChangeAspect="1"/>
          </p:cNvSpPr>
          <p:nvPr/>
        </p:nvSpPr>
        <p:spPr>
          <a:xfrm>
            <a:off x="2563837"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2" name="PuzzleBoard16">
            <a:hlinkClick r:id="" action="ppaction://macro?name=revealLetter"/>
            <a:extLst>
              <a:ext uri="{FF2B5EF4-FFF2-40B4-BE49-F238E27FC236}">
                <a16:creationId xmlns:a16="http://schemas.microsoft.com/office/drawing/2014/main" id="{27985FE8-AFCD-C805-88B7-753912E2CC1C}"/>
              </a:ext>
            </a:extLst>
          </p:cNvPr>
          <p:cNvSpPr>
            <a:spLocks noChangeAspect="1"/>
          </p:cNvSpPr>
          <p:nvPr/>
        </p:nvSpPr>
        <p:spPr>
          <a:xfrm>
            <a:off x="3270269"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3" name="PuzzleBoard17">
            <a:hlinkClick r:id="" action="ppaction://macro?name=revealLetter"/>
            <a:extLst>
              <a:ext uri="{FF2B5EF4-FFF2-40B4-BE49-F238E27FC236}">
                <a16:creationId xmlns:a16="http://schemas.microsoft.com/office/drawing/2014/main" id="{E3F950B0-F2D8-389B-7B23-956ACEED71DF}"/>
              </a:ext>
            </a:extLst>
          </p:cNvPr>
          <p:cNvSpPr>
            <a:spLocks noChangeAspect="1"/>
          </p:cNvSpPr>
          <p:nvPr/>
        </p:nvSpPr>
        <p:spPr>
          <a:xfrm>
            <a:off x="3976703"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4" name="PuzzleBoard18">
            <a:hlinkClick r:id="" action="ppaction://macro?name=revealLetter"/>
            <a:extLst>
              <a:ext uri="{FF2B5EF4-FFF2-40B4-BE49-F238E27FC236}">
                <a16:creationId xmlns:a16="http://schemas.microsoft.com/office/drawing/2014/main" id="{55051005-50F9-8C6B-CBEA-7A47077ED949}"/>
              </a:ext>
            </a:extLst>
          </p:cNvPr>
          <p:cNvSpPr>
            <a:spLocks noChangeAspect="1"/>
          </p:cNvSpPr>
          <p:nvPr/>
        </p:nvSpPr>
        <p:spPr>
          <a:xfrm>
            <a:off x="4683136"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P</a:t>
            </a:r>
          </a:p>
        </p:txBody>
      </p:sp>
      <p:sp>
        <p:nvSpPr>
          <p:cNvPr id="25" name="PuzzleBoard19">
            <a:hlinkClick r:id="" action="ppaction://macro?name=revealLetter"/>
            <a:extLst>
              <a:ext uri="{FF2B5EF4-FFF2-40B4-BE49-F238E27FC236}">
                <a16:creationId xmlns:a16="http://schemas.microsoft.com/office/drawing/2014/main" id="{014A4682-D59C-F8AC-4664-810520C319B1}"/>
              </a:ext>
            </a:extLst>
          </p:cNvPr>
          <p:cNvSpPr>
            <a:spLocks noChangeAspect="1"/>
          </p:cNvSpPr>
          <p:nvPr/>
        </p:nvSpPr>
        <p:spPr>
          <a:xfrm>
            <a:off x="5389568"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H</a:t>
            </a:r>
          </a:p>
        </p:txBody>
      </p:sp>
      <p:sp>
        <p:nvSpPr>
          <p:cNvPr id="26" name="PuzzleBoard20">
            <a:hlinkClick r:id="" action="ppaction://macro?name=revealLetter"/>
            <a:extLst>
              <a:ext uri="{FF2B5EF4-FFF2-40B4-BE49-F238E27FC236}">
                <a16:creationId xmlns:a16="http://schemas.microsoft.com/office/drawing/2014/main" id="{96C16F77-D264-1681-060D-8215E3F7A498}"/>
              </a:ext>
            </a:extLst>
          </p:cNvPr>
          <p:cNvSpPr>
            <a:spLocks noChangeAspect="1"/>
          </p:cNvSpPr>
          <p:nvPr/>
        </p:nvSpPr>
        <p:spPr>
          <a:xfrm>
            <a:off x="6096000"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O</a:t>
            </a:r>
          </a:p>
        </p:txBody>
      </p:sp>
      <p:sp>
        <p:nvSpPr>
          <p:cNvPr id="27" name="PuzzleBoard21">
            <a:hlinkClick r:id="" action="ppaction://macro?name=revealLetter"/>
            <a:extLst>
              <a:ext uri="{FF2B5EF4-FFF2-40B4-BE49-F238E27FC236}">
                <a16:creationId xmlns:a16="http://schemas.microsoft.com/office/drawing/2014/main" id="{BDCF39E4-A7C0-DCB2-79D3-CCED0A47C1B8}"/>
              </a:ext>
            </a:extLst>
          </p:cNvPr>
          <p:cNvSpPr>
            <a:spLocks noChangeAspect="1"/>
          </p:cNvSpPr>
          <p:nvPr/>
        </p:nvSpPr>
        <p:spPr>
          <a:xfrm>
            <a:off x="6802433"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N</a:t>
            </a:r>
          </a:p>
        </p:txBody>
      </p:sp>
      <p:sp>
        <p:nvSpPr>
          <p:cNvPr id="28" name="PuzzleBoard22">
            <a:hlinkClick r:id="" action="ppaction://macro?name=revealLetter"/>
            <a:extLst>
              <a:ext uri="{FF2B5EF4-FFF2-40B4-BE49-F238E27FC236}">
                <a16:creationId xmlns:a16="http://schemas.microsoft.com/office/drawing/2014/main" id="{D22C9BDB-B5ED-7A89-FCD2-FF8944676F61}"/>
              </a:ext>
            </a:extLst>
          </p:cNvPr>
          <p:cNvSpPr>
            <a:spLocks noChangeAspect="1"/>
          </p:cNvSpPr>
          <p:nvPr/>
        </p:nvSpPr>
        <p:spPr>
          <a:xfrm>
            <a:off x="7508865"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E</a:t>
            </a:r>
          </a:p>
        </p:txBody>
      </p:sp>
      <p:sp>
        <p:nvSpPr>
          <p:cNvPr id="29" name="PuzzleBoard23">
            <a:hlinkClick r:id="" action="ppaction://macro?name=revealLetter"/>
            <a:extLst>
              <a:ext uri="{FF2B5EF4-FFF2-40B4-BE49-F238E27FC236}">
                <a16:creationId xmlns:a16="http://schemas.microsoft.com/office/drawing/2014/main" id="{EA9AFAFE-F932-C17D-EC1C-538308F9B030}"/>
              </a:ext>
            </a:extLst>
          </p:cNvPr>
          <p:cNvSpPr>
            <a:spLocks noChangeAspect="1"/>
          </p:cNvSpPr>
          <p:nvPr/>
        </p:nvSpPr>
        <p:spPr>
          <a:xfrm>
            <a:off x="8215298"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0" name="PuzzleBoard24">
            <a:hlinkClick r:id="" action="ppaction://macro?name=revealLetter"/>
            <a:extLst>
              <a:ext uri="{FF2B5EF4-FFF2-40B4-BE49-F238E27FC236}">
                <a16:creationId xmlns:a16="http://schemas.microsoft.com/office/drawing/2014/main" id="{E9BE6CB7-0484-B016-F88C-9D572F9CB95F}"/>
              </a:ext>
            </a:extLst>
          </p:cNvPr>
          <p:cNvSpPr>
            <a:spLocks noChangeAspect="1"/>
          </p:cNvSpPr>
          <p:nvPr/>
        </p:nvSpPr>
        <p:spPr>
          <a:xfrm>
            <a:off x="8921732"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1" name="PuzzleBoard25">
            <a:hlinkClick r:id="" action="ppaction://macro?name=revealLetter"/>
            <a:extLst>
              <a:ext uri="{FF2B5EF4-FFF2-40B4-BE49-F238E27FC236}">
                <a16:creationId xmlns:a16="http://schemas.microsoft.com/office/drawing/2014/main" id="{6A228A85-2B7B-65C6-B06D-E7EB69BFCC79}"/>
              </a:ext>
            </a:extLst>
          </p:cNvPr>
          <p:cNvSpPr>
            <a:spLocks noChangeAspect="1"/>
          </p:cNvSpPr>
          <p:nvPr/>
        </p:nvSpPr>
        <p:spPr>
          <a:xfrm>
            <a:off x="9628164"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2" name="PuzzleBoard26">
            <a:hlinkClick r:id="" action="ppaction://macro?name=revealLetter"/>
            <a:extLst>
              <a:ext uri="{FF2B5EF4-FFF2-40B4-BE49-F238E27FC236}">
                <a16:creationId xmlns:a16="http://schemas.microsoft.com/office/drawing/2014/main" id="{4D53EFC9-1F91-51DB-33A6-7F00708DEBB8}"/>
              </a:ext>
            </a:extLst>
          </p:cNvPr>
          <p:cNvSpPr>
            <a:spLocks noChangeAspect="1"/>
          </p:cNvSpPr>
          <p:nvPr/>
        </p:nvSpPr>
        <p:spPr>
          <a:xfrm>
            <a:off x="10334596"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3" name="PuzzleBoard27">
            <a:hlinkClick r:id="" action="ppaction://macro?name=revealLetter"/>
            <a:extLst>
              <a:ext uri="{FF2B5EF4-FFF2-40B4-BE49-F238E27FC236}">
                <a16:creationId xmlns:a16="http://schemas.microsoft.com/office/drawing/2014/main" id="{75FAE476-9D97-62BF-6D7B-CBD1F9575E45}"/>
              </a:ext>
            </a:extLst>
          </p:cNvPr>
          <p:cNvSpPr>
            <a:spLocks noChangeAspect="1"/>
          </p:cNvSpPr>
          <p:nvPr/>
        </p:nvSpPr>
        <p:spPr>
          <a:xfrm>
            <a:off x="1150972"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4" name="PuzzleBoard28">
            <a:hlinkClick r:id="" action="ppaction://macro?name=revealLetter"/>
            <a:extLst>
              <a:ext uri="{FF2B5EF4-FFF2-40B4-BE49-F238E27FC236}">
                <a16:creationId xmlns:a16="http://schemas.microsoft.com/office/drawing/2014/main" id="{01088B3D-F64D-9BA2-735B-429F88D0AC34}"/>
              </a:ext>
            </a:extLst>
          </p:cNvPr>
          <p:cNvSpPr>
            <a:spLocks noChangeAspect="1"/>
          </p:cNvSpPr>
          <p:nvPr/>
        </p:nvSpPr>
        <p:spPr>
          <a:xfrm>
            <a:off x="1857404"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5" name="PuzzleBoard29">
            <a:hlinkClick r:id="" action="ppaction://macro?name=revealLetter"/>
            <a:extLst>
              <a:ext uri="{FF2B5EF4-FFF2-40B4-BE49-F238E27FC236}">
                <a16:creationId xmlns:a16="http://schemas.microsoft.com/office/drawing/2014/main" id="{618C80CA-A19B-54D4-C56E-CD73E61BBB00}"/>
              </a:ext>
            </a:extLst>
          </p:cNvPr>
          <p:cNvSpPr>
            <a:spLocks noChangeAspect="1"/>
          </p:cNvSpPr>
          <p:nvPr/>
        </p:nvSpPr>
        <p:spPr>
          <a:xfrm>
            <a:off x="2563837"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6" name="PuzzleBoard30">
            <a:hlinkClick r:id="" action="ppaction://macro?name=revealLetter"/>
            <a:extLst>
              <a:ext uri="{FF2B5EF4-FFF2-40B4-BE49-F238E27FC236}">
                <a16:creationId xmlns:a16="http://schemas.microsoft.com/office/drawing/2014/main" id="{BAA22537-C5D4-FB2C-6C87-A16AC79FCC1F}"/>
              </a:ext>
            </a:extLst>
          </p:cNvPr>
          <p:cNvSpPr>
            <a:spLocks noChangeAspect="1"/>
          </p:cNvSpPr>
          <p:nvPr/>
        </p:nvSpPr>
        <p:spPr>
          <a:xfrm>
            <a:off x="3270269"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7" name="PuzzleBoard31">
            <a:hlinkClick r:id="" action="ppaction://macro?name=revealLetter"/>
            <a:extLst>
              <a:ext uri="{FF2B5EF4-FFF2-40B4-BE49-F238E27FC236}">
                <a16:creationId xmlns:a16="http://schemas.microsoft.com/office/drawing/2014/main" id="{7F837533-FF08-56DB-0340-FE6E13F7AF13}"/>
              </a:ext>
            </a:extLst>
          </p:cNvPr>
          <p:cNvSpPr>
            <a:spLocks noChangeAspect="1"/>
          </p:cNvSpPr>
          <p:nvPr/>
        </p:nvSpPr>
        <p:spPr>
          <a:xfrm>
            <a:off x="3976703"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8" name="PuzzleBoard32">
            <a:hlinkClick r:id="" action="ppaction://macro?name=revealLetter"/>
            <a:extLst>
              <a:ext uri="{FF2B5EF4-FFF2-40B4-BE49-F238E27FC236}">
                <a16:creationId xmlns:a16="http://schemas.microsoft.com/office/drawing/2014/main" id="{B7C3C74A-33EB-8384-7831-82A18A9AF6F2}"/>
              </a:ext>
            </a:extLst>
          </p:cNvPr>
          <p:cNvSpPr>
            <a:spLocks noChangeAspect="1"/>
          </p:cNvSpPr>
          <p:nvPr/>
        </p:nvSpPr>
        <p:spPr>
          <a:xfrm>
            <a:off x="4683136"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9" name="PuzzleBoard33">
            <a:hlinkClick r:id="" action="ppaction://macro?name=revealLetter"/>
            <a:extLst>
              <a:ext uri="{FF2B5EF4-FFF2-40B4-BE49-F238E27FC236}">
                <a16:creationId xmlns:a16="http://schemas.microsoft.com/office/drawing/2014/main" id="{13419830-C921-27E1-572E-459779CA22C3}"/>
              </a:ext>
            </a:extLst>
          </p:cNvPr>
          <p:cNvSpPr>
            <a:spLocks noChangeAspect="1"/>
          </p:cNvSpPr>
          <p:nvPr/>
        </p:nvSpPr>
        <p:spPr>
          <a:xfrm>
            <a:off x="5389568"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0" name="PuzzleBoard34">
            <a:hlinkClick r:id="" action="ppaction://macro?name=revealLetter"/>
            <a:extLst>
              <a:ext uri="{FF2B5EF4-FFF2-40B4-BE49-F238E27FC236}">
                <a16:creationId xmlns:a16="http://schemas.microsoft.com/office/drawing/2014/main" id="{329BEC47-476C-0E47-BF8B-ECE9EE188C91}"/>
              </a:ext>
            </a:extLst>
          </p:cNvPr>
          <p:cNvSpPr>
            <a:spLocks noChangeAspect="1"/>
          </p:cNvSpPr>
          <p:nvPr/>
        </p:nvSpPr>
        <p:spPr>
          <a:xfrm>
            <a:off x="6096000"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H</a:t>
            </a:r>
          </a:p>
        </p:txBody>
      </p:sp>
      <p:sp>
        <p:nvSpPr>
          <p:cNvPr id="41" name="PuzzleBoard35">
            <a:hlinkClick r:id="" action="ppaction://macro?name=revealLetter"/>
            <a:extLst>
              <a:ext uri="{FF2B5EF4-FFF2-40B4-BE49-F238E27FC236}">
                <a16:creationId xmlns:a16="http://schemas.microsoft.com/office/drawing/2014/main" id="{C752C48A-AA93-A305-93D1-811AB446D261}"/>
              </a:ext>
            </a:extLst>
          </p:cNvPr>
          <p:cNvSpPr>
            <a:spLocks noChangeAspect="1"/>
          </p:cNvSpPr>
          <p:nvPr/>
        </p:nvSpPr>
        <p:spPr>
          <a:xfrm>
            <a:off x="6802433"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O</a:t>
            </a:r>
          </a:p>
        </p:txBody>
      </p:sp>
      <p:sp>
        <p:nvSpPr>
          <p:cNvPr id="42" name="PuzzleBoard36">
            <a:hlinkClick r:id="" action="ppaction://macro?name=revealLetter"/>
            <a:extLst>
              <a:ext uri="{FF2B5EF4-FFF2-40B4-BE49-F238E27FC236}">
                <a16:creationId xmlns:a16="http://schemas.microsoft.com/office/drawing/2014/main" id="{41F9E852-826E-C16A-71DC-14CF14D88C87}"/>
              </a:ext>
            </a:extLst>
          </p:cNvPr>
          <p:cNvSpPr>
            <a:spLocks noChangeAspect="1"/>
          </p:cNvSpPr>
          <p:nvPr/>
        </p:nvSpPr>
        <p:spPr>
          <a:xfrm>
            <a:off x="7508865"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M</a:t>
            </a:r>
          </a:p>
        </p:txBody>
      </p:sp>
      <p:sp>
        <p:nvSpPr>
          <p:cNvPr id="43" name="PuzzleBoard37">
            <a:hlinkClick r:id="" action="ppaction://macro?name=revealLetter"/>
            <a:extLst>
              <a:ext uri="{FF2B5EF4-FFF2-40B4-BE49-F238E27FC236}">
                <a16:creationId xmlns:a16="http://schemas.microsoft.com/office/drawing/2014/main" id="{AD0EB1AC-CFBA-4E39-6809-0C1D073BC193}"/>
              </a:ext>
            </a:extLst>
          </p:cNvPr>
          <p:cNvSpPr>
            <a:spLocks noChangeAspect="1"/>
          </p:cNvSpPr>
          <p:nvPr/>
        </p:nvSpPr>
        <p:spPr>
          <a:xfrm>
            <a:off x="8215298"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E</a:t>
            </a:r>
          </a:p>
        </p:txBody>
      </p:sp>
      <p:sp>
        <p:nvSpPr>
          <p:cNvPr id="44" name="PuzzleBoard38">
            <a:hlinkClick r:id="" action="ppaction://macro?name=revealLetter"/>
            <a:extLst>
              <a:ext uri="{FF2B5EF4-FFF2-40B4-BE49-F238E27FC236}">
                <a16:creationId xmlns:a16="http://schemas.microsoft.com/office/drawing/2014/main" id="{CEA1A6C7-EC7B-F894-7966-AC1DC70FEDFA}"/>
              </a:ext>
            </a:extLst>
          </p:cNvPr>
          <p:cNvSpPr>
            <a:spLocks noChangeAspect="1"/>
          </p:cNvSpPr>
          <p:nvPr/>
        </p:nvSpPr>
        <p:spPr>
          <a:xfrm>
            <a:off x="8921732"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5" name="PuzzleBoard39">
            <a:hlinkClick r:id="" action="ppaction://macro?name=revealLetter"/>
            <a:extLst>
              <a:ext uri="{FF2B5EF4-FFF2-40B4-BE49-F238E27FC236}">
                <a16:creationId xmlns:a16="http://schemas.microsoft.com/office/drawing/2014/main" id="{57D00D7E-54F9-F6D1-58E6-C767F7139983}"/>
              </a:ext>
            </a:extLst>
          </p:cNvPr>
          <p:cNvSpPr>
            <a:spLocks noChangeAspect="1"/>
          </p:cNvSpPr>
          <p:nvPr/>
        </p:nvSpPr>
        <p:spPr>
          <a:xfrm>
            <a:off x="9628164"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6" name="PuzzleBoard40">
            <a:hlinkClick r:id="" action="ppaction://macro?name=revealLetter"/>
            <a:extLst>
              <a:ext uri="{FF2B5EF4-FFF2-40B4-BE49-F238E27FC236}">
                <a16:creationId xmlns:a16="http://schemas.microsoft.com/office/drawing/2014/main" id="{1F0D1916-1F8C-5ACC-616A-80B71FCA2A94}"/>
              </a:ext>
            </a:extLst>
          </p:cNvPr>
          <p:cNvSpPr>
            <a:spLocks noChangeAspect="1"/>
          </p:cNvSpPr>
          <p:nvPr/>
        </p:nvSpPr>
        <p:spPr>
          <a:xfrm>
            <a:off x="10334596"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7" name="PuzzleBoard41">
            <a:hlinkClick r:id="" action="ppaction://macro?name=revealLetter"/>
            <a:extLst>
              <a:ext uri="{FF2B5EF4-FFF2-40B4-BE49-F238E27FC236}">
                <a16:creationId xmlns:a16="http://schemas.microsoft.com/office/drawing/2014/main" id="{7474C6C7-AA81-90CE-4FE4-D235F9D37E8D}"/>
              </a:ext>
            </a:extLst>
          </p:cNvPr>
          <p:cNvSpPr>
            <a:spLocks noChangeAspect="1"/>
          </p:cNvSpPr>
          <p:nvPr/>
        </p:nvSpPr>
        <p:spPr>
          <a:xfrm>
            <a:off x="1857404"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8" name="PuzzleBoard42">
            <a:hlinkClick r:id="" action="ppaction://macro?name=revealLetter"/>
            <a:extLst>
              <a:ext uri="{FF2B5EF4-FFF2-40B4-BE49-F238E27FC236}">
                <a16:creationId xmlns:a16="http://schemas.microsoft.com/office/drawing/2014/main" id="{BC827571-C8C1-7069-6C20-27910F75742C}"/>
              </a:ext>
            </a:extLst>
          </p:cNvPr>
          <p:cNvSpPr>
            <a:spLocks noChangeAspect="1"/>
          </p:cNvSpPr>
          <p:nvPr/>
        </p:nvSpPr>
        <p:spPr>
          <a:xfrm>
            <a:off x="2563837"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9" name="PuzzleBoard43">
            <a:hlinkClick r:id="" action="ppaction://macro?name=revealLetter"/>
            <a:extLst>
              <a:ext uri="{FF2B5EF4-FFF2-40B4-BE49-F238E27FC236}">
                <a16:creationId xmlns:a16="http://schemas.microsoft.com/office/drawing/2014/main" id="{26B2E967-2734-E874-0446-10221C52C1B6}"/>
              </a:ext>
            </a:extLst>
          </p:cNvPr>
          <p:cNvSpPr>
            <a:spLocks noChangeAspect="1"/>
          </p:cNvSpPr>
          <p:nvPr/>
        </p:nvSpPr>
        <p:spPr>
          <a:xfrm>
            <a:off x="3270269"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0" name="PuzzleBoard44">
            <a:hlinkClick r:id="" action="ppaction://macro?name=revealLetter"/>
            <a:extLst>
              <a:ext uri="{FF2B5EF4-FFF2-40B4-BE49-F238E27FC236}">
                <a16:creationId xmlns:a16="http://schemas.microsoft.com/office/drawing/2014/main" id="{7D217944-A708-9246-2DA1-AFED15064360}"/>
              </a:ext>
            </a:extLst>
          </p:cNvPr>
          <p:cNvSpPr>
            <a:spLocks noChangeAspect="1"/>
          </p:cNvSpPr>
          <p:nvPr/>
        </p:nvSpPr>
        <p:spPr>
          <a:xfrm>
            <a:off x="3976703"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1" name="PuzzleBoard45">
            <a:hlinkClick r:id="" action="ppaction://macro?name=revealLetter"/>
            <a:extLst>
              <a:ext uri="{FF2B5EF4-FFF2-40B4-BE49-F238E27FC236}">
                <a16:creationId xmlns:a16="http://schemas.microsoft.com/office/drawing/2014/main" id="{3EB63CB7-9F47-DB69-AFAD-F5DDC0DA170A}"/>
              </a:ext>
            </a:extLst>
          </p:cNvPr>
          <p:cNvSpPr>
            <a:spLocks noChangeAspect="1"/>
          </p:cNvSpPr>
          <p:nvPr/>
        </p:nvSpPr>
        <p:spPr>
          <a:xfrm>
            <a:off x="4683136"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2" name="PuzzleBoard46">
            <a:hlinkClick r:id="" action="ppaction://macro?name=revealLetter"/>
            <a:extLst>
              <a:ext uri="{FF2B5EF4-FFF2-40B4-BE49-F238E27FC236}">
                <a16:creationId xmlns:a16="http://schemas.microsoft.com/office/drawing/2014/main" id="{3C2695F0-6523-10FB-E03A-B7D55692828E}"/>
              </a:ext>
            </a:extLst>
          </p:cNvPr>
          <p:cNvSpPr>
            <a:spLocks noChangeAspect="1"/>
          </p:cNvSpPr>
          <p:nvPr/>
        </p:nvSpPr>
        <p:spPr>
          <a:xfrm>
            <a:off x="5389568"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3" name="PuzzleBoard47">
            <a:hlinkClick r:id="" action="ppaction://macro?name=revealLetter"/>
            <a:extLst>
              <a:ext uri="{FF2B5EF4-FFF2-40B4-BE49-F238E27FC236}">
                <a16:creationId xmlns:a16="http://schemas.microsoft.com/office/drawing/2014/main" id="{A3DC6F7B-FEE3-ABC0-58C5-47EF685AA39A}"/>
              </a:ext>
            </a:extLst>
          </p:cNvPr>
          <p:cNvSpPr>
            <a:spLocks noChangeAspect="1"/>
          </p:cNvSpPr>
          <p:nvPr/>
        </p:nvSpPr>
        <p:spPr>
          <a:xfrm>
            <a:off x="6096000"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4" name="PuzzleBoard48">
            <a:hlinkClick r:id="" action="ppaction://macro?name=revealLetter"/>
            <a:extLst>
              <a:ext uri="{FF2B5EF4-FFF2-40B4-BE49-F238E27FC236}">
                <a16:creationId xmlns:a16="http://schemas.microsoft.com/office/drawing/2014/main" id="{9737FEBA-B368-8F53-35BE-9101086C0776}"/>
              </a:ext>
            </a:extLst>
          </p:cNvPr>
          <p:cNvSpPr>
            <a:spLocks noChangeAspect="1"/>
          </p:cNvSpPr>
          <p:nvPr/>
        </p:nvSpPr>
        <p:spPr>
          <a:xfrm>
            <a:off x="6802433"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5" name="PuzzleBoard49">
            <a:hlinkClick r:id="" action="ppaction://macro?name=revealLetter"/>
            <a:extLst>
              <a:ext uri="{FF2B5EF4-FFF2-40B4-BE49-F238E27FC236}">
                <a16:creationId xmlns:a16="http://schemas.microsoft.com/office/drawing/2014/main" id="{4D9186AE-2A06-4618-AA7F-6529421A7D12}"/>
              </a:ext>
            </a:extLst>
          </p:cNvPr>
          <p:cNvSpPr>
            <a:spLocks noChangeAspect="1"/>
          </p:cNvSpPr>
          <p:nvPr/>
        </p:nvSpPr>
        <p:spPr>
          <a:xfrm>
            <a:off x="7508865"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6" name="PuzzleBoard50">
            <a:hlinkClick r:id="" action="ppaction://macro?name=revealLetter"/>
            <a:extLst>
              <a:ext uri="{FF2B5EF4-FFF2-40B4-BE49-F238E27FC236}">
                <a16:creationId xmlns:a16="http://schemas.microsoft.com/office/drawing/2014/main" id="{EC8740EE-B181-52C3-89DF-7BA9408F3657}"/>
              </a:ext>
            </a:extLst>
          </p:cNvPr>
          <p:cNvSpPr>
            <a:spLocks noChangeAspect="1"/>
          </p:cNvSpPr>
          <p:nvPr/>
        </p:nvSpPr>
        <p:spPr>
          <a:xfrm>
            <a:off x="8215298"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7" name="PuzzleBoard51">
            <a:hlinkClick r:id="" action="ppaction://macro?name=revealLetter"/>
            <a:extLst>
              <a:ext uri="{FF2B5EF4-FFF2-40B4-BE49-F238E27FC236}">
                <a16:creationId xmlns:a16="http://schemas.microsoft.com/office/drawing/2014/main" id="{A8AF1A93-5924-FAC8-F340-5F2C730F5067}"/>
              </a:ext>
            </a:extLst>
          </p:cNvPr>
          <p:cNvSpPr>
            <a:spLocks noChangeAspect="1"/>
          </p:cNvSpPr>
          <p:nvPr/>
        </p:nvSpPr>
        <p:spPr>
          <a:xfrm>
            <a:off x="8921732"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8" name="PuzzleBoard52">
            <a:hlinkClick r:id="" action="ppaction://macro?name=revealLetter"/>
            <a:extLst>
              <a:ext uri="{FF2B5EF4-FFF2-40B4-BE49-F238E27FC236}">
                <a16:creationId xmlns:a16="http://schemas.microsoft.com/office/drawing/2014/main" id="{2C9885ED-6169-7AF7-8901-2DB41C1FE523}"/>
              </a:ext>
            </a:extLst>
          </p:cNvPr>
          <p:cNvSpPr>
            <a:spLocks noChangeAspect="1"/>
          </p:cNvSpPr>
          <p:nvPr/>
        </p:nvSpPr>
        <p:spPr>
          <a:xfrm>
            <a:off x="9628164"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E8A794-72D7-C522-C38B-2DA08897C22A}"/>
              </a:ext>
            </a:extLst>
          </p:cNvPr>
          <p:cNvSpPr txBox="1"/>
          <p:nvPr/>
        </p:nvSpPr>
        <p:spPr>
          <a:xfrm>
            <a:off x="2763351" y="596883"/>
            <a:ext cx="6653818" cy="861774"/>
          </a:xfrm>
          <a:prstGeom prst="rect">
            <a:avLst/>
          </a:prstGeom>
          <a:noFill/>
        </p:spPr>
        <p:txBody>
          <a:bodyPr wrap="square" rtlCol="0">
            <a:spAutoFit/>
          </a:bodyPr>
          <a:lstStyle/>
          <a:p>
            <a:pPr algn="ctr"/>
            <a:r>
              <a:rPr lang="ms-MY" sz="5000" dirty="0">
                <a:solidFill>
                  <a:schemeClr val="bg1"/>
                </a:solidFill>
                <a:latin typeface="SF Fortune Wheel" pitchFamily="2" charset="0"/>
              </a:rPr>
              <a:t>Puzzle board</a:t>
            </a:r>
          </a:p>
        </p:txBody>
      </p:sp>
      <p:sp>
        <p:nvSpPr>
          <p:cNvPr id="64" name="PuzzleBoard3">
            <a:hlinkClick r:id="" action="ppaction://macro?name=revealLetter"/>
            <a:extLst>
              <a:ext uri="{FF2B5EF4-FFF2-40B4-BE49-F238E27FC236}">
                <a16:creationId xmlns:a16="http://schemas.microsoft.com/office/drawing/2014/main" id="{061BB73D-348F-CF67-455F-363D1F3DCE72}"/>
              </a:ext>
            </a:extLst>
          </p:cNvPr>
          <p:cNvSpPr>
            <a:spLocks noChangeAspect="1"/>
          </p:cNvSpPr>
          <p:nvPr/>
        </p:nvSpPr>
        <p:spPr>
          <a:xfrm>
            <a:off x="11165331" y="47319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dirty="0">
              <a:solidFill>
                <a:schemeClr val="tx1"/>
              </a:solidFill>
              <a:latin typeface="Poppins" pitchFamily="2" charset="77"/>
              <a:cs typeface="Poppins" pitchFamily="2" charset="77"/>
            </a:endParaRPr>
          </a:p>
        </p:txBody>
      </p:sp>
      <p:sp>
        <p:nvSpPr>
          <p:cNvPr id="65" name="TextBox 64">
            <a:extLst>
              <a:ext uri="{FF2B5EF4-FFF2-40B4-BE49-F238E27FC236}">
                <a16:creationId xmlns:a16="http://schemas.microsoft.com/office/drawing/2014/main" id="{BE1F5014-5ACA-BF39-3973-F7E0D0D1E403}"/>
              </a:ext>
            </a:extLst>
          </p:cNvPr>
          <p:cNvSpPr txBox="1"/>
          <p:nvPr/>
        </p:nvSpPr>
        <p:spPr>
          <a:xfrm>
            <a:off x="416853" y="561975"/>
            <a:ext cx="2635836" cy="830997"/>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Fill in the asnwer of the puzzle, and duplicate and add white boxes provided at the top right corner  ontop of the letters.</a:t>
            </a:r>
          </a:p>
        </p:txBody>
      </p:sp>
      <p:sp>
        <p:nvSpPr>
          <p:cNvPr id="66" name="TextBox 65">
            <a:extLst>
              <a:ext uri="{FF2B5EF4-FFF2-40B4-BE49-F238E27FC236}">
                <a16:creationId xmlns:a16="http://schemas.microsoft.com/office/drawing/2014/main" id="{BCA59ACB-32E6-128D-61DA-ED3717322E6E}"/>
              </a:ext>
            </a:extLst>
          </p:cNvPr>
          <p:cNvSpPr txBox="1"/>
          <p:nvPr/>
        </p:nvSpPr>
        <p:spPr>
          <a:xfrm>
            <a:off x="9161763" y="589774"/>
            <a:ext cx="1879265"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Use me and duplicate as needed to cover the letters.</a:t>
            </a:r>
          </a:p>
        </p:txBody>
      </p:sp>
      <p:sp>
        <p:nvSpPr>
          <p:cNvPr id="5" name="Rectangle 4">
            <a:extLst>
              <a:ext uri="{FF2B5EF4-FFF2-40B4-BE49-F238E27FC236}">
                <a16:creationId xmlns:a16="http://schemas.microsoft.com/office/drawing/2014/main" id="{609928A7-0D64-8580-47DF-3AE6C1EE4541}"/>
              </a:ext>
            </a:extLst>
          </p:cNvPr>
          <p:cNvSpPr/>
          <p:nvPr/>
        </p:nvSpPr>
        <p:spPr>
          <a:xfrm>
            <a:off x="0" y="5880901"/>
            <a:ext cx="12192000" cy="984078"/>
          </a:xfrm>
          <a:prstGeom prst="rect">
            <a:avLst/>
          </a:prstGeom>
          <a:solidFill>
            <a:schemeClr val="tx1"/>
          </a:solidFill>
          <a:ln w="571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59" name="TextBox 58">
            <a:extLst>
              <a:ext uri="{FF2B5EF4-FFF2-40B4-BE49-F238E27FC236}">
                <a16:creationId xmlns:a16="http://schemas.microsoft.com/office/drawing/2014/main" id="{7546304C-CAA9-9C43-26AE-BE3DD17B9975}"/>
              </a:ext>
            </a:extLst>
          </p:cNvPr>
          <p:cNvSpPr txBox="1"/>
          <p:nvPr/>
        </p:nvSpPr>
        <p:spPr>
          <a:xfrm>
            <a:off x="416853" y="6014744"/>
            <a:ext cx="1297150"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1</a:t>
            </a:r>
          </a:p>
        </p:txBody>
      </p:sp>
      <p:sp>
        <p:nvSpPr>
          <p:cNvPr id="60" name="TextBox 59">
            <a:extLst>
              <a:ext uri="{FF2B5EF4-FFF2-40B4-BE49-F238E27FC236}">
                <a16:creationId xmlns:a16="http://schemas.microsoft.com/office/drawing/2014/main" id="{4239E5A7-34B3-3469-D1F1-ED3A2F514D7A}"/>
              </a:ext>
            </a:extLst>
          </p:cNvPr>
          <p:cNvSpPr txBox="1"/>
          <p:nvPr/>
        </p:nvSpPr>
        <p:spPr>
          <a:xfrm>
            <a:off x="416853" y="6400270"/>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61" name="Rectangle 60">
            <a:extLst>
              <a:ext uri="{FF2B5EF4-FFF2-40B4-BE49-F238E27FC236}">
                <a16:creationId xmlns:a16="http://schemas.microsoft.com/office/drawing/2014/main" id="{250019AD-7653-D13C-6188-A4D754CAA6D0}"/>
              </a:ext>
            </a:extLst>
          </p:cNvPr>
          <p:cNvSpPr/>
          <p:nvPr/>
        </p:nvSpPr>
        <p:spPr>
          <a:xfrm>
            <a:off x="1808307" y="5994866"/>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72698D1-7D02-71CC-FAFF-0B6596860299}"/>
              </a:ext>
            </a:extLst>
          </p:cNvPr>
          <p:cNvSpPr/>
          <p:nvPr/>
        </p:nvSpPr>
        <p:spPr>
          <a:xfrm>
            <a:off x="1800704" y="6414016"/>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12A721D-F514-B1ED-5C9C-690D8195D5A9}"/>
              </a:ext>
            </a:extLst>
          </p:cNvPr>
          <p:cNvSpPr txBox="1"/>
          <p:nvPr/>
        </p:nvSpPr>
        <p:spPr>
          <a:xfrm>
            <a:off x="4289105" y="6011098"/>
            <a:ext cx="1342034"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2</a:t>
            </a:r>
          </a:p>
        </p:txBody>
      </p:sp>
      <p:sp>
        <p:nvSpPr>
          <p:cNvPr id="67" name="TextBox 66">
            <a:extLst>
              <a:ext uri="{FF2B5EF4-FFF2-40B4-BE49-F238E27FC236}">
                <a16:creationId xmlns:a16="http://schemas.microsoft.com/office/drawing/2014/main" id="{0E2C0BC4-8060-80EE-9F8C-351C548C748F}"/>
              </a:ext>
            </a:extLst>
          </p:cNvPr>
          <p:cNvSpPr txBox="1"/>
          <p:nvPr/>
        </p:nvSpPr>
        <p:spPr>
          <a:xfrm>
            <a:off x="4289105" y="6396624"/>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68" name="Rectangle 67">
            <a:extLst>
              <a:ext uri="{FF2B5EF4-FFF2-40B4-BE49-F238E27FC236}">
                <a16:creationId xmlns:a16="http://schemas.microsoft.com/office/drawing/2014/main" id="{BC3E5794-49CF-A420-B294-13B47B659B61}"/>
              </a:ext>
            </a:extLst>
          </p:cNvPr>
          <p:cNvSpPr/>
          <p:nvPr/>
        </p:nvSpPr>
        <p:spPr>
          <a:xfrm>
            <a:off x="5680559" y="599122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CCE75FBF-0F23-A8AF-DBA8-B83960521E77}"/>
              </a:ext>
            </a:extLst>
          </p:cNvPr>
          <p:cNvSpPr/>
          <p:nvPr/>
        </p:nvSpPr>
        <p:spPr>
          <a:xfrm>
            <a:off x="5672956" y="641037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A5D1505B-B6BE-4048-8F05-241111F49B64}"/>
              </a:ext>
            </a:extLst>
          </p:cNvPr>
          <p:cNvSpPr txBox="1"/>
          <p:nvPr/>
        </p:nvSpPr>
        <p:spPr>
          <a:xfrm>
            <a:off x="8159553" y="6011098"/>
            <a:ext cx="1345240"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3</a:t>
            </a:r>
          </a:p>
        </p:txBody>
      </p:sp>
      <p:sp>
        <p:nvSpPr>
          <p:cNvPr id="71" name="TextBox 70">
            <a:extLst>
              <a:ext uri="{FF2B5EF4-FFF2-40B4-BE49-F238E27FC236}">
                <a16:creationId xmlns:a16="http://schemas.microsoft.com/office/drawing/2014/main" id="{8DF50404-3699-9F96-12D8-C59BCA818727}"/>
              </a:ext>
            </a:extLst>
          </p:cNvPr>
          <p:cNvSpPr txBox="1"/>
          <p:nvPr/>
        </p:nvSpPr>
        <p:spPr>
          <a:xfrm>
            <a:off x="8159553" y="6396624"/>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72" name="Rectangle 71">
            <a:extLst>
              <a:ext uri="{FF2B5EF4-FFF2-40B4-BE49-F238E27FC236}">
                <a16:creationId xmlns:a16="http://schemas.microsoft.com/office/drawing/2014/main" id="{502081AE-90D1-1801-9E89-2EE3DF758C00}"/>
              </a:ext>
            </a:extLst>
          </p:cNvPr>
          <p:cNvSpPr/>
          <p:nvPr/>
        </p:nvSpPr>
        <p:spPr>
          <a:xfrm>
            <a:off x="9551007" y="599122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7CD2B9C-D4FA-8D36-606A-929249B8FA63}"/>
              </a:ext>
            </a:extLst>
          </p:cNvPr>
          <p:cNvSpPr/>
          <p:nvPr/>
        </p:nvSpPr>
        <p:spPr>
          <a:xfrm>
            <a:off x="9543404" y="641037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300D5445-BA06-D49E-0DE2-A2E6643B19FC}"/>
              </a:ext>
            </a:extLst>
          </p:cNvPr>
          <p:cNvSpPr/>
          <p:nvPr/>
        </p:nvSpPr>
        <p:spPr>
          <a:xfrm>
            <a:off x="1804413"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895DEDB-CE00-4772-3275-A8A38D75957E}"/>
              </a:ext>
            </a:extLst>
          </p:cNvPr>
          <p:cNvSpPr/>
          <p:nvPr/>
        </p:nvSpPr>
        <p:spPr>
          <a:xfrm>
            <a:off x="1800704"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9D34570F-B07D-3231-5219-7A76F8E09EE2}"/>
              </a:ext>
            </a:extLst>
          </p:cNvPr>
          <p:cNvSpPr/>
          <p:nvPr/>
        </p:nvSpPr>
        <p:spPr>
          <a:xfrm>
            <a:off x="5675730"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EE849BF6-82E0-CE8A-F4BC-388866993503}"/>
              </a:ext>
            </a:extLst>
          </p:cNvPr>
          <p:cNvSpPr/>
          <p:nvPr/>
        </p:nvSpPr>
        <p:spPr>
          <a:xfrm>
            <a:off x="5672021"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4937E37C-0D1D-5032-ABFC-4A77DF2A1A3A}"/>
              </a:ext>
            </a:extLst>
          </p:cNvPr>
          <p:cNvSpPr/>
          <p:nvPr/>
        </p:nvSpPr>
        <p:spPr>
          <a:xfrm>
            <a:off x="9547047"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08AFD0CF-3D67-D401-937A-416566173DCE}"/>
              </a:ext>
            </a:extLst>
          </p:cNvPr>
          <p:cNvSpPr/>
          <p:nvPr/>
        </p:nvSpPr>
        <p:spPr>
          <a:xfrm>
            <a:off x="9543338"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3B16FCA7-7F75-43B0-F621-4BDC1BEDBE6B}"/>
              </a:ext>
            </a:extLst>
          </p:cNvPr>
          <p:cNvPicPr>
            <a:picLocks noChangeAspect="1"/>
          </p:cNvPicPr>
          <p:nvPr/>
        </p:nvPicPr>
        <p:blipFill>
          <a:blip r:embed="rId13"/>
          <a:stretch>
            <a:fillRect/>
          </a:stretch>
        </p:blipFill>
        <p:spPr>
          <a:xfrm rot="7061272" flipH="1">
            <a:off x="786338" y="1533538"/>
            <a:ext cx="478567" cy="550887"/>
          </a:xfrm>
          <a:prstGeom prst="rect">
            <a:avLst/>
          </a:prstGeom>
        </p:spPr>
      </p:pic>
      <p:pic>
        <p:nvPicPr>
          <p:cNvPr id="81" name="Picture 80">
            <a:extLst>
              <a:ext uri="{FF2B5EF4-FFF2-40B4-BE49-F238E27FC236}">
                <a16:creationId xmlns:a16="http://schemas.microsoft.com/office/drawing/2014/main" id="{3119702D-E3F9-65DD-F0C0-456AE162EF83}"/>
              </a:ext>
            </a:extLst>
          </p:cNvPr>
          <p:cNvPicPr>
            <a:picLocks noChangeAspect="1"/>
          </p:cNvPicPr>
          <p:nvPr/>
        </p:nvPicPr>
        <p:blipFill>
          <a:blip r:embed="rId13"/>
          <a:stretch>
            <a:fillRect/>
          </a:stretch>
        </p:blipFill>
        <p:spPr>
          <a:xfrm rot="18990524" flipH="1">
            <a:off x="8956057" y="4225461"/>
            <a:ext cx="478567" cy="550887"/>
          </a:xfrm>
          <a:prstGeom prst="rect">
            <a:avLst/>
          </a:prstGeom>
        </p:spPr>
      </p:pic>
      <p:sp>
        <p:nvSpPr>
          <p:cNvPr id="83" name="PuzzleBoard3">
            <a:hlinkClick r:id="" action="ppaction://macro?name=revealLetter"/>
            <a:extLst>
              <a:ext uri="{FF2B5EF4-FFF2-40B4-BE49-F238E27FC236}">
                <a16:creationId xmlns:a16="http://schemas.microsoft.com/office/drawing/2014/main" id="{75A5D6E1-4083-1771-4A77-C7C211FF7AAC}"/>
              </a:ext>
            </a:extLst>
          </p:cNvPr>
          <p:cNvSpPr>
            <a:spLocks noChangeAspect="1"/>
          </p:cNvSpPr>
          <p:nvPr>
            <p:custDataLst>
              <p:tags r:id="rId1"/>
            </p:custDataLst>
          </p:nvPr>
        </p:nvSpPr>
        <p:spPr>
          <a:xfrm>
            <a:off x="3276400" y="205316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4" name="PuzzleBoard3">
            <a:hlinkClick r:id="" action="ppaction://macro?name=revealLetter"/>
            <a:extLst>
              <a:ext uri="{FF2B5EF4-FFF2-40B4-BE49-F238E27FC236}">
                <a16:creationId xmlns:a16="http://schemas.microsoft.com/office/drawing/2014/main" id="{25900A35-06E6-51D9-3751-BD5D0E6762B0}"/>
              </a:ext>
            </a:extLst>
          </p:cNvPr>
          <p:cNvSpPr>
            <a:spLocks noChangeAspect="1"/>
          </p:cNvSpPr>
          <p:nvPr>
            <p:custDataLst>
              <p:tags r:id="rId2"/>
            </p:custDataLst>
          </p:nvPr>
        </p:nvSpPr>
        <p:spPr>
          <a:xfrm>
            <a:off x="3973637" y="204852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5" name="PuzzleBoard3">
            <a:hlinkClick r:id="" action="ppaction://macro?name=revealLetter"/>
            <a:extLst>
              <a:ext uri="{FF2B5EF4-FFF2-40B4-BE49-F238E27FC236}">
                <a16:creationId xmlns:a16="http://schemas.microsoft.com/office/drawing/2014/main" id="{389975F9-CF87-C45F-E4ED-E7DD467FF14D}"/>
              </a:ext>
            </a:extLst>
          </p:cNvPr>
          <p:cNvSpPr>
            <a:spLocks noChangeAspect="1"/>
          </p:cNvSpPr>
          <p:nvPr>
            <p:custDataLst>
              <p:tags r:id="rId3"/>
            </p:custDataLst>
          </p:nvPr>
        </p:nvSpPr>
        <p:spPr>
          <a:xfrm>
            <a:off x="4687731" y="289447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6" name="PuzzleBoard3">
            <a:hlinkClick r:id="" action="ppaction://macro?name=revealLetter"/>
            <a:extLst>
              <a:ext uri="{FF2B5EF4-FFF2-40B4-BE49-F238E27FC236}">
                <a16:creationId xmlns:a16="http://schemas.microsoft.com/office/drawing/2014/main" id="{31C9BEDE-83CB-B3DA-86EF-945647E13C49}"/>
              </a:ext>
            </a:extLst>
          </p:cNvPr>
          <p:cNvSpPr>
            <a:spLocks noChangeAspect="1"/>
          </p:cNvSpPr>
          <p:nvPr>
            <p:custDataLst>
              <p:tags r:id="rId4"/>
            </p:custDataLst>
          </p:nvPr>
        </p:nvSpPr>
        <p:spPr>
          <a:xfrm>
            <a:off x="5384968" y="288983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7" name="PuzzleBoard3">
            <a:hlinkClick r:id="" action="ppaction://macro?name=revealLetter"/>
            <a:extLst>
              <a:ext uri="{FF2B5EF4-FFF2-40B4-BE49-F238E27FC236}">
                <a16:creationId xmlns:a16="http://schemas.microsoft.com/office/drawing/2014/main" id="{0E67927C-C3E1-EF2E-0799-037968429099}"/>
              </a:ext>
            </a:extLst>
          </p:cNvPr>
          <p:cNvSpPr>
            <a:spLocks noChangeAspect="1"/>
          </p:cNvSpPr>
          <p:nvPr>
            <p:custDataLst>
              <p:tags r:id="rId5"/>
            </p:custDataLst>
          </p:nvPr>
        </p:nvSpPr>
        <p:spPr>
          <a:xfrm>
            <a:off x="6091400" y="288758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8" name="PuzzleBoard3">
            <a:hlinkClick r:id="" action="ppaction://macro?name=revealLetter"/>
            <a:extLst>
              <a:ext uri="{FF2B5EF4-FFF2-40B4-BE49-F238E27FC236}">
                <a16:creationId xmlns:a16="http://schemas.microsoft.com/office/drawing/2014/main" id="{CCDADB7D-8619-9E37-9D9D-1BA3433667DA}"/>
              </a:ext>
            </a:extLst>
          </p:cNvPr>
          <p:cNvSpPr>
            <a:spLocks noChangeAspect="1"/>
          </p:cNvSpPr>
          <p:nvPr>
            <p:custDataLst>
              <p:tags r:id="rId6"/>
            </p:custDataLst>
          </p:nvPr>
        </p:nvSpPr>
        <p:spPr>
          <a:xfrm>
            <a:off x="6807032" y="2898171"/>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9" name="PuzzleBoard3">
            <a:hlinkClick r:id="" action="ppaction://macro?name=revealLetter"/>
            <a:extLst>
              <a:ext uri="{FF2B5EF4-FFF2-40B4-BE49-F238E27FC236}">
                <a16:creationId xmlns:a16="http://schemas.microsoft.com/office/drawing/2014/main" id="{A4150130-316A-DE52-23B8-C20F68135323}"/>
              </a:ext>
            </a:extLst>
          </p:cNvPr>
          <p:cNvSpPr>
            <a:spLocks noChangeAspect="1"/>
          </p:cNvSpPr>
          <p:nvPr>
            <p:custDataLst>
              <p:tags r:id="rId7"/>
            </p:custDataLst>
          </p:nvPr>
        </p:nvSpPr>
        <p:spPr>
          <a:xfrm>
            <a:off x="6106390" y="372866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0" name="PuzzleBoard3">
            <a:hlinkClick r:id="" action="ppaction://macro?name=revealLetter"/>
            <a:extLst>
              <a:ext uri="{FF2B5EF4-FFF2-40B4-BE49-F238E27FC236}">
                <a16:creationId xmlns:a16="http://schemas.microsoft.com/office/drawing/2014/main" id="{8B76A53C-8B76-A495-E4FE-0DFFF48F087C}"/>
              </a:ext>
            </a:extLst>
          </p:cNvPr>
          <p:cNvSpPr>
            <a:spLocks noChangeAspect="1"/>
          </p:cNvSpPr>
          <p:nvPr>
            <p:custDataLst>
              <p:tags r:id="rId8"/>
            </p:custDataLst>
          </p:nvPr>
        </p:nvSpPr>
        <p:spPr>
          <a:xfrm>
            <a:off x="6803627" y="372403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1" name="PuzzleBoard3">
            <a:hlinkClick r:id="" action="ppaction://macro?name=revealLetter"/>
            <a:extLst>
              <a:ext uri="{FF2B5EF4-FFF2-40B4-BE49-F238E27FC236}">
                <a16:creationId xmlns:a16="http://schemas.microsoft.com/office/drawing/2014/main" id="{F11531DC-988E-DAE6-5950-234753205EE6}"/>
              </a:ext>
            </a:extLst>
          </p:cNvPr>
          <p:cNvSpPr>
            <a:spLocks noChangeAspect="1"/>
          </p:cNvSpPr>
          <p:nvPr>
            <p:custDataLst>
              <p:tags r:id="rId9"/>
            </p:custDataLst>
          </p:nvPr>
        </p:nvSpPr>
        <p:spPr>
          <a:xfrm>
            <a:off x="7510059" y="372178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2" name="PuzzleBoard3">
            <a:hlinkClick r:id="" action="ppaction://macro?name=revealLetter"/>
            <a:extLst>
              <a:ext uri="{FF2B5EF4-FFF2-40B4-BE49-F238E27FC236}">
                <a16:creationId xmlns:a16="http://schemas.microsoft.com/office/drawing/2014/main" id="{C7DA4BEC-F2E4-9834-78B9-EACF885FC63D}"/>
              </a:ext>
            </a:extLst>
          </p:cNvPr>
          <p:cNvSpPr>
            <a:spLocks noChangeAspect="1"/>
          </p:cNvSpPr>
          <p:nvPr>
            <p:custDataLst>
              <p:tags r:id="rId10"/>
            </p:custDataLst>
          </p:nvPr>
        </p:nvSpPr>
        <p:spPr>
          <a:xfrm>
            <a:off x="8225691" y="373236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3" name="PuzzleBoard3">
            <a:hlinkClick r:id="" action="ppaction://macro?name=revealLetter"/>
            <a:extLst>
              <a:ext uri="{FF2B5EF4-FFF2-40B4-BE49-F238E27FC236}">
                <a16:creationId xmlns:a16="http://schemas.microsoft.com/office/drawing/2014/main" id="{33409A02-5CB9-27AD-2C01-A2D209A0D623}"/>
              </a:ext>
            </a:extLst>
          </p:cNvPr>
          <p:cNvSpPr>
            <a:spLocks noChangeAspect="1"/>
          </p:cNvSpPr>
          <p:nvPr>
            <p:custDataLst>
              <p:tags r:id="rId11"/>
            </p:custDataLst>
          </p:nvPr>
        </p:nvSpPr>
        <p:spPr>
          <a:xfrm>
            <a:off x="7513464" y="289215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ED1C81F-3FD4-EDFE-EDC4-9D42A1520995}"/>
              </a:ext>
            </a:extLst>
          </p:cNvPr>
          <p:cNvSpPr txBox="1"/>
          <p:nvPr/>
        </p:nvSpPr>
        <p:spPr>
          <a:xfrm>
            <a:off x="6702481" y="4670299"/>
            <a:ext cx="2380997"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Drag me using ClassPoint’s</a:t>
            </a:r>
          </a:p>
          <a:p>
            <a:r>
              <a:rPr lang="ms-MY" sz="1200" dirty="0">
                <a:solidFill>
                  <a:schemeClr val="bg1"/>
                </a:solidFill>
                <a:latin typeface="Poppins" pitchFamily="2" charset="77"/>
                <a:cs typeface="Poppins" pitchFamily="2" charset="77"/>
              </a:rPr>
              <a:t>Draggable Objects to move in slide show mode.</a:t>
            </a:r>
          </a:p>
        </p:txBody>
      </p:sp>
    </p:spTree>
    <p:extLst>
      <p:ext uri="{BB962C8B-B14F-4D97-AF65-F5344CB8AC3E}">
        <p14:creationId xmlns:p14="http://schemas.microsoft.com/office/powerpoint/2010/main" val="3673671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230E1DB-47EF-E200-2840-DE3027E2F94F}"/>
              </a:ext>
            </a:extLst>
          </p:cNvPr>
          <p:cNvSpPr/>
          <p:nvPr/>
        </p:nvSpPr>
        <p:spPr>
          <a:xfrm>
            <a:off x="1063700" y="655982"/>
            <a:ext cx="10217426" cy="5546035"/>
          </a:xfrm>
          <a:prstGeom prst="rect">
            <a:avLst/>
          </a:prstGeom>
          <a:solidFill>
            <a:schemeClr val="bg1">
              <a:alpha val="897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5">
            <a:extLst>
              <a:ext uri="{FF2B5EF4-FFF2-40B4-BE49-F238E27FC236}">
                <a16:creationId xmlns:a16="http://schemas.microsoft.com/office/drawing/2014/main" id="{6AF3EA53-D98A-37E9-9A1E-BC2EDA650100}"/>
              </a:ext>
            </a:extLst>
          </p:cNvPr>
          <p:cNvSpPr txBox="1"/>
          <p:nvPr/>
        </p:nvSpPr>
        <p:spPr>
          <a:xfrm>
            <a:off x="1614012" y="1304707"/>
            <a:ext cx="9116802" cy="328231"/>
          </a:xfrm>
          <a:prstGeom prst="rect">
            <a:avLst/>
          </a:prstGeom>
        </p:spPr>
        <p:txBody>
          <a:bodyPr wrap="square" lIns="0" tIns="0" rIns="0" bIns="0" rtlCol="0" anchor="t">
            <a:spAutoFit/>
          </a:bodyPr>
          <a:lstStyle/>
          <a:p>
            <a:r>
              <a:rPr lang="en-US" sz="2133" b="1" dirty="0">
                <a:solidFill>
                  <a:schemeClr val="bg2">
                    <a:lumMod val="10000"/>
                  </a:schemeClr>
                </a:solidFill>
                <a:latin typeface="Poppins"/>
              </a:rPr>
              <a:t>How to Use This Template:</a:t>
            </a:r>
          </a:p>
        </p:txBody>
      </p:sp>
      <p:grpSp>
        <p:nvGrpSpPr>
          <p:cNvPr id="25" name="Group 24">
            <a:extLst>
              <a:ext uri="{FF2B5EF4-FFF2-40B4-BE49-F238E27FC236}">
                <a16:creationId xmlns:a16="http://schemas.microsoft.com/office/drawing/2014/main" id="{B3D4EC37-DC3A-3817-8EFE-A0D273978F54}"/>
              </a:ext>
            </a:extLst>
          </p:cNvPr>
          <p:cNvGrpSpPr/>
          <p:nvPr/>
        </p:nvGrpSpPr>
        <p:grpSpPr>
          <a:xfrm>
            <a:off x="1815823" y="2281663"/>
            <a:ext cx="8942676" cy="1424905"/>
            <a:chOff x="741681" y="3237319"/>
            <a:chExt cx="10004409" cy="1594079"/>
          </a:xfrm>
        </p:grpSpPr>
        <p:pic>
          <p:nvPicPr>
            <p:cNvPr id="26" name="Picture 25">
              <a:extLst>
                <a:ext uri="{FF2B5EF4-FFF2-40B4-BE49-F238E27FC236}">
                  <a16:creationId xmlns:a16="http://schemas.microsoft.com/office/drawing/2014/main" id="{A8929A92-2613-65CF-55C8-76B4A35264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1681" y="3237319"/>
              <a:ext cx="10004409" cy="1594079"/>
            </a:xfrm>
            <a:prstGeom prst="roundRect">
              <a:avLst>
                <a:gd name="adj" fmla="val 8871"/>
              </a:avLst>
            </a:prstGeom>
            <a:effectLst>
              <a:outerShdw blurRad="190500" algn="ctr" rotWithShape="0">
                <a:schemeClr val="tx1">
                  <a:alpha val="35000"/>
                </a:schemeClr>
              </a:outerShdw>
            </a:effectLst>
          </p:spPr>
        </p:pic>
        <p:pic>
          <p:nvPicPr>
            <p:cNvPr id="27" name="Picture 26">
              <a:extLst>
                <a:ext uri="{FF2B5EF4-FFF2-40B4-BE49-F238E27FC236}">
                  <a16:creationId xmlns:a16="http://schemas.microsoft.com/office/drawing/2014/main" id="{67B5E894-7708-29B7-6122-70A27C767BE9}"/>
                </a:ext>
              </a:extLst>
            </p:cNvPr>
            <p:cNvPicPr>
              <a:picLocks noChangeAspect="1"/>
            </p:cNvPicPr>
            <p:nvPr/>
          </p:nvPicPr>
          <p:blipFill>
            <a:blip r:embed="rId3"/>
            <a:stretch>
              <a:fillRect/>
            </a:stretch>
          </p:blipFill>
          <p:spPr>
            <a:xfrm>
              <a:off x="5405088" y="3854826"/>
              <a:ext cx="428642" cy="803704"/>
            </a:xfrm>
            <a:prstGeom prst="rect">
              <a:avLst/>
            </a:prstGeom>
          </p:spPr>
        </p:pic>
      </p:grpSp>
      <p:sp>
        <p:nvSpPr>
          <p:cNvPr id="28" name="Rectangle 27">
            <a:extLst>
              <a:ext uri="{FF2B5EF4-FFF2-40B4-BE49-F238E27FC236}">
                <a16:creationId xmlns:a16="http://schemas.microsoft.com/office/drawing/2014/main" id="{F52207E9-87B9-C6DD-59CA-48435929C8EA}"/>
              </a:ext>
            </a:extLst>
          </p:cNvPr>
          <p:cNvSpPr/>
          <p:nvPr/>
        </p:nvSpPr>
        <p:spPr>
          <a:xfrm>
            <a:off x="6368432" y="2773676"/>
            <a:ext cx="492288" cy="718410"/>
          </a:xfrm>
          <a:prstGeom prst="rect">
            <a:avLst/>
          </a:prstGeom>
          <a:noFill/>
          <a:ln w="5715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200" dirty="0"/>
          </a:p>
        </p:txBody>
      </p:sp>
      <p:pic>
        <p:nvPicPr>
          <p:cNvPr id="29" name="Picture 28" descr="A screenshot of a computer&#10;&#10;Description automatically generated">
            <a:extLst>
              <a:ext uri="{FF2B5EF4-FFF2-40B4-BE49-F238E27FC236}">
                <a16:creationId xmlns:a16="http://schemas.microsoft.com/office/drawing/2014/main" id="{F78AFF46-69BC-94FC-3A8D-53C7075FB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3164" y="4209261"/>
            <a:ext cx="7562227" cy="927100"/>
          </a:xfrm>
          <a:prstGeom prst="rect">
            <a:avLst/>
          </a:prstGeom>
        </p:spPr>
      </p:pic>
      <p:grpSp>
        <p:nvGrpSpPr>
          <p:cNvPr id="30" name="Group 29">
            <a:extLst>
              <a:ext uri="{FF2B5EF4-FFF2-40B4-BE49-F238E27FC236}">
                <a16:creationId xmlns:a16="http://schemas.microsoft.com/office/drawing/2014/main" id="{04089F2E-581F-02E8-979C-D51569CAD6CB}"/>
              </a:ext>
            </a:extLst>
          </p:cNvPr>
          <p:cNvGrpSpPr/>
          <p:nvPr/>
        </p:nvGrpSpPr>
        <p:grpSpPr>
          <a:xfrm>
            <a:off x="7622015" y="4742727"/>
            <a:ext cx="403654" cy="614835"/>
            <a:chOff x="10529264" y="7207567"/>
            <a:chExt cx="605481" cy="922253"/>
          </a:xfrm>
        </p:grpSpPr>
        <p:cxnSp>
          <p:nvCxnSpPr>
            <p:cNvPr id="32" name="Straight Connector 31">
              <a:extLst>
                <a:ext uri="{FF2B5EF4-FFF2-40B4-BE49-F238E27FC236}">
                  <a16:creationId xmlns:a16="http://schemas.microsoft.com/office/drawing/2014/main" id="{2F5E8F89-7F62-F4BC-EE14-5F85C806BDB0}"/>
                </a:ext>
              </a:extLst>
            </p:cNvPr>
            <p:cNvCxnSpPr>
              <a:cxnSpLocks/>
              <a:stCxn id="33" idx="2"/>
            </p:cNvCxnSpPr>
            <p:nvPr/>
          </p:nvCxnSpPr>
          <p:spPr>
            <a:xfrm>
              <a:off x="10832005" y="7822402"/>
              <a:ext cx="0" cy="307418"/>
            </a:xfrm>
            <a:prstGeom prst="line">
              <a:avLst/>
            </a:prstGeom>
            <a:ln w="28575">
              <a:solidFill>
                <a:srgbClr val="37C27D"/>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0132BF4-61F6-E3B9-7B0A-4CFDE78EAE8A}"/>
                </a:ext>
              </a:extLst>
            </p:cNvPr>
            <p:cNvSpPr/>
            <p:nvPr/>
          </p:nvSpPr>
          <p:spPr>
            <a:xfrm>
              <a:off x="10529264" y="7207567"/>
              <a:ext cx="605481" cy="614835"/>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200" dirty="0">
                <a:solidFill>
                  <a:schemeClr val="bg2">
                    <a:lumMod val="10000"/>
                  </a:schemeClr>
                </a:solidFill>
              </a:endParaRPr>
            </a:p>
          </p:txBody>
        </p:sp>
      </p:grpSp>
      <p:sp>
        <p:nvSpPr>
          <p:cNvPr id="37" name="TextBox 36">
            <a:extLst>
              <a:ext uri="{FF2B5EF4-FFF2-40B4-BE49-F238E27FC236}">
                <a16:creationId xmlns:a16="http://schemas.microsoft.com/office/drawing/2014/main" id="{A7D55D1B-7CE1-50AF-ADA1-556CF70B90FA}"/>
              </a:ext>
            </a:extLst>
          </p:cNvPr>
          <p:cNvSpPr txBox="1"/>
          <p:nvPr/>
        </p:nvSpPr>
        <p:spPr>
          <a:xfrm>
            <a:off x="7337488" y="5359390"/>
            <a:ext cx="803975" cy="307777"/>
          </a:xfrm>
          <a:prstGeom prst="rect">
            <a:avLst/>
          </a:prstGeom>
          <a:noFill/>
        </p:spPr>
        <p:txBody>
          <a:bodyPr wrap="square" rtlCol="0">
            <a:spAutoFit/>
          </a:bodyPr>
          <a:lstStyle/>
          <a:p>
            <a:r>
              <a:rPr lang="ms-MY" sz="1400" b="1" dirty="0">
                <a:solidFill>
                  <a:schemeClr val="bg2">
                    <a:lumMod val="10000"/>
                  </a:schemeClr>
                </a:solidFill>
                <a:latin typeface="Poppins" pitchFamily="2" charset="77"/>
                <a:cs typeface="Poppins" pitchFamily="2" charset="77"/>
              </a:rPr>
              <a:t>Timer</a:t>
            </a:r>
          </a:p>
        </p:txBody>
      </p:sp>
      <p:sp>
        <p:nvSpPr>
          <p:cNvPr id="38" name="TextBox 37">
            <a:extLst>
              <a:ext uri="{FF2B5EF4-FFF2-40B4-BE49-F238E27FC236}">
                <a16:creationId xmlns:a16="http://schemas.microsoft.com/office/drawing/2014/main" id="{0984DE81-C21E-0A23-434D-ABD1ADF60B8B}"/>
              </a:ext>
            </a:extLst>
          </p:cNvPr>
          <p:cNvSpPr txBox="1"/>
          <p:nvPr/>
        </p:nvSpPr>
        <p:spPr>
          <a:xfrm>
            <a:off x="8191120" y="5357565"/>
            <a:ext cx="1664341" cy="523220"/>
          </a:xfrm>
          <a:prstGeom prst="rect">
            <a:avLst/>
          </a:prstGeom>
          <a:noFill/>
        </p:spPr>
        <p:txBody>
          <a:bodyPr wrap="square" rtlCol="0">
            <a:spAutoFit/>
          </a:bodyPr>
          <a:lstStyle/>
          <a:p>
            <a:r>
              <a:rPr lang="ms-MY" sz="1400" b="1" dirty="0">
                <a:solidFill>
                  <a:schemeClr val="bg2">
                    <a:lumMod val="10000"/>
                  </a:schemeClr>
                </a:solidFill>
                <a:latin typeface="Poppins" pitchFamily="2" charset="77"/>
                <a:cs typeface="Poppins" pitchFamily="2" charset="77"/>
              </a:rPr>
              <a:t>Name Picker</a:t>
            </a:r>
          </a:p>
          <a:p>
            <a:r>
              <a:rPr lang="ms-MY" sz="1400" b="1" dirty="0">
                <a:solidFill>
                  <a:schemeClr val="bg2">
                    <a:lumMod val="10000"/>
                  </a:schemeClr>
                </a:solidFill>
                <a:latin typeface="Poppins" pitchFamily="2" charset="77"/>
                <a:cs typeface="Poppins" pitchFamily="2" charset="77"/>
              </a:rPr>
              <a:t>Spinning Wheel</a:t>
            </a:r>
          </a:p>
        </p:txBody>
      </p:sp>
      <p:grpSp>
        <p:nvGrpSpPr>
          <p:cNvPr id="40" name="Group 39">
            <a:extLst>
              <a:ext uri="{FF2B5EF4-FFF2-40B4-BE49-F238E27FC236}">
                <a16:creationId xmlns:a16="http://schemas.microsoft.com/office/drawing/2014/main" id="{1ED416E0-DA74-3A69-F5CC-41FF5325F350}"/>
              </a:ext>
            </a:extLst>
          </p:cNvPr>
          <p:cNvGrpSpPr/>
          <p:nvPr/>
        </p:nvGrpSpPr>
        <p:grpSpPr>
          <a:xfrm>
            <a:off x="8821464" y="4743620"/>
            <a:ext cx="403654" cy="613942"/>
            <a:chOff x="8249501" y="5321044"/>
            <a:chExt cx="403654" cy="613942"/>
          </a:xfrm>
        </p:grpSpPr>
        <p:cxnSp>
          <p:nvCxnSpPr>
            <p:cNvPr id="41" name="Straight Connector 40">
              <a:extLst>
                <a:ext uri="{FF2B5EF4-FFF2-40B4-BE49-F238E27FC236}">
                  <a16:creationId xmlns:a16="http://schemas.microsoft.com/office/drawing/2014/main" id="{7C10D421-9B5D-9AC4-60FE-E7C0461C998B}"/>
                </a:ext>
              </a:extLst>
            </p:cNvPr>
            <p:cNvCxnSpPr>
              <a:cxnSpLocks/>
            </p:cNvCxnSpPr>
            <p:nvPr/>
          </p:nvCxnSpPr>
          <p:spPr>
            <a:xfrm>
              <a:off x="8451328" y="5757407"/>
              <a:ext cx="0" cy="17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EF64931-C14A-DA1D-0D2B-158A7C62895A}"/>
                </a:ext>
              </a:extLst>
            </p:cNvPr>
            <p:cNvSpPr/>
            <p:nvPr/>
          </p:nvSpPr>
          <p:spPr>
            <a:xfrm>
              <a:off x="8249501" y="5321044"/>
              <a:ext cx="403654" cy="4098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200" dirty="0"/>
            </a:p>
          </p:txBody>
        </p:sp>
      </p:grpSp>
      <p:sp>
        <p:nvSpPr>
          <p:cNvPr id="45" name="TextBox 44">
            <a:extLst>
              <a:ext uri="{FF2B5EF4-FFF2-40B4-BE49-F238E27FC236}">
                <a16:creationId xmlns:a16="http://schemas.microsoft.com/office/drawing/2014/main" id="{6F01AFD2-76B5-A2B6-59E2-DFDEE25C906A}"/>
              </a:ext>
            </a:extLst>
          </p:cNvPr>
          <p:cNvSpPr txBox="1"/>
          <p:nvPr/>
        </p:nvSpPr>
        <p:spPr>
          <a:xfrm>
            <a:off x="1539737" y="1743852"/>
            <a:ext cx="7119257" cy="338554"/>
          </a:xfrm>
          <a:prstGeom prst="rect">
            <a:avLst/>
          </a:prstGeom>
          <a:noFill/>
        </p:spPr>
        <p:txBody>
          <a:bodyPr wrap="none" rtlCol="0">
            <a:spAutoFit/>
          </a:bodyPr>
          <a:lstStyle/>
          <a:p>
            <a:r>
              <a:rPr lang="en-MY" sz="1600" dirty="0">
                <a:solidFill>
                  <a:schemeClr val="bg2">
                    <a:lumMod val="10000"/>
                  </a:schemeClr>
                </a:solidFill>
                <a:latin typeface="Poppins" pitchFamily="2" charset="77"/>
                <a:ea typeface="DengXian" panose="02010600030101010101" pitchFamily="2" charset="-122"/>
                <a:cs typeface="Poppins" pitchFamily="2" charset="77"/>
                <a:hlinkClick r:id="rId5">
                  <a:extLst>
                    <a:ext uri="{A12FA001-AC4F-418D-AE19-62706E023703}">
                      <ahyp:hlinkClr xmlns:ahyp="http://schemas.microsoft.com/office/drawing/2018/hyperlinkcolor" val="tx"/>
                    </a:ext>
                  </a:extLst>
                </a:hlinkClick>
              </a:rPr>
              <a:t>Download ClassPoint</a:t>
            </a:r>
            <a:r>
              <a:rPr lang="en-MY" sz="1600" dirty="0">
                <a:solidFill>
                  <a:schemeClr val="bg2">
                    <a:lumMod val="10000"/>
                  </a:schemeClr>
                </a:solidFill>
                <a:latin typeface="Poppins" pitchFamily="2" charset="77"/>
                <a:ea typeface="DengXian" panose="02010600030101010101" pitchFamily="2" charset="-122"/>
                <a:cs typeface="Poppins" pitchFamily="2" charset="77"/>
              </a:rPr>
              <a:t> to access the following features in PowerPoint.</a:t>
            </a:r>
          </a:p>
        </p:txBody>
      </p:sp>
      <p:sp>
        <p:nvSpPr>
          <p:cNvPr id="46" name="TextBox 45">
            <a:extLst>
              <a:ext uri="{FF2B5EF4-FFF2-40B4-BE49-F238E27FC236}">
                <a16:creationId xmlns:a16="http://schemas.microsoft.com/office/drawing/2014/main" id="{66F7EF0C-9A10-3039-2706-683A4E9DDC76}"/>
              </a:ext>
            </a:extLst>
          </p:cNvPr>
          <p:cNvSpPr txBox="1"/>
          <p:nvPr/>
        </p:nvSpPr>
        <p:spPr>
          <a:xfrm>
            <a:off x="6406003" y="5654269"/>
            <a:ext cx="1661032" cy="461665"/>
          </a:xfrm>
          <a:prstGeom prst="rect">
            <a:avLst/>
          </a:prstGeom>
          <a:noFill/>
        </p:spPr>
        <p:txBody>
          <a:bodyPr wrap="none" rtlCol="0">
            <a:spAutoFit/>
          </a:bodyPr>
          <a:lstStyle/>
          <a:p>
            <a:pPr algn="r"/>
            <a:r>
              <a:rPr lang="en-MY" sz="1200" dirty="0">
                <a:solidFill>
                  <a:schemeClr val="bg2">
                    <a:lumMod val="10000"/>
                  </a:schemeClr>
                </a:solidFill>
                <a:latin typeface="Poppins" pitchFamily="2" charset="77"/>
                <a:ea typeface="DengXian" panose="02010600030101010101" pitchFamily="2" charset="-122"/>
                <a:cs typeface="Poppins" pitchFamily="2" charset="77"/>
              </a:rPr>
              <a:t>Keep track of time</a:t>
            </a:r>
          </a:p>
          <a:p>
            <a:pPr algn="r"/>
            <a:r>
              <a:rPr lang="en-MY" sz="1200" dirty="0">
                <a:solidFill>
                  <a:schemeClr val="bg2">
                    <a:lumMod val="10000"/>
                  </a:schemeClr>
                </a:solidFill>
                <a:latin typeface="Poppins" pitchFamily="2" charset="77"/>
                <a:ea typeface="DengXian" panose="02010600030101010101" pitchFamily="2" charset="-122"/>
                <a:cs typeface="Poppins" pitchFamily="2" charset="77"/>
              </a:rPr>
              <a:t>in the bonus round.</a:t>
            </a:r>
          </a:p>
        </p:txBody>
      </p:sp>
      <p:sp>
        <p:nvSpPr>
          <p:cNvPr id="47" name="TextBox 46">
            <a:extLst>
              <a:ext uri="{FF2B5EF4-FFF2-40B4-BE49-F238E27FC236}">
                <a16:creationId xmlns:a16="http://schemas.microsoft.com/office/drawing/2014/main" id="{667785F9-03AD-A48F-5449-106B76F03CFE}"/>
              </a:ext>
            </a:extLst>
          </p:cNvPr>
          <p:cNvSpPr txBox="1"/>
          <p:nvPr/>
        </p:nvSpPr>
        <p:spPr>
          <a:xfrm>
            <a:off x="6370125" y="3885751"/>
            <a:ext cx="1925809" cy="307777"/>
          </a:xfrm>
          <a:prstGeom prst="rect">
            <a:avLst/>
          </a:prstGeom>
          <a:noFill/>
        </p:spPr>
        <p:txBody>
          <a:bodyPr wrap="square" rtlCol="0">
            <a:spAutoFit/>
          </a:bodyPr>
          <a:lstStyle/>
          <a:p>
            <a:r>
              <a:rPr lang="ms-MY" sz="1400" b="1" dirty="0">
                <a:solidFill>
                  <a:schemeClr val="bg2">
                    <a:lumMod val="10000"/>
                  </a:schemeClr>
                </a:solidFill>
                <a:latin typeface="Poppins" pitchFamily="2" charset="77"/>
                <a:cs typeface="Poppins" pitchFamily="2" charset="77"/>
              </a:rPr>
              <a:t>Draggable Objects</a:t>
            </a:r>
          </a:p>
        </p:txBody>
      </p:sp>
      <p:sp>
        <p:nvSpPr>
          <p:cNvPr id="48" name="TextBox 47">
            <a:extLst>
              <a:ext uri="{FF2B5EF4-FFF2-40B4-BE49-F238E27FC236}">
                <a16:creationId xmlns:a16="http://schemas.microsoft.com/office/drawing/2014/main" id="{608415F1-9C70-C536-40C6-B41D3346D7D5}"/>
              </a:ext>
            </a:extLst>
          </p:cNvPr>
          <p:cNvSpPr txBox="1"/>
          <p:nvPr/>
        </p:nvSpPr>
        <p:spPr>
          <a:xfrm>
            <a:off x="6421037" y="4162985"/>
            <a:ext cx="3273653" cy="461665"/>
          </a:xfrm>
          <a:prstGeom prst="rect">
            <a:avLst/>
          </a:prstGeom>
          <a:noFill/>
        </p:spPr>
        <p:txBody>
          <a:bodyPr wrap="none" rtlCol="0">
            <a:spAutoFit/>
          </a:bodyPr>
          <a:lstStyle/>
          <a:p>
            <a:r>
              <a:rPr lang="en-MY" sz="1200" dirty="0">
                <a:solidFill>
                  <a:schemeClr val="bg2">
                    <a:lumMod val="10000"/>
                  </a:schemeClr>
                </a:solidFill>
                <a:latin typeface="Poppins" pitchFamily="2" charset="77"/>
                <a:ea typeface="DengXian" panose="02010600030101010101" pitchFamily="2" charset="-122"/>
                <a:cs typeface="Poppins" pitchFamily="2" charset="77"/>
              </a:rPr>
              <a:t>Reveal the letters on the</a:t>
            </a:r>
          </a:p>
          <a:p>
            <a:r>
              <a:rPr lang="en-MY" sz="1200" dirty="0">
                <a:solidFill>
                  <a:schemeClr val="bg2">
                    <a:lumMod val="10000"/>
                  </a:schemeClr>
                </a:solidFill>
                <a:latin typeface="Poppins" pitchFamily="2" charset="77"/>
                <a:ea typeface="DengXian" panose="02010600030101010101" pitchFamily="2" charset="-122"/>
                <a:cs typeface="Poppins" pitchFamily="2" charset="77"/>
              </a:rPr>
              <a:t>puzzle board using “Draggable Objects”.</a:t>
            </a:r>
          </a:p>
        </p:txBody>
      </p:sp>
      <p:cxnSp>
        <p:nvCxnSpPr>
          <p:cNvPr id="51" name="Straight Connector 50">
            <a:extLst>
              <a:ext uri="{FF2B5EF4-FFF2-40B4-BE49-F238E27FC236}">
                <a16:creationId xmlns:a16="http://schemas.microsoft.com/office/drawing/2014/main" id="{DB20E2A0-89C7-598A-FB09-15D1C33136F0}"/>
              </a:ext>
            </a:extLst>
          </p:cNvPr>
          <p:cNvCxnSpPr>
            <a:cxnSpLocks/>
            <a:stCxn id="28" idx="2"/>
          </p:cNvCxnSpPr>
          <p:nvPr/>
        </p:nvCxnSpPr>
        <p:spPr>
          <a:xfrm>
            <a:off x="6614576" y="3492086"/>
            <a:ext cx="0" cy="367189"/>
          </a:xfrm>
          <a:prstGeom prst="line">
            <a:avLst/>
          </a:prstGeom>
          <a:ln w="38100">
            <a:solidFill>
              <a:srgbClr val="2A37DF"/>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3BE14A9-B200-3E8C-67A3-4314A230D022}"/>
              </a:ext>
            </a:extLst>
          </p:cNvPr>
          <p:cNvSpPr txBox="1"/>
          <p:nvPr/>
        </p:nvSpPr>
        <p:spPr>
          <a:xfrm>
            <a:off x="8191120" y="5833423"/>
            <a:ext cx="2914580" cy="276999"/>
          </a:xfrm>
          <a:prstGeom prst="rect">
            <a:avLst/>
          </a:prstGeom>
          <a:noFill/>
        </p:spPr>
        <p:txBody>
          <a:bodyPr wrap="none" rtlCol="0">
            <a:spAutoFit/>
          </a:bodyPr>
          <a:lstStyle/>
          <a:p>
            <a:r>
              <a:rPr lang="en-MY" sz="1200" dirty="0">
                <a:solidFill>
                  <a:schemeClr val="bg2">
                    <a:lumMod val="10000"/>
                  </a:schemeClr>
                </a:solidFill>
                <a:latin typeface="Poppins" pitchFamily="2" charset="77"/>
                <a:ea typeface="DengXian" panose="02010600030101010101" pitchFamily="2" charset="-122"/>
                <a:cs typeface="Poppins" pitchFamily="2" charset="77"/>
              </a:rPr>
              <a:t>Spin the wheel using “Name Picker”.</a:t>
            </a:r>
          </a:p>
        </p:txBody>
      </p:sp>
      <p:sp>
        <p:nvSpPr>
          <p:cNvPr id="57" name="Rectangle 56">
            <a:extLst>
              <a:ext uri="{FF2B5EF4-FFF2-40B4-BE49-F238E27FC236}">
                <a16:creationId xmlns:a16="http://schemas.microsoft.com/office/drawing/2014/main" id="{C717ADBD-D092-9F9B-8C61-E28F3EED50FD}"/>
              </a:ext>
            </a:extLst>
          </p:cNvPr>
          <p:cNvSpPr/>
          <p:nvPr/>
        </p:nvSpPr>
        <p:spPr>
          <a:xfrm>
            <a:off x="5875183" y="2772441"/>
            <a:ext cx="492288" cy="718410"/>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200" dirty="0"/>
          </a:p>
        </p:txBody>
      </p:sp>
      <p:cxnSp>
        <p:nvCxnSpPr>
          <p:cNvPr id="60" name="Straight Connector 59">
            <a:extLst>
              <a:ext uri="{FF2B5EF4-FFF2-40B4-BE49-F238E27FC236}">
                <a16:creationId xmlns:a16="http://schemas.microsoft.com/office/drawing/2014/main" id="{E39BF209-86FF-DBBB-AEF3-5AE49158F7F7}"/>
              </a:ext>
            </a:extLst>
          </p:cNvPr>
          <p:cNvCxnSpPr>
            <a:cxnSpLocks/>
          </p:cNvCxnSpPr>
          <p:nvPr/>
        </p:nvCxnSpPr>
        <p:spPr>
          <a:xfrm>
            <a:off x="6112873" y="3490851"/>
            <a:ext cx="0" cy="36718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B503C65-D48F-3D97-441F-C08309055C4F}"/>
              </a:ext>
            </a:extLst>
          </p:cNvPr>
          <p:cNvSpPr txBox="1"/>
          <p:nvPr/>
        </p:nvSpPr>
        <p:spPr>
          <a:xfrm>
            <a:off x="5301068" y="3885750"/>
            <a:ext cx="1033210" cy="307777"/>
          </a:xfrm>
          <a:prstGeom prst="rect">
            <a:avLst/>
          </a:prstGeom>
          <a:noFill/>
        </p:spPr>
        <p:txBody>
          <a:bodyPr wrap="square" rtlCol="0">
            <a:spAutoFit/>
          </a:bodyPr>
          <a:lstStyle/>
          <a:p>
            <a:r>
              <a:rPr lang="ms-MY" sz="1400" b="1" dirty="0">
                <a:solidFill>
                  <a:schemeClr val="bg2">
                    <a:lumMod val="10000"/>
                  </a:schemeClr>
                </a:solidFill>
                <a:latin typeface="Poppins" pitchFamily="2" charset="77"/>
                <a:cs typeface="Poppins" pitchFamily="2" charset="77"/>
              </a:rPr>
              <a:t>Class List</a:t>
            </a:r>
          </a:p>
        </p:txBody>
      </p:sp>
      <p:sp>
        <p:nvSpPr>
          <p:cNvPr id="62" name="TextBox 61">
            <a:extLst>
              <a:ext uri="{FF2B5EF4-FFF2-40B4-BE49-F238E27FC236}">
                <a16:creationId xmlns:a16="http://schemas.microsoft.com/office/drawing/2014/main" id="{008D80E0-A123-9BD2-1AAC-E4F0B14D2632}"/>
              </a:ext>
            </a:extLst>
          </p:cNvPr>
          <p:cNvSpPr txBox="1"/>
          <p:nvPr/>
        </p:nvSpPr>
        <p:spPr>
          <a:xfrm>
            <a:off x="4529267" y="4173160"/>
            <a:ext cx="1822935" cy="461665"/>
          </a:xfrm>
          <a:prstGeom prst="rect">
            <a:avLst/>
          </a:prstGeom>
          <a:noFill/>
        </p:spPr>
        <p:txBody>
          <a:bodyPr wrap="none" rtlCol="0">
            <a:spAutoFit/>
          </a:bodyPr>
          <a:lstStyle/>
          <a:p>
            <a:pPr algn="r"/>
            <a:r>
              <a:rPr lang="en-MY" sz="1200" dirty="0">
                <a:solidFill>
                  <a:schemeClr val="bg2">
                    <a:lumMod val="10000"/>
                  </a:schemeClr>
                </a:solidFill>
                <a:latin typeface="Poppins" pitchFamily="2" charset="77"/>
                <a:ea typeface="DengXian" panose="02010600030101010101" pitchFamily="2" charset="-122"/>
                <a:cs typeface="Poppins" pitchFamily="2" charset="77"/>
              </a:rPr>
              <a:t>Add wheel of fortune </a:t>
            </a:r>
          </a:p>
          <a:p>
            <a:pPr algn="r"/>
            <a:r>
              <a:rPr lang="en-MY" sz="1200" dirty="0">
                <a:solidFill>
                  <a:schemeClr val="bg2">
                    <a:lumMod val="10000"/>
                  </a:schemeClr>
                </a:solidFill>
                <a:latin typeface="Poppins" pitchFamily="2" charset="77"/>
                <a:ea typeface="DengXian" panose="02010600030101010101" pitchFamily="2" charset="-122"/>
                <a:cs typeface="Poppins" pitchFamily="2" charset="77"/>
              </a:rPr>
              <a:t>options to Class List.</a:t>
            </a:r>
          </a:p>
        </p:txBody>
      </p:sp>
      <p:sp>
        <p:nvSpPr>
          <p:cNvPr id="64" name="TextBox 63">
            <a:extLst>
              <a:ext uri="{FF2B5EF4-FFF2-40B4-BE49-F238E27FC236}">
                <a16:creationId xmlns:a16="http://schemas.microsoft.com/office/drawing/2014/main" id="{2F034890-8D51-A526-1CC2-A167B7859B47}"/>
              </a:ext>
            </a:extLst>
          </p:cNvPr>
          <p:cNvSpPr txBox="1"/>
          <p:nvPr/>
        </p:nvSpPr>
        <p:spPr>
          <a:xfrm>
            <a:off x="1623764" y="5304053"/>
            <a:ext cx="4116833" cy="830997"/>
          </a:xfrm>
          <a:prstGeom prst="rect">
            <a:avLst/>
          </a:prstGeom>
          <a:noFill/>
        </p:spPr>
        <p:txBody>
          <a:bodyPr wrap="none" rtlCol="0">
            <a:spAutoFit/>
          </a:bodyPr>
          <a:lstStyle/>
          <a:p>
            <a:r>
              <a:rPr lang="en-MY" sz="1600" dirty="0">
                <a:solidFill>
                  <a:schemeClr val="bg2">
                    <a:lumMod val="10000"/>
                  </a:schemeClr>
                </a:solidFill>
                <a:latin typeface="Poppins" pitchFamily="2" charset="77"/>
                <a:ea typeface="DengXian" panose="02010600030101010101" pitchFamily="2" charset="-122"/>
                <a:cs typeface="Poppins" pitchFamily="2" charset="77"/>
              </a:rPr>
              <a:t>Set up the puzzles.</a:t>
            </a:r>
          </a:p>
          <a:p>
            <a:r>
              <a:rPr lang="en-MY" sz="1600" dirty="0">
                <a:solidFill>
                  <a:schemeClr val="bg2">
                    <a:lumMod val="10000"/>
                  </a:schemeClr>
                </a:solidFill>
                <a:latin typeface="Poppins" pitchFamily="2" charset="77"/>
                <a:ea typeface="DengXian" panose="02010600030101010101" pitchFamily="2" charset="-122"/>
                <a:cs typeface="Poppins" pitchFamily="2" charset="77"/>
              </a:rPr>
              <a:t>Tabulate the scores each round under</a:t>
            </a:r>
          </a:p>
          <a:p>
            <a:r>
              <a:rPr lang="en-MY" sz="1600" dirty="0">
                <a:solidFill>
                  <a:schemeClr val="bg2">
                    <a:lumMod val="10000"/>
                  </a:schemeClr>
                </a:solidFill>
                <a:latin typeface="Poppins" pitchFamily="2" charset="77"/>
                <a:ea typeface="DengXian" panose="02010600030101010101" pitchFamily="2" charset="-122"/>
                <a:cs typeface="Poppins" pitchFamily="2" charset="77"/>
              </a:rPr>
              <a:t>the bottom of the puzzle board.</a:t>
            </a:r>
          </a:p>
        </p:txBody>
      </p:sp>
    </p:spTree>
    <p:extLst>
      <p:ext uri="{BB962C8B-B14F-4D97-AF65-F5344CB8AC3E}">
        <p14:creationId xmlns:p14="http://schemas.microsoft.com/office/powerpoint/2010/main" val="2146039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B112E-2B91-D2EB-74B0-8420D3D24EB0}"/>
              </a:ext>
            </a:extLst>
          </p:cNvPr>
          <p:cNvSpPr txBox="1"/>
          <p:nvPr/>
        </p:nvSpPr>
        <p:spPr>
          <a:xfrm>
            <a:off x="2769091" y="1843950"/>
            <a:ext cx="6653818" cy="3170099"/>
          </a:xfrm>
          <a:prstGeom prst="rect">
            <a:avLst/>
          </a:prstGeom>
          <a:noFill/>
        </p:spPr>
        <p:txBody>
          <a:bodyPr wrap="square" rtlCol="0">
            <a:spAutoFit/>
          </a:bodyPr>
          <a:lstStyle/>
          <a:p>
            <a:pPr algn="ctr"/>
            <a:r>
              <a:rPr lang="ms-MY" sz="10000" dirty="0">
                <a:solidFill>
                  <a:schemeClr val="bg1"/>
                </a:solidFill>
                <a:latin typeface="SF Fortune Wheel" pitchFamily="2" charset="0"/>
              </a:rPr>
              <a:t>ROUND 4</a:t>
            </a:r>
          </a:p>
          <a:p>
            <a:pPr algn="ctr"/>
            <a:r>
              <a:rPr lang="ms-MY" sz="10000" dirty="0">
                <a:solidFill>
                  <a:schemeClr val="bg1"/>
                </a:solidFill>
                <a:latin typeface="SF Fortune Wheel" pitchFamily="2" charset="0"/>
              </a:rPr>
              <a:t>SPEED-UP</a:t>
            </a:r>
          </a:p>
        </p:txBody>
      </p:sp>
    </p:spTree>
    <p:extLst>
      <p:ext uri="{BB962C8B-B14F-4D97-AF65-F5344CB8AC3E}">
        <p14:creationId xmlns:p14="http://schemas.microsoft.com/office/powerpoint/2010/main" val="141731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ndedOnBox">
            <a:extLst>
              <a:ext uri="{FF2B5EF4-FFF2-40B4-BE49-F238E27FC236}">
                <a16:creationId xmlns:a16="http://schemas.microsoft.com/office/drawing/2014/main" id="{A90AC82D-4EF7-2DD7-4BF5-5BFD51450EFD}"/>
              </a:ext>
            </a:extLst>
          </p:cNvPr>
          <p:cNvSpPr txBox="1"/>
          <p:nvPr/>
        </p:nvSpPr>
        <p:spPr>
          <a:xfrm>
            <a:off x="696543" y="1569376"/>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6" name="WheelValue">
            <a:extLst>
              <a:ext uri="{FF2B5EF4-FFF2-40B4-BE49-F238E27FC236}">
                <a16:creationId xmlns:a16="http://schemas.microsoft.com/office/drawing/2014/main" id="{CD7258DC-C8D6-1095-E027-6F885DACCBBC}"/>
              </a:ext>
            </a:extLst>
          </p:cNvPr>
          <p:cNvSpPr txBox="1"/>
          <p:nvPr/>
        </p:nvSpPr>
        <p:spPr>
          <a:xfrm>
            <a:off x="696544" y="1784820"/>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7" name="YouLandedOn">
            <a:extLst>
              <a:ext uri="{FF2B5EF4-FFF2-40B4-BE49-F238E27FC236}">
                <a16:creationId xmlns:a16="http://schemas.microsoft.com/office/drawing/2014/main" id="{A9A3E7EA-747D-B20A-6678-6EFD610F8515}"/>
              </a:ext>
            </a:extLst>
          </p:cNvPr>
          <p:cNvSpPr txBox="1"/>
          <p:nvPr/>
        </p:nvSpPr>
        <p:spPr>
          <a:xfrm>
            <a:off x="696544" y="1569376"/>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You landed on</a:t>
            </a:r>
          </a:p>
        </p:txBody>
      </p:sp>
      <p:sp>
        <p:nvSpPr>
          <p:cNvPr id="10" name="TextBox 6">
            <a:extLst>
              <a:ext uri="{FF2B5EF4-FFF2-40B4-BE49-F238E27FC236}">
                <a16:creationId xmlns:a16="http://schemas.microsoft.com/office/drawing/2014/main" id="{572C48F3-000D-8228-3C5F-C9DE7BAC44AE}"/>
              </a:ext>
            </a:extLst>
          </p:cNvPr>
          <p:cNvSpPr txBox="1"/>
          <p:nvPr/>
        </p:nvSpPr>
        <p:spPr>
          <a:xfrm>
            <a:off x="1108355" y="2937821"/>
            <a:ext cx="5386839" cy="3192092"/>
          </a:xfrm>
          <a:prstGeom prst="rect">
            <a:avLst/>
          </a:prstGeom>
        </p:spPr>
        <p:txBody>
          <a:bodyPr wrap="square" lIns="0" tIns="0" rIns="0" bIns="0" rtlCol="0" anchor="t">
            <a:spAutoFit/>
          </a:bodyPr>
          <a:lstStyle/>
          <a:p>
            <a:pPr marL="304815" indent="-304815">
              <a:buAutoNum type="arabicPeriod"/>
            </a:pPr>
            <a:r>
              <a:rPr lang="en-MY" sz="1530" dirty="0">
                <a:solidFill>
                  <a:srgbClr val="56AFF0"/>
                </a:solidFill>
                <a:latin typeface="Poppins" pitchFamily="2" charset="77"/>
                <a:ea typeface="DengXian" panose="02010600030101010101" pitchFamily="2" charset="-122"/>
                <a:cs typeface="Poppins" pitchFamily="2" charset="77"/>
                <a:hlinkClick r:id="rId2">
                  <a:extLst>
                    <a:ext uri="{A12FA001-AC4F-418D-AE19-62706E023703}">
                      <ahyp:hlinkClr xmlns:ahyp="http://schemas.microsoft.com/office/drawing/2018/hyperlinkcolor" val="tx"/>
                    </a:ext>
                  </a:extLst>
                </a:hlinkClick>
              </a:rPr>
              <a:t>Download ClassPoint for free</a:t>
            </a:r>
            <a:r>
              <a:rPr lang="en-MY" sz="1530" dirty="0">
                <a:solidFill>
                  <a:schemeClr val="bg1"/>
                </a:solidFill>
                <a:latin typeface="Poppins" pitchFamily="2" charset="77"/>
                <a:ea typeface="DengXian" panose="02010600030101010101" pitchFamily="2" charset="-122"/>
                <a:cs typeface="Poppins" pitchFamily="2" charset="77"/>
              </a:rPr>
              <a:t>.</a:t>
            </a:r>
          </a:p>
          <a:p>
            <a:pPr marL="304815" indent="-304815">
              <a:lnSpc>
                <a:spcPct val="150000"/>
              </a:lnSpc>
              <a:buFontTx/>
              <a:buAutoNum type="arabicPeriod"/>
            </a:pPr>
            <a:r>
              <a:rPr lang="en-US" sz="1530" dirty="0">
                <a:solidFill>
                  <a:schemeClr val="bg1"/>
                </a:solidFill>
                <a:latin typeface="Poppins"/>
              </a:rPr>
              <a:t>Go to Inknoe ClassPoint in your PowerPoint ribbon </a:t>
            </a:r>
          </a:p>
          <a:p>
            <a:r>
              <a:rPr lang="en-US" sz="1530" dirty="0">
                <a:solidFill>
                  <a:schemeClr val="bg1"/>
                </a:solidFill>
                <a:latin typeface="Poppins"/>
              </a:rPr>
              <a:t>and click on “Class List.</a:t>
            </a:r>
          </a:p>
          <a:p>
            <a:pPr marL="342900" indent="-342900">
              <a:lnSpc>
                <a:spcPct val="150000"/>
              </a:lnSpc>
              <a:buAutoNum type="arabicPeriod" startAt="3"/>
            </a:pPr>
            <a:r>
              <a:rPr lang="en-US" sz="1530" dirty="0">
                <a:solidFill>
                  <a:schemeClr val="bg1"/>
                </a:solidFill>
                <a:latin typeface="Poppins"/>
              </a:rPr>
              <a:t>Upload </a:t>
            </a:r>
            <a:r>
              <a:rPr lang="en-US" sz="1530" dirty="0">
                <a:solidFill>
                  <a:srgbClr val="00B0F0"/>
                </a:solidFill>
                <a:latin typeface="Poppins"/>
                <a:hlinkClick r:id="rId3">
                  <a:extLst>
                    <a:ext uri="{A12FA001-AC4F-418D-AE19-62706E023703}">
                      <ahyp:hlinkClr xmlns:ahyp="http://schemas.microsoft.com/office/drawing/2018/hyperlinkcolor" val="tx"/>
                    </a:ext>
                  </a:extLst>
                </a:hlinkClick>
              </a:rPr>
              <a:t>this CSV file</a:t>
            </a:r>
            <a:r>
              <a:rPr lang="en-US" sz="1530" dirty="0">
                <a:solidFill>
                  <a:schemeClr val="bg1"/>
                </a:solidFill>
                <a:latin typeface="Poppins"/>
              </a:rPr>
              <a:t> with a list of Wheel of Fortune </a:t>
            </a:r>
          </a:p>
          <a:p>
            <a:r>
              <a:rPr lang="en-US" sz="1530" dirty="0">
                <a:solidFill>
                  <a:schemeClr val="bg1"/>
                </a:solidFill>
                <a:latin typeface="Poppins"/>
              </a:rPr>
              <a:t>options to the Class List.</a:t>
            </a:r>
            <a:endParaRPr lang="en-MY" sz="1533" dirty="0">
              <a:solidFill>
                <a:schemeClr val="bg1"/>
              </a:solidFill>
              <a:latin typeface="Poppins" pitchFamily="2" charset="77"/>
              <a:ea typeface="DengXian" panose="02010600030101010101" pitchFamily="2" charset="-122"/>
              <a:cs typeface="Poppins" pitchFamily="2" charset="77"/>
            </a:endParaRPr>
          </a:p>
          <a:p>
            <a:pPr>
              <a:lnSpc>
                <a:spcPct val="150000"/>
              </a:lnSpc>
            </a:pPr>
            <a:r>
              <a:rPr lang="en-MY" sz="1533" dirty="0">
                <a:solidFill>
                  <a:schemeClr val="bg1"/>
                </a:solidFill>
                <a:latin typeface="Poppins" pitchFamily="2" charset="77"/>
                <a:ea typeface="DengXian" panose="02010600030101010101" pitchFamily="2" charset="-122"/>
                <a:cs typeface="Poppins" pitchFamily="2" charset="77"/>
              </a:rPr>
              <a:t>4.  Enter slideshow mode and click on “Name Picker” at </a:t>
            </a:r>
          </a:p>
          <a:p>
            <a:r>
              <a:rPr lang="en-MY" sz="1533" dirty="0">
                <a:solidFill>
                  <a:schemeClr val="bg1"/>
                </a:solidFill>
                <a:latin typeface="Poppins" pitchFamily="2" charset="77"/>
                <a:ea typeface="DengXian" panose="02010600030101010101" pitchFamily="2" charset="-122"/>
                <a:cs typeface="Poppins" pitchFamily="2" charset="77"/>
              </a:rPr>
              <a:t>the ClassPoint toolbar at the bottom of your screen.</a:t>
            </a:r>
          </a:p>
          <a:p>
            <a:pPr marL="342900" indent="-342900">
              <a:lnSpc>
                <a:spcPct val="150000"/>
              </a:lnSpc>
              <a:buAutoNum type="arabicPeriod" startAt="5"/>
            </a:pPr>
            <a:r>
              <a:rPr lang="en-MY" sz="1533" dirty="0">
                <a:solidFill>
                  <a:schemeClr val="bg1"/>
                </a:solidFill>
                <a:latin typeface="Poppins" pitchFamily="2" charset="77"/>
                <a:ea typeface="DengXian" panose="02010600030101010101" pitchFamily="2" charset="-122"/>
                <a:cs typeface="Poppins" pitchFamily="2" charset="77"/>
              </a:rPr>
              <a:t>Record where the wheel stops on this PowerPoint </a:t>
            </a:r>
          </a:p>
          <a:p>
            <a:r>
              <a:rPr lang="en-MY" sz="1533" dirty="0">
                <a:solidFill>
                  <a:schemeClr val="bg1"/>
                </a:solidFill>
                <a:latin typeface="Poppins" pitchFamily="2" charset="77"/>
                <a:ea typeface="DengXian" panose="02010600030101010101" pitchFamily="2" charset="-122"/>
                <a:cs typeface="Poppins" pitchFamily="2" charset="77"/>
              </a:rPr>
              <a:t>slide.</a:t>
            </a:r>
          </a:p>
          <a:p>
            <a:endParaRPr lang="en-MY" sz="1533" dirty="0">
              <a:solidFill>
                <a:schemeClr val="bg1"/>
              </a:solidFill>
              <a:latin typeface="Poppins" pitchFamily="2" charset="77"/>
              <a:ea typeface="DengXian" panose="02010600030101010101" pitchFamily="2" charset="-122"/>
              <a:cs typeface="Poppins" pitchFamily="2" charset="77"/>
            </a:endParaRPr>
          </a:p>
          <a:p>
            <a:endParaRPr lang="en-US" sz="1600" dirty="0">
              <a:solidFill>
                <a:schemeClr val="bg1"/>
              </a:solidFill>
              <a:latin typeface="Poppins"/>
            </a:endParaRPr>
          </a:p>
        </p:txBody>
      </p:sp>
      <p:sp>
        <p:nvSpPr>
          <p:cNvPr id="11" name="TextBox 10">
            <a:extLst>
              <a:ext uri="{FF2B5EF4-FFF2-40B4-BE49-F238E27FC236}">
                <a16:creationId xmlns:a16="http://schemas.microsoft.com/office/drawing/2014/main" id="{65C3A982-517F-F40D-830B-2CD861660210}"/>
              </a:ext>
            </a:extLst>
          </p:cNvPr>
          <p:cNvSpPr txBox="1"/>
          <p:nvPr/>
        </p:nvSpPr>
        <p:spPr>
          <a:xfrm>
            <a:off x="572757" y="491077"/>
            <a:ext cx="3584905" cy="400110"/>
          </a:xfrm>
          <a:prstGeom prst="rect">
            <a:avLst/>
          </a:prstGeom>
          <a:noFill/>
        </p:spPr>
        <p:txBody>
          <a:bodyPr wrap="square" rtlCol="0">
            <a:spAutoFit/>
          </a:bodyPr>
          <a:lstStyle/>
          <a:p>
            <a:r>
              <a:rPr lang="ms-MY" sz="2000" dirty="0">
                <a:solidFill>
                  <a:schemeClr val="bg1"/>
                </a:solidFill>
                <a:latin typeface="SF Fortune Wheel" pitchFamily="2" charset="0"/>
              </a:rPr>
              <a:t>HOST SPINS THE WHEEL</a:t>
            </a:r>
          </a:p>
        </p:txBody>
      </p:sp>
      <p:sp>
        <p:nvSpPr>
          <p:cNvPr id="12" name="TextBox 11">
            <a:extLst>
              <a:ext uri="{FF2B5EF4-FFF2-40B4-BE49-F238E27FC236}">
                <a16:creationId xmlns:a16="http://schemas.microsoft.com/office/drawing/2014/main" id="{C73CF0F8-4BA8-86E2-F11C-4BC781BAAE2D}"/>
              </a:ext>
            </a:extLst>
          </p:cNvPr>
          <p:cNvSpPr txBox="1"/>
          <p:nvPr/>
        </p:nvSpPr>
        <p:spPr>
          <a:xfrm>
            <a:off x="9219360" y="634997"/>
            <a:ext cx="2178756"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Follow the instruction and enter slide show mode to spin.</a:t>
            </a:r>
          </a:p>
        </p:txBody>
      </p:sp>
      <p:sp>
        <p:nvSpPr>
          <p:cNvPr id="13" name="YouLandedOn">
            <a:extLst>
              <a:ext uri="{FF2B5EF4-FFF2-40B4-BE49-F238E27FC236}">
                <a16:creationId xmlns:a16="http://schemas.microsoft.com/office/drawing/2014/main" id="{61253EB0-0D79-D5A1-85D6-ADBF057525DF}"/>
              </a:ext>
            </a:extLst>
          </p:cNvPr>
          <p:cNvSpPr txBox="1"/>
          <p:nvPr/>
        </p:nvSpPr>
        <p:spPr>
          <a:xfrm>
            <a:off x="681141" y="1191468"/>
            <a:ext cx="1658724" cy="215444"/>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Host</a:t>
            </a:r>
          </a:p>
        </p:txBody>
      </p:sp>
      <p:pic>
        <p:nvPicPr>
          <p:cNvPr id="2" name="Picture 1">
            <a:extLst>
              <a:ext uri="{FF2B5EF4-FFF2-40B4-BE49-F238E27FC236}">
                <a16:creationId xmlns:a16="http://schemas.microsoft.com/office/drawing/2014/main" id="{5F1F94C8-D8CA-846E-DC2C-C767D4D32751}"/>
              </a:ext>
            </a:extLst>
          </p:cNvPr>
          <p:cNvPicPr>
            <a:picLocks noChangeAspect="1"/>
          </p:cNvPicPr>
          <p:nvPr/>
        </p:nvPicPr>
        <p:blipFill>
          <a:blip r:embed="rId4"/>
          <a:stretch>
            <a:fillRect/>
          </a:stretch>
        </p:blipFill>
        <p:spPr>
          <a:xfrm rot="13286567">
            <a:off x="10646689" y="1508626"/>
            <a:ext cx="393491" cy="550887"/>
          </a:xfrm>
          <a:prstGeom prst="rect">
            <a:avLst/>
          </a:prstGeom>
        </p:spPr>
      </p:pic>
      <p:pic>
        <p:nvPicPr>
          <p:cNvPr id="9" name="Picture 8" descr="A colorful wheel of fortune&#10;&#10;Description automatically generated">
            <a:extLst>
              <a:ext uri="{FF2B5EF4-FFF2-40B4-BE49-F238E27FC236}">
                <a16:creationId xmlns:a16="http://schemas.microsoft.com/office/drawing/2014/main" id="{8E7533CC-ECCF-BA14-6049-EE8986C94C93}"/>
              </a:ext>
            </a:extLst>
          </p:cNvPr>
          <p:cNvPicPr>
            <a:picLocks noChangeAspect="1"/>
          </p:cNvPicPr>
          <p:nvPr/>
        </p:nvPicPr>
        <p:blipFill>
          <a:blip r:embed="rId5"/>
          <a:stretch>
            <a:fillRect/>
          </a:stretch>
        </p:blipFill>
        <p:spPr>
          <a:xfrm>
            <a:off x="6624480" y="1770755"/>
            <a:ext cx="4773636" cy="4359158"/>
          </a:xfrm>
          <a:prstGeom prst="rect">
            <a:avLst/>
          </a:prstGeom>
        </p:spPr>
      </p:pic>
    </p:spTree>
    <p:extLst>
      <p:ext uri="{BB962C8B-B14F-4D97-AF65-F5344CB8AC3E}">
        <p14:creationId xmlns:p14="http://schemas.microsoft.com/office/powerpoint/2010/main" val="290105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ardChrome">
            <a:extLst>
              <a:ext uri="{FF2B5EF4-FFF2-40B4-BE49-F238E27FC236}">
                <a16:creationId xmlns:a16="http://schemas.microsoft.com/office/drawing/2014/main" id="{F8CFCCF3-FD78-128C-9A8B-7C052E83ED64}"/>
              </a:ext>
            </a:extLst>
          </p:cNvPr>
          <p:cNvSpPr/>
          <p:nvPr/>
        </p:nvSpPr>
        <p:spPr>
          <a:xfrm>
            <a:off x="921480" y="1842456"/>
            <a:ext cx="10344475" cy="3772534"/>
          </a:xfrm>
          <a:custGeom>
            <a:avLst/>
            <a:gdLst/>
            <a:ahLst/>
            <a:cxnLst/>
            <a:rect l="l" t="t" r="r" b="b"/>
            <a:pathLst>
              <a:path w="7068312" h="2587752">
                <a:moveTo>
                  <a:pt x="471317" y="0"/>
                </a:moveTo>
                <a:lnTo>
                  <a:pt x="6597864" y="0"/>
                </a:lnTo>
                <a:lnTo>
                  <a:pt x="6597864" y="572325"/>
                </a:lnTo>
                <a:lnTo>
                  <a:pt x="7068312" y="572325"/>
                </a:lnTo>
                <a:lnTo>
                  <a:pt x="7068312" y="2017077"/>
                </a:lnTo>
                <a:lnTo>
                  <a:pt x="6597864" y="2017077"/>
                </a:lnTo>
                <a:lnTo>
                  <a:pt x="6597864" y="2587752"/>
                </a:lnTo>
                <a:lnTo>
                  <a:pt x="471317" y="2587752"/>
                </a:lnTo>
                <a:lnTo>
                  <a:pt x="471317" y="2017077"/>
                </a:lnTo>
                <a:lnTo>
                  <a:pt x="0" y="2017077"/>
                </a:lnTo>
                <a:lnTo>
                  <a:pt x="0" y="572325"/>
                </a:lnTo>
                <a:lnTo>
                  <a:pt x="471317" y="572325"/>
                </a:lnTo>
                <a:close/>
              </a:path>
            </a:pathLst>
          </a:custGeom>
          <a:gradFill flip="none" rotWithShape="1">
            <a:gsLst>
              <a:gs pos="0">
                <a:srgbClr val="155BC1"/>
              </a:gs>
              <a:gs pos="50000">
                <a:srgbClr val="5691E8"/>
              </a:gs>
              <a:gs pos="100000">
                <a:srgbClr val="96E2E6">
                  <a:shade val="100000"/>
                  <a:satMod val="115000"/>
                </a:srgbClr>
              </a:gs>
            </a:gsLst>
            <a:lin ang="0" scaled="1"/>
            <a:tileRect/>
          </a:gradFill>
          <a:ln w="57150">
            <a:gradFill flip="none" rotWithShape="1">
              <a:gsLst>
                <a:gs pos="0">
                  <a:srgbClr val="7BDADF"/>
                </a:gs>
                <a:gs pos="50000">
                  <a:srgbClr val="36B4DC"/>
                </a:gs>
                <a:gs pos="100000">
                  <a:srgbClr val="155BC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ardBorders">
            <a:extLst>
              <a:ext uri="{FF2B5EF4-FFF2-40B4-BE49-F238E27FC236}">
                <a16:creationId xmlns:a16="http://schemas.microsoft.com/office/drawing/2014/main" id="{9FB7FEE7-1ADA-B337-B352-1078AB2C1F30}"/>
              </a:ext>
            </a:extLst>
          </p:cNvPr>
          <p:cNvSpPr/>
          <p:nvPr/>
        </p:nvSpPr>
        <p:spPr>
          <a:xfrm>
            <a:off x="1123721" y="2035748"/>
            <a:ext cx="9944560" cy="3385949"/>
          </a:xfrm>
          <a:custGeom>
            <a:avLst/>
            <a:gdLst/>
            <a:ahLst/>
            <a:cxnLst/>
            <a:rect l="l" t="t" r="r" b="b"/>
            <a:pathLst>
              <a:path w="6821424" h="2322576">
                <a:moveTo>
                  <a:pt x="484640" y="0"/>
                </a:moveTo>
                <a:lnTo>
                  <a:pt x="6336800" y="0"/>
                </a:lnTo>
                <a:lnTo>
                  <a:pt x="6336800" y="571648"/>
                </a:lnTo>
                <a:lnTo>
                  <a:pt x="6821424" y="571648"/>
                </a:lnTo>
                <a:lnTo>
                  <a:pt x="6821424" y="1750927"/>
                </a:lnTo>
                <a:lnTo>
                  <a:pt x="6336800" y="1750927"/>
                </a:lnTo>
                <a:lnTo>
                  <a:pt x="6336800" y="2322576"/>
                </a:lnTo>
                <a:lnTo>
                  <a:pt x="484640" y="2322576"/>
                </a:lnTo>
                <a:lnTo>
                  <a:pt x="484640" y="1750927"/>
                </a:lnTo>
                <a:lnTo>
                  <a:pt x="0" y="1750927"/>
                </a:lnTo>
                <a:lnTo>
                  <a:pt x="0" y="571648"/>
                </a:lnTo>
                <a:lnTo>
                  <a:pt x="484640" y="571648"/>
                </a:lnTo>
                <a:close/>
              </a:path>
            </a:pathLst>
          </a:custGeom>
          <a:solidFill>
            <a:srgbClr val="10253F"/>
          </a:solid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PuzzleBoard1">
            <a:hlinkClick r:id="" action="ppaction://macro?name=revealLetter"/>
            <a:extLst>
              <a:ext uri="{FF2B5EF4-FFF2-40B4-BE49-F238E27FC236}">
                <a16:creationId xmlns:a16="http://schemas.microsoft.com/office/drawing/2014/main" id="{0D94B682-3155-5393-5E73-BF915A70579A}"/>
              </a:ext>
            </a:extLst>
          </p:cNvPr>
          <p:cNvSpPr>
            <a:spLocks noChangeAspect="1"/>
          </p:cNvSpPr>
          <p:nvPr/>
        </p:nvSpPr>
        <p:spPr>
          <a:xfrm>
            <a:off x="1857404"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 name="PuzzleBoard2">
            <a:hlinkClick r:id="" action="ppaction://macro?name=revealLetter"/>
            <a:extLst>
              <a:ext uri="{FF2B5EF4-FFF2-40B4-BE49-F238E27FC236}">
                <a16:creationId xmlns:a16="http://schemas.microsoft.com/office/drawing/2014/main" id="{E54A79CF-56F3-19C5-4D58-EB28502FCF0C}"/>
              </a:ext>
            </a:extLst>
          </p:cNvPr>
          <p:cNvSpPr>
            <a:spLocks noChangeAspect="1"/>
          </p:cNvSpPr>
          <p:nvPr/>
        </p:nvSpPr>
        <p:spPr>
          <a:xfrm>
            <a:off x="2563837"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 name="PuzzleBoard3">
            <a:hlinkClick r:id="" action="ppaction://macro?name=revealLetter"/>
            <a:extLst>
              <a:ext uri="{FF2B5EF4-FFF2-40B4-BE49-F238E27FC236}">
                <a16:creationId xmlns:a16="http://schemas.microsoft.com/office/drawing/2014/main" id="{9CAA65EA-682F-38A5-CCCC-8E6B945E0E4F}"/>
              </a:ext>
            </a:extLst>
          </p:cNvPr>
          <p:cNvSpPr>
            <a:spLocks noChangeAspect="1"/>
          </p:cNvSpPr>
          <p:nvPr/>
        </p:nvSpPr>
        <p:spPr>
          <a:xfrm>
            <a:off x="3270269"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0" name="PuzzleBoard4">
            <a:hlinkClick r:id="" action="ppaction://macro?name=revealLetter"/>
            <a:extLst>
              <a:ext uri="{FF2B5EF4-FFF2-40B4-BE49-F238E27FC236}">
                <a16:creationId xmlns:a16="http://schemas.microsoft.com/office/drawing/2014/main" id="{6A5847DE-46DB-F12E-85EE-D027BC7E9F80}"/>
              </a:ext>
            </a:extLst>
          </p:cNvPr>
          <p:cNvSpPr>
            <a:spLocks noChangeAspect="1"/>
          </p:cNvSpPr>
          <p:nvPr/>
        </p:nvSpPr>
        <p:spPr>
          <a:xfrm>
            <a:off x="3976703"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1" name="PuzzleBoard5">
            <a:hlinkClick r:id="" action="ppaction://macro?name=revealLetter"/>
            <a:extLst>
              <a:ext uri="{FF2B5EF4-FFF2-40B4-BE49-F238E27FC236}">
                <a16:creationId xmlns:a16="http://schemas.microsoft.com/office/drawing/2014/main" id="{C072141C-82BC-22A5-35D7-0B5DF495FF76}"/>
              </a:ext>
            </a:extLst>
          </p:cNvPr>
          <p:cNvSpPr>
            <a:spLocks noChangeAspect="1"/>
          </p:cNvSpPr>
          <p:nvPr/>
        </p:nvSpPr>
        <p:spPr>
          <a:xfrm>
            <a:off x="4683136"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J</a:t>
            </a:r>
          </a:p>
        </p:txBody>
      </p:sp>
      <p:sp>
        <p:nvSpPr>
          <p:cNvPr id="12" name="PuzzleBoard6">
            <a:hlinkClick r:id="" action="ppaction://macro?name=revealLetter"/>
            <a:extLst>
              <a:ext uri="{FF2B5EF4-FFF2-40B4-BE49-F238E27FC236}">
                <a16:creationId xmlns:a16="http://schemas.microsoft.com/office/drawing/2014/main" id="{C82E4927-F3D0-8D85-EDCC-A55D567EE2C4}"/>
              </a:ext>
            </a:extLst>
          </p:cNvPr>
          <p:cNvSpPr>
            <a:spLocks noChangeAspect="1"/>
          </p:cNvSpPr>
          <p:nvPr/>
        </p:nvSpPr>
        <p:spPr>
          <a:xfrm>
            <a:off x="5389568"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U</a:t>
            </a:r>
          </a:p>
        </p:txBody>
      </p:sp>
      <p:sp>
        <p:nvSpPr>
          <p:cNvPr id="13" name="PuzzleBoard7">
            <a:hlinkClick r:id="" action="ppaction://macro?name=revealLetter"/>
            <a:extLst>
              <a:ext uri="{FF2B5EF4-FFF2-40B4-BE49-F238E27FC236}">
                <a16:creationId xmlns:a16="http://schemas.microsoft.com/office/drawing/2014/main" id="{BAB16D7A-EB90-525F-A990-DC978C1EAC54}"/>
              </a:ext>
            </a:extLst>
          </p:cNvPr>
          <p:cNvSpPr>
            <a:spLocks noChangeAspect="1"/>
          </p:cNvSpPr>
          <p:nvPr/>
        </p:nvSpPr>
        <p:spPr>
          <a:xfrm>
            <a:off x="6096000"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S</a:t>
            </a:r>
          </a:p>
        </p:txBody>
      </p:sp>
      <p:sp>
        <p:nvSpPr>
          <p:cNvPr id="14" name="PuzzleBoard8">
            <a:hlinkClick r:id="" action="ppaction://macro?name=revealLetter"/>
            <a:extLst>
              <a:ext uri="{FF2B5EF4-FFF2-40B4-BE49-F238E27FC236}">
                <a16:creationId xmlns:a16="http://schemas.microsoft.com/office/drawing/2014/main" id="{574EE30A-C85B-7EBA-C97E-B9635F32F17D}"/>
              </a:ext>
            </a:extLst>
          </p:cNvPr>
          <p:cNvSpPr>
            <a:spLocks noChangeAspect="1"/>
          </p:cNvSpPr>
          <p:nvPr/>
        </p:nvSpPr>
        <p:spPr>
          <a:xfrm>
            <a:off x="6802433"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T</a:t>
            </a:r>
          </a:p>
        </p:txBody>
      </p:sp>
      <p:sp>
        <p:nvSpPr>
          <p:cNvPr id="15" name="PuzzleBoard9">
            <a:hlinkClick r:id="" action="ppaction://macro?name=revealLetter"/>
            <a:extLst>
              <a:ext uri="{FF2B5EF4-FFF2-40B4-BE49-F238E27FC236}">
                <a16:creationId xmlns:a16="http://schemas.microsoft.com/office/drawing/2014/main" id="{20F3EF94-957E-ABA1-DCA8-A9F40AC2E3DB}"/>
              </a:ext>
            </a:extLst>
          </p:cNvPr>
          <p:cNvSpPr>
            <a:spLocks noChangeAspect="1"/>
          </p:cNvSpPr>
          <p:nvPr/>
        </p:nvSpPr>
        <p:spPr>
          <a:xfrm>
            <a:off x="7508865"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6" name="PuzzleBoard10">
            <a:hlinkClick r:id="" action="ppaction://macro?name=revealLetter"/>
            <a:extLst>
              <a:ext uri="{FF2B5EF4-FFF2-40B4-BE49-F238E27FC236}">
                <a16:creationId xmlns:a16="http://schemas.microsoft.com/office/drawing/2014/main" id="{325F93ED-334B-0FA2-1796-0828EE300CFE}"/>
              </a:ext>
            </a:extLst>
          </p:cNvPr>
          <p:cNvSpPr>
            <a:spLocks noChangeAspect="1"/>
          </p:cNvSpPr>
          <p:nvPr/>
        </p:nvSpPr>
        <p:spPr>
          <a:xfrm>
            <a:off x="8215298"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7" name="PuzzleBoard11">
            <a:hlinkClick r:id="" action="ppaction://macro?name=revealLetter"/>
            <a:extLst>
              <a:ext uri="{FF2B5EF4-FFF2-40B4-BE49-F238E27FC236}">
                <a16:creationId xmlns:a16="http://schemas.microsoft.com/office/drawing/2014/main" id="{EB60FC74-9E37-05DA-6941-999FC0ADEC9D}"/>
              </a:ext>
            </a:extLst>
          </p:cNvPr>
          <p:cNvSpPr>
            <a:spLocks noChangeAspect="1"/>
          </p:cNvSpPr>
          <p:nvPr/>
        </p:nvSpPr>
        <p:spPr>
          <a:xfrm>
            <a:off x="8921732"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8" name="PuzzleBoard12">
            <a:hlinkClick r:id="" action="ppaction://macro?name=revealLetter"/>
            <a:extLst>
              <a:ext uri="{FF2B5EF4-FFF2-40B4-BE49-F238E27FC236}">
                <a16:creationId xmlns:a16="http://schemas.microsoft.com/office/drawing/2014/main" id="{A50AF45F-71EB-C768-0459-4936E1510137}"/>
              </a:ext>
            </a:extLst>
          </p:cNvPr>
          <p:cNvSpPr>
            <a:spLocks noChangeAspect="1"/>
          </p:cNvSpPr>
          <p:nvPr/>
        </p:nvSpPr>
        <p:spPr>
          <a:xfrm>
            <a:off x="9628164" y="2062409"/>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9" name="PuzzleBoard13">
            <a:hlinkClick r:id="" action="ppaction://macro?name=revealLetter"/>
            <a:extLst>
              <a:ext uri="{FF2B5EF4-FFF2-40B4-BE49-F238E27FC236}">
                <a16:creationId xmlns:a16="http://schemas.microsoft.com/office/drawing/2014/main" id="{CEE6D6A4-CCFA-CB0B-0B39-C3FC6B6AEFF5}"/>
              </a:ext>
            </a:extLst>
          </p:cNvPr>
          <p:cNvSpPr>
            <a:spLocks noChangeAspect="1"/>
          </p:cNvSpPr>
          <p:nvPr/>
        </p:nvSpPr>
        <p:spPr>
          <a:xfrm>
            <a:off x="1150972"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0" name="PuzzleBoard14">
            <a:hlinkClick r:id="" action="ppaction://macro?name=revealLetter"/>
            <a:extLst>
              <a:ext uri="{FF2B5EF4-FFF2-40B4-BE49-F238E27FC236}">
                <a16:creationId xmlns:a16="http://schemas.microsoft.com/office/drawing/2014/main" id="{CF57426E-44C3-2CE8-D063-E621F0E8AD3D}"/>
              </a:ext>
            </a:extLst>
          </p:cNvPr>
          <p:cNvSpPr>
            <a:spLocks noChangeAspect="1"/>
          </p:cNvSpPr>
          <p:nvPr/>
        </p:nvSpPr>
        <p:spPr>
          <a:xfrm>
            <a:off x="1857404"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1" name="PuzzleBoard15">
            <a:hlinkClick r:id="" action="ppaction://macro?name=revealLetter"/>
            <a:extLst>
              <a:ext uri="{FF2B5EF4-FFF2-40B4-BE49-F238E27FC236}">
                <a16:creationId xmlns:a16="http://schemas.microsoft.com/office/drawing/2014/main" id="{98BEFEB9-F171-4BDD-B2CE-EDEAA10E2DD9}"/>
              </a:ext>
            </a:extLst>
          </p:cNvPr>
          <p:cNvSpPr>
            <a:spLocks noChangeAspect="1"/>
          </p:cNvSpPr>
          <p:nvPr/>
        </p:nvSpPr>
        <p:spPr>
          <a:xfrm>
            <a:off x="2563837"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2" name="PuzzleBoard16">
            <a:hlinkClick r:id="" action="ppaction://macro?name=revealLetter"/>
            <a:extLst>
              <a:ext uri="{FF2B5EF4-FFF2-40B4-BE49-F238E27FC236}">
                <a16:creationId xmlns:a16="http://schemas.microsoft.com/office/drawing/2014/main" id="{27985FE8-AFCD-C805-88B7-753912E2CC1C}"/>
              </a:ext>
            </a:extLst>
          </p:cNvPr>
          <p:cNvSpPr>
            <a:spLocks noChangeAspect="1"/>
          </p:cNvSpPr>
          <p:nvPr/>
        </p:nvSpPr>
        <p:spPr>
          <a:xfrm>
            <a:off x="3270269"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3" name="PuzzleBoard17">
            <a:hlinkClick r:id="" action="ppaction://macro?name=revealLetter"/>
            <a:extLst>
              <a:ext uri="{FF2B5EF4-FFF2-40B4-BE49-F238E27FC236}">
                <a16:creationId xmlns:a16="http://schemas.microsoft.com/office/drawing/2014/main" id="{E3F950B0-F2D8-389B-7B23-956ACEED71DF}"/>
              </a:ext>
            </a:extLst>
          </p:cNvPr>
          <p:cNvSpPr>
            <a:spLocks noChangeAspect="1"/>
          </p:cNvSpPr>
          <p:nvPr/>
        </p:nvSpPr>
        <p:spPr>
          <a:xfrm>
            <a:off x="3976703"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4" name="PuzzleBoard18">
            <a:hlinkClick r:id="" action="ppaction://macro?name=revealLetter"/>
            <a:extLst>
              <a:ext uri="{FF2B5EF4-FFF2-40B4-BE49-F238E27FC236}">
                <a16:creationId xmlns:a16="http://schemas.microsoft.com/office/drawing/2014/main" id="{55051005-50F9-8C6B-CBEA-7A47077ED949}"/>
              </a:ext>
            </a:extLst>
          </p:cNvPr>
          <p:cNvSpPr>
            <a:spLocks noChangeAspect="1"/>
          </p:cNvSpPr>
          <p:nvPr/>
        </p:nvSpPr>
        <p:spPr>
          <a:xfrm>
            <a:off x="4683136"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K</a:t>
            </a:r>
          </a:p>
        </p:txBody>
      </p:sp>
      <p:sp>
        <p:nvSpPr>
          <p:cNvPr id="25" name="PuzzleBoard19">
            <a:hlinkClick r:id="" action="ppaction://macro?name=revealLetter"/>
            <a:extLst>
              <a:ext uri="{FF2B5EF4-FFF2-40B4-BE49-F238E27FC236}">
                <a16:creationId xmlns:a16="http://schemas.microsoft.com/office/drawing/2014/main" id="{014A4682-D59C-F8AC-4664-810520C319B1}"/>
              </a:ext>
            </a:extLst>
          </p:cNvPr>
          <p:cNvSpPr>
            <a:spLocks noChangeAspect="1"/>
          </p:cNvSpPr>
          <p:nvPr/>
        </p:nvSpPr>
        <p:spPr>
          <a:xfrm>
            <a:off x="5389568"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E</a:t>
            </a:r>
          </a:p>
        </p:txBody>
      </p:sp>
      <p:sp>
        <p:nvSpPr>
          <p:cNvPr id="26" name="PuzzleBoard20">
            <a:hlinkClick r:id="" action="ppaction://macro?name=revealLetter"/>
            <a:extLst>
              <a:ext uri="{FF2B5EF4-FFF2-40B4-BE49-F238E27FC236}">
                <a16:creationId xmlns:a16="http://schemas.microsoft.com/office/drawing/2014/main" id="{96C16F77-D264-1681-060D-8215E3F7A498}"/>
              </a:ext>
            </a:extLst>
          </p:cNvPr>
          <p:cNvSpPr>
            <a:spLocks noChangeAspect="1"/>
          </p:cNvSpPr>
          <p:nvPr/>
        </p:nvSpPr>
        <p:spPr>
          <a:xfrm>
            <a:off x="6096000"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E</a:t>
            </a:r>
          </a:p>
        </p:txBody>
      </p:sp>
      <p:sp>
        <p:nvSpPr>
          <p:cNvPr id="27" name="PuzzleBoard21">
            <a:hlinkClick r:id="" action="ppaction://macro?name=revealLetter"/>
            <a:extLst>
              <a:ext uri="{FF2B5EF4-FFF2-40B4-BE49-F238E27FC236}">
                <a16:creationId xmlns:a16="http://schemas.microsoft.com/office/drawing/2014/main" id="{BDCF39E4-A7C0-DCB2-79D3-CCED0A47C1B8}"/>
              </a:ext>
            </a:extLst>
          </p:cNvPr>
          <p:cNvSpPr>
            <a:spLocks noChangeAspect="1"/>
          </p:cNvSpPr>
          <p:nvPr/>
        </p:nvSpPr>
        <p:spPr>
          <a:xfrm>
            <a:off x="6802433"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P</a:t>
            </a:r>
          </a:p>
        </p:txBody>
      </p:sp>
      <p:sp>
        <p:nvSpPr>
          <p:cNvPr id="28" name="PuzzleBoard22">
            <a:hlinkClick r:id="" action="ppaction://macro?name=revealLetter"/>
            <a:extLst>
              <a:ext uri="{FF2B5EF4-FFF2-40B4-BE49-F238E27FC236}">
                <a16:creationId xmlns:a16="http://schemas.microsoft.com/office/drawing/2014/main" id="{D22C9BDB-B5ED-7A89-FCD2-FF8944676F61}"/>
              </a:ext>
            </a:extLst>
          </p:cNvPr>
          <p:cNvSpPr>
            <a:spLocks noChangeAspect="1"/>
          </p:cNvSpPr>
          <p:nvPr/>
        </p:nvSpPr>
        <p:spPr>
          <a:xfrm>
            <a:off x="7508865"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9" name="PuzzleBoard23">
            <a:hlinkClick r:id="" action="ppaction://macro?name=revealLetter"/>
            <a:extLst>
              <a:ext uri="{FF2B5EF4-FFF2-40B4-BE49-F238E27FC236}">
                <a16:creationId xmlns:a16="http://schemas.microsoft.com/office/drawing/2014/main" id="{EA9AFAFE-F932-C17D-EC1C-538308F9B030}"/>
              </a:ext>
            </a:extLst>
          </p:cNvPr>
          <p:cNvSpPr>
            <a:spLocks noChangeAspect="1"/>
          </p:cNvSpPr>
          <p:nvPr/>
        </p:nvSpPr>
        <p:spPr>
          <a:xfrm>
            <a:off x="8215298"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0" name="PuzzleBoard24">
            <a:hlinkClick r:id="" action="ppaction://macro?name=revealLetter"/>
            <a:extLst>
              <a:ext uri="{FF2B5EF4-FFF2-40B4-BE49-F238E27FC236}">
                <a16:creationId xmlns:a16="http://schemas.microsoft.com/office/drawing/2014/main" id="{E9BE6CB7-0484-B016-F88C-9D572F9CB95F}"/>
              </a:ext>
            </a:extLst>
          </p:cNvPr>
          <p:cNvSpPr>
            <a:spLocks noChangeAspect="1"/>
          </p:cNvSpPr>
          <p:nvPr/>
        </p:nvSpPr>
        <p:spPr>
          <a:xfrm>
            <a:off x="8921732"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1" name="PuzzleBoard25">
            <a:hlinkClick r:id="" action="ppaction://macro?name=revealLetter"/>
            <a:extLst>
              <a:ext uri="{FF2B5EF4-FFF2-40B4-BE49-F238E27FC236}">
                <a16:creationId xmlns:a16="http://schemas.microsoft.com/office/drawing/2014/main" id="{6A228A85-2B7B-65C6-B06D-E7EB69BFCC79}"/>
              </a:ext>
            </a:extLst>
          </p:cNvPr>
          <p:cNvSpPr>
            <a:spLocks noChangeAspect="1"/>
          </p:cNvSpPr>
          <p:nvPr/>
        </p:nvSpPr>
        <p:spPr>
          <a:xfrm>
            <a:off x="9628164"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2" name="PuzzleBoard26">
            <a:hlinkClick r:id="" action="ppaction://macro?name=revealLetter"/>
            <a:extLst>
              <a:ext uri="{FF2B5EF4-FFF2-40B4-BE49-F238E27FC236}">
                <a16:creationId xmlns:a16="http://schemas.microsoft.com/office/drawing/2014/main" id="{4D53EFC9-1F91-51DB-33A6-7F00708DEBB8}"/>
              </a:ext>
            </a:extLst>
          </p:cNvPr>
          <p:cNvSpPr>
            <a:spLocks noChangeAspect="1"/>
          </p:cNvSpPr>
          <p:nvPr/>
        </p:nvSpPr>
        <p:spPr>
          <a:xfrm>
            <a:off x="10334596" y="289443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3" name="PuzzleBoard27">
            <a:hlinkClick r:id="" action="ppaction://macro?name=revealLetter"/>
            <a:extLst>
              <a:ext uri="{FF2B5EF4-FFF2-40B4-BE49-F238E27FC236}">
                <a16:creationId xmlns:a16="http://schemas.microsoft.com/office/drawing/2014/main" id="{75FAE476-9D97-62BF-6D7B-CBD1F9575E45}"/>
              </a:ext>
            </a:extLst>
          </p:cNvPr>
          <p:cNvSpPr>
            <a:spLocks noChangeAspect="1"/>
          </p:cNvSpPr>
          <p:nvPr/>
        </p:nvSpPr>
        <p:spPr>
          <a:xfrm>
            <a:off x="1150972"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4" name="PuzzleBoard28">
            <a:hlinkClick r:id="" action="ppaction://macro?name=revealLetter"/>
            <a:extLst>
              <a:ext uri="{FF2B5EF4-FFF2-40B4-BE49-F238E27FC236}">
                <a16:creationId xmlns:a16="http://schemas.microsoft.com/office/drawing/2014/main" id="{01088B3D-F64D-9BA2-735B-429F88D0AC34}"/>
              </a:ext>
            </a:extLst>
          </p:cNvPr>
          <p:cNvSpPr>
            <a:spLocks noChangeAspect="1"/>
          </p:cNvSpPr>
          <p:nvPr/>
        </p:nvSpPr>
        <p:spPr>
          <a:xfrm>
            <a:off x="1857404"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5" name="PuzzleBoard29">
            <a:hlinkClick r:id="" action="ppaction://macro?name=revealLetter"/>
            <a:extLst>
              <a:ext uri="{FF2B5EF4-FFF2-40B4-BE49-F238E27FC236}">
                <a16:creationId xmlns:a16="http://schemas.microsoft.com/office/drawing/2014/main" id="{618C80CA-A19B-54D4-C56E-CD73E61BBB00}"/>
              </a:ext>
            </a:extLst>
          </p:cNvPr>
          <p:cNvSpPr>
            <a:spLocks noChangeAspect="1"/>
          </p:cNvSpPr>
          <p:nvPr/>
        </p:nvSpPr>
        <p:spPr>
          <a:xfrm>
            <a:off x="2563837"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6" name="PuzzleBoard30">
            <a:hlinkClick r:id="" action="ppaction://macro?name=revealLetter"/>
            <a:extLst>
              <a:ext uri="{FF2B5EF4-FFF2-40B4-BE49-F238E27FC236}">
                <a16:creationId xmlns:a16="http://schemas.microsoft.com/office/drawing/2014/main" id="{BAA22537-C5D4-FB2C-6C87-A16AC79FCC1F}"/>
              </a:ext>
            </a:extLst>
          </p:cNvPr>
          <p:cNvSpPr>
            <a:spLocks noChangeAspect="1"/>
          </p:cNvSpPr>
          <p:nvPr/>
        </p:nvSpPr>
        <p:spPr>
          <a:xfrm>
            <a:off x="3270269"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S</a:t>
            </a:r>
          </a:p>
        </p:txBody>
      </p:sp>
      <p:sp>
        <p:nvSpPr>
          <p:cNvPr id="37" name="PuzzleBoard31">
            <a:hlinkClick r:id="" action="ppaction://macro?name=revealLetter"/>
            <a:extLst>
              <a:ext uri="{FF2B5EF4-FFF2-40B4-BE49-F238E27FC236}">
                <a16:creationId xmlns:a16="http://schemas.microsoft.com/office/drawing/2014/main" id="{7F837533-FF08-56DB-0340-FE6E13F7AF13}"/>
              </a:ext>
            </a:extLst>
          </p:cNvPr>
          <p:cNvSpPr>
            <a:spLocks noChangeAspect="1"/>
          </p:cNvSpPr>
          <p:nvPr/>
        </p:nvSpPr>
        <p:spPr>
          <a:xfrm>
            <a:off x="3976703"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W</a:t>
            </a:r>
          </a:p>
        </p:txBody>
      </p:sp>
      <p:sp>
        <p:nvSpPr>
          <p:cNvPr id="38" name="PuzzleBoard32">
            <a:hlinkClick r:id="" action="ppaction://macro?name=revealLetter"/>
            <a:extLst>
              <a:ext uri="{FF2B5EF4-FFF2-40B4-BE49-F238E27FC236}">
                <a16:creationId xmlns:a16="http://schemas.microsoft.com/office/drawing/2014/main" id="{B7C3C74A-33EB-8384-7831-82A18A9AF6F2}"/>
              </a:ext>
            </a:extLst>
          </p:cNvPr>
          <p:cNvSpPr>
            <a:spLocks noChangeAspect="1"/>
          </p:cNvSpPr>
          <p:nvPr/>
        </p:nvSpPr>
        <p:spPr>
          <a:xfrm>
            <a:off x="4683136"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I</a:t>
            </a:r>
          </a:p>
        </p:txBody>
      </p:sp>
      <p:sp>
        <p:nvSpPr>
          <p:cNvPr id="39" name="PuzzleBoard33">
            <a:hlinkClick r:id="" action="ppaction://macro?name=revealLetter"/>
            <a:extLst>
              <a:ext uri="{FF2B5EF4-FFF2-40B4-BE49-F238E27FC236}">
                <a16:creationId xmlns:a16="http://schemas.microsoft.com/office/drawing/2014/main" id="{13419830-C921-27E1-572E-459779CA22C3}"/>
              </a:ext>
            </a:extLst>
          </p:cNvPr>
          <p:cNvSpPr>
            <a:spLocks noChangeAspect="1"/>
          </p:cNvSpPr>
          <p:nvPr/>
        </p:nvSpPr>
        <p:spPr>
          <a:xfrm>
            <a:off x="5389568"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M</a:t>
            </a:r>
          </a:p>
        </p:txBody>
      </p:sp>
      <p:sp>
        <p:nvSpPr>
          <p:cNvPr id="40" name="PuzzleBoard34">
            <a:hlinkClick r:id="" action="ppaction://macro?name=revealLetter"/>
            <a:extLst>
              <a:ext uri="{FF2B5EF4-FFF2-40B4-BE49-F238E27FC236}">
                <a16:creationId xmlns:a16="http://schemas.microsoft.com/office/drawing/2014/main" id="{329BEC47-476C-0E47-BF8B-ECE9EE188C91}"/>
              </a:ext>
            </a:extLst>
          </p:cNvPr>
          <p:cNvSpPr>
            <a:spLocks noChangeAspect="1"/>
          </p:cNvSpPr>
          <p:nvPr/>
        </p:nvSpPr>
        <p:spPr>
          <a:xfrm>
            <a:off x="6096000"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M</a:t>
            </a:r>
          </a:p>
        </p:txBody>
      </p:sp>
      <p:sp>
        <p:nvSpPr>
          <p:cNvPr id="41" name="PuzzleBoard35">
            <a:hlinkClick r:id="" action="ppaction://macro?name=revealLetter"/>
            <a:extLst>
              <a:ext uri="{FF2B5EF4-FFF2-40B4-BE49-F238E27FC236}">
                <a16:creationId xmlns:a16="http://schemas.microsoft.com/office/drawing/2014/main" id="{C752C48A-AA93-A305-93D1-811AB446D261}"/>
              </a:ext>
            </a:extLst>
          </p:cNvPr>
          <p:cNvSpPr>
            <a:spLocks noChangeAspect="1"/>
          </p:cNvSpPr>
          <p:nvPr/>
        </p:nvSpPr>
        <p:spPr>
          <a:xfrm>
            <a:off x="6802433"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I</a:t>
            </a:r>
          </a:p>
        </p:txBody>
      </p:sp>
      <p:sp>
        <p:nvSpPr>
          <p:cNvPr id="42" name="PuzzleBoard36">
            <a:hlinkClick r:id="" action="ppaction://macro?name=revealLetter"/>
            <a:extLst>
              <a:ext uri="{FF2B5EF4-FFF2-40B4-BE49-F238E27FC236}">
                <a16:creationId xmlns:a16="http://schemas.microsoft.com/office/drawing/2014/main" id="{41F9E852-826E-C16A-71DC-14CF14D88C87}"/>
              </a:ext>
            </a:extLst>
          </p:cNvPr>
          <p:cNvSpPr>
            <a:spLocks noChangeAspect="1"/>
          </p:cNvSpPr>
          <p:nvPr/>
        </p:nvSpPr>
        <p:spPr>
          <a:xfrm>
            <a:off x="7508865"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N</a:t>
            </a:r>
          </a:p>
        </p:txBody>
      </p:sp>
      <p:sp>
        <p:nvSpPr>
          <p:cNvPr id="43" name="PuzzleBoard37">
            <a:hlinkClick r:id="" action="ppaction://macro?name=revealLetter"/>
            <a:extLst>
              <a:ext uri="{FF2B5EF4-FFF2-40B4-BE49-F238E27FC236}">
                <a16:creationId xmlns:a16="http://schemas.microsoft.com/office/drawing/2014/main" id="{AD0EB1AC-CFBA-4E39-6809-0C1D073BC193}"/>
              </a:ext>
            </a:extLst>
          </p:cNvPr>
          <p:cNvSpPr>
            <a:spLocks noChangeAspect="1"/>
          </p:cNvSpPr>
          <p:nvPr/>
        </p:nvSpPr>
        <p:spPr>
          <a:xfrm>
            <a:off x="8215298"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G</a:t>
            </a:r>
          </a:p>
        </p:txBody>
      </p:sp>
      <p:sp>
        <p:nvSpPr>
          <p:cNvPr id="44" name="PuzzleBoard38">
            <a:hlinkClick r:id="" action="ppaction://macro?name=revealLetter"/>
            <a:extLst>
              <a:ext uri="{FF2B5EF4-FFF2-40B4-BE49-F238E27FC236}">
                <a16:creationId xmlns:a16="http://schemas.microsoft.com/office/drawing/2014/main" id="{CEA1A6C7-EC7B-F894-7966-AC1DC70FEDFA}"/>
              </a:ext>
            </a:extLst>
          </p:cNvPr>
          <p:cNvSpPr>
            <a:spLocks noChangeAspect="1"/>
          </p:cNvSpPr>
          <p:nvPr/>
        </p:nvSpPr>
        <p:spPr>
          <a:xfrm>
            <a:off x="8921732"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5" name="PuzzleBoard39">
            <a:hlinkClick r:id="" action="ppaction://macro?name=revealLetter"/>
            <a:extLst>
              <a:ext uri="{FF2B5EF4-FFF2-40B4-BE49-F238E27FC236}">
                <a16:creationId xmlns:a16="http://schemas.microsoft.com/office/drawing/2014/main" id="{57D00D7E-54F9-F6D1-58E6-C767F7139983}"/>
              </a:ext>
            </a:extLst>
          </p:cNvPr>
          <p:cNvSpPr>
            <a:spLocks noChangeAspect="1"/>
          </p:cNvSpPr>
          <p:nvPr/>
        </p:nvSpPr>
        <p:spPr>
          <a:xfrm>
            <a:off x="9628164"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6" name="PuzzleBoard40">
            <a:hlinkClick r:id="" action="ppaction://macro?name=revealLetter"/>
            <a:extLst>
              <a:ext uri="{FF2B5EF4-FFF2-40B4-BE49-F238E27FC236}">
                <a16:creationId xmlns:a16="http://schemas.microsoft.com/office/drawing/2014/main" id="{1F0D1916-1F8C-5ACC-616A-80B71FCA2A94}"/>
              </a:ext>
            </a:extLst>
          </p:cNvPr>
          <p:cNvSpPr>
            <a:spLocks noChangeAspect="1"/>
          </p:cNvSpPr>
          <p:nvPr/>
        </p:nvSpPr>
        <p:spPr>
          <a:xfrm>
            <a:off x="10334596" y="3726450"/>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7" name="PuzzleBoard41">
            <a:hlinkClick r:id="" action="ppaction://macro?name=revealLetter"/>
            <a:extLst>
              <a:ext uri="{FF2B5EF4-FFF2-40B4-BE49-F238E27FC236}">
                <a16:creationId xmlns:a16="http://schemas.microsoft.com/office/drawing/2014/main" id="{7474C6C7-AA81-90CE-4FE4-D235F9D37E8D}"/>
              </a:ext>
            </a:extLst>
          </p:cNvPr>
          <p:cNvSpPr>
            <a:spLocks noChangeAspect="1"/>
          </p:cNvSpPr>
          <p:nvPr/>
        </p:nvSpPr>
        <p:spPr>
          <a:xfrm>
            <a:off x="1857404"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8" name="PuzzleBoard42">
            <a:hlinkClick r:id="" action="ppaction://macro?name=revealLetter"/>
            <a:extLst>
              <a:ext uri="{FF2B5EF4-FFF2-40B4-BE49-F238E27FC236}">
                <a16:creationId xmlns:a16="http://schemas.microsoft.com/office/drawing/2014/main" id="{BC827571-C8C1-7069-6C20-27910F75742C}"/>
              </a:ext>
            </a:extLst>
          </p:cNvPr>
          <p:cNvSpPr>
            <a:spLocks noChangeAspect="1"/>
          </p:cNvSpPr>
          <p:nvPr/>
        </p:nvSpPr>
        <p:spPr>
          <a:xfrm>
            <a:off x="2563837"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9" name="PuzzleBoard43">
            <a:hlinkClick r:id="" action="ppaction://macro?name=revealLetter"/>
            <a:extLst>
              <a:ext uri="{FF2B5EF4-FFF2-40B4-BE49-F238E27FC236}">
                <a16:creationId xmlns:a16="http://schemas.microsoft.com/office/drawing/2014/main" id="{26B2E967-2734-E874-0446-10221C52C1B6}"/>
              </a:ext>
            </a:extLst>
          </p:cNvPr>
          <p:cNvSpPr>
            <a:spLocks noChangeAspect="1"/>
          </p:cNvSpPr>
          <p:nvPr/>
        </p:nvSpPr>
        <p:spPr>
          <a:xfrm>
            <a:off x="3270269"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0" name="PuzzleBoard44">
            <a:hlinkClick r:id="" action="ppaction://macro?name=revealLetter"/>
            <a:extLst>
              <a:ext uri="{FF2B5EF4-FFF2-40B4-BE49-F238E27FC236}">
                <a16:creationId xmlns:a16="http://schemas.microsoft.com/office/drawing/2014/main" id="{7D217944-A708-9246-2DA1-AFED15064360}"/>
              </a:ext>
            </a:extLst>
          </p:cNvPr>
          <p:cNvSpPr>
            <a:spLocks noChangeAspect="1"/>
          </p:cNvSpPr>
          <p:nvPr/>
        </p:nvSpPr>
        <p:spPr>
          <a:xfrm>
            <a:off x="3976703"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1" name="PuzzleBoard45">
            <a:hlinkClick r:id="" action="ppaction://macro?name=revealLetter"/>
            <a:extLst>
              <a:ext uri="{FF2B5EF4-FFF2-40B4-BE49-F238E27FC236}">
                <a16:creationId xmlns:a16="http://schemas.microsoft.com/office/drawing/2014/main" id="{3EB63CB7-9F47-DB69-AFAD-F5DDC0DA170A}"/>
              </a:ext>
            </a:extLst>
          </p:cNvPr>
          <p:cNvSpPr>
            <a:spLocks noChangeAspect="1"/>
          </p:cNvSpPr>
          <p:nvPr/>
        </p:nvSpPr>
        <p:spPr>
          <a:xfrm>
            <a:off x="4683136"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2" name="PuzzleBoard46">
            <a:hlinkClick r:id="" action="ppaction://macro?name=revealLetter"/>
            <a:extLst>
              <a:ext uri="{FF2B5EF4-FFF2-40B4-BE49-F238E27FC236}">
                <a16:creationId xmlns:a16="http://schemas.microsoft.com/office/drawing/2014/main" id="{3C2695F0-6523-10FB-E03A-B7D55692828E}"/>
              </a:ext>
            </a:extLst>
          </p:cNvPr>
          <p:cNvSpPr>
            <a:spLocks noChangeAspect="1"/>
          </p:cNvSpPr>
          <p:nvPr/>
        </p:nvSpPr>
        <p:spPr>
          <a:xfrm>
            <a:off x="5389568"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3" name="PuzzleBoard47">
            <a:hlinkClick r:id="" action="ppaction://macro?name=revealLetter"/>
            <a:extLst>
              <a:ext uri="{FF2B5EF4-FFF2-40B4-BE49-F238E27FC236}">
                <a16:creationId xmlns:a16="http://schemas.microsoft.com/office/drawing/2014/main" id="{A3DC6F7B-FEE3-ABC0-58C5-47EF685AA39A}"/>
              </a:ext>
            </a:extLst>
          </p:cNvPr>
          <p:cNvSpPr>
            <a:spLocks noChangeAspect="1"/>
          </p:cNvSpPr>
          <p:nvPr/>
        </p:nvSpPr>
        <p:spPr>
          <a:xfrm>
            <a:off x="6096000"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4" name="PuzzleBoard48">
            <a:hlinkClick r:id="" action="ppaction://macro?name=revealLetter"/>
            <a:extLst>
              <a:ext uri="{FF2B5EF4-FFF2-40B4-BE49-F238E27FC236}">
                <a16:creationId xmlns:a16="http://schemas.microsoft.com/office/drawing/2014/main" id="{9737FEBA-B368-8F53-35BE-9101086C0776}"/>
              </a:ext>
            </a:extLst>
          </p:cNvPr>
          <p:cNvSpPr>
            <a:spLocks noChangeAspect="1"/>
          </p:cNvSpPr>
          <p:nvPr/>
        </p:nvSpPr>
        <p:spPr>
          <a:xfrm>
            <a:off x="6802433"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5" name="PuzzleBoard49">
            <a:hlinkClick r:id="" action="ppaction://macro?name=revealLetter"/>
            <a:extLst>
              <a:ext uri="{FF2B5EF4-FFF2-40B4-BE49-F238E27FC236}">
                <a16:creationId xmlns:a16="http://schemas.microsoft.com/office/drawing/2014/main" id="{4D9186AE-2A06-4618-AA7F-6529421A7D12}"/>
              </a:ext>
            </a:extLst>
          </p:cNvPr>
          <p:cNvSpPr>
            <a:spLocks noChangeAspect="1"/>
          </p:cNvSpPr>
          <p:nvPr/>
        </p:nvSpPr>
        <p:spPr>
          <a:xfrm>
            <a:off x="7508865"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6" name="PuzzleBoard50">
            <a:hlinkClick r:id="" action="ppaction://macro?name=revealLetter"/>
            <a:extLst>
              <a:ext uri="{FF2B5EF4-FFF2-40B4-BE49-F238E27FC236}">
                <a16:creationId xmlns:a16="http://schemas.microsoft.com/office/drawing/2014/main" id="{EC8740EE-B181-52C3-89DF-7BA9408F3657}"/>
              </a:ext>
            </a:extLst>
          </p:cNvPr>
          <p:cNvSpPr>
            <a:spLocks noChangeAspect="1"/>
          </p:cNvSpPr>
          <p:nvPr/>
        </p:nvSpPr>
        <p:spPr>
          <a:xfrm>
            <a:off x="8215298"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7" name="PuzzleBoard51">
            <a:hlinkClick r:id="" action="ppaction://macro?name=revealLetter"/>
            <a:extLst>
              <a:ext uri="{FF2B5EF4-FFF2-40B4-BE49-F238E27FC236}">
                <a16:creationId xmlns:a16="http://schemas.microsoft.com/office/drawing/2014/main" id="{A8AF1A93-5924-FAC8-F340-5F2C730F5067}"/>
              </a:ext>
            </a:extLst>
          </p:cNvPr>
          <p:cNvSpPr>
            <a:spLocks noChangeAspect="1"/>
          </p:cNvSpPr>
          <p:nvPr/>
        </p:nvSpPr>
        <p:spPr>
          <a:xfrm>
            <a:off x="8921732"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8" name="PuzzleBoard52">
            <a:hlinkClick r:id="" action="ppaction://macro?name=revealLetter"/>
            <a:extLst>
              <a:ext uri="{FF2B5EF4-FFF2-40B4-BE49-F238E27FC236}">
                <a16:creationId xmlns:a16="http://schemas.microsoft.com/office/drawing/2014/main" id="{2C9885ED-6169-7AF7-8901-2DB41C1FE523}"/>
              </a:ext>
            </a:extLst>
          </p:cNvPr>
          <p:cNvSpPr>
            <a:spLocks noChangeAspect="1"/>
          </p:cNvSpPr>
          <p:nvPr/>
        </p:nvSpPr>
        <p:spPr>
          <a:xfrm>
            <a:off x="9628164" y="4558471"/>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E8A794-72D7-C522-C38B-2DA08897C22A}"/>
              </a:ext>
            </a:extLst>
          </p:cNvPr>
          <p:cNvSpPr txBox="1"/>
          <p:nvPr/>
        </p:nvSpPr>
        <p:spPr>
          <a:xfrm>
            <a:off x="2763351" y="596883"/>
            <a:ext cx="6653818" cy="861774"/>
          </a:xfrm>
          <a:prstGeom prst="rect">
            <a:avLst/>
          </a:prstGeom>
          <a:noFill/>
        </p:spPr>
        <p:txBody>
          <a:bodyPr wrap="square" rtlCol="0">
            <a:spAutoFit/>
          </a:bodyPr>
          <a:lstStyle/>
          <a:p>
            <a:pPr algn="ctr"/>
            <a:r>
              <a:rPr lang="ms-MY" sz="5000" dirty="0">
                <a:solidFill>
                  <a:schemeClr val="bg1"/>
                </a:solidFill>
                <a:latin typeface="SF Fortune Wheel" pitchFamily="2" charset="0"/>
              </a:rPr>
              <a:t>Puzzle board</a:t>
            </a:r>
          </a:p>
        </p:txBody>
      </p:sp>
      <p:sp>
        <p:nvSpPr>
          <p:cNvPr id="64" name="PuzzleBoard3">
            <a:hlinkClick r:id="" action="ppaction://macro?name=revealLetter"/>
            <a:extLst>
              <a:ext uri="{FF2B5EF4-FFF2-40B4-BE49-F238E27FC236}">
                <a16:creationId xmlns:a16="http://schemas.microsoft.com/office/drawing/2014/main" id="{061BB73D-348F-CF67-455F-363D1F3DCE72}"/>
              </a:ext>
            </a:extLst>
          </p:cNvPr>
          <p:cNvSpPr>
            <a:spLocks noChangeAspect="1"/>
          </p:cNvSpPr>
          <p:nvPr/>
        </p:nvSpPr>
        <p:spPr>
          <a:xfrm>
            <a:off x="11165331" y="47319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dirty="0">
              <a:solidFill>
                <a:schemeClr val="tx1"/>
              </a:solidFill>
              <a:latin typeface="Poppins" pitchFamily="2" charset="77"/>
              <a:cs typeface="Poppins" pitchFamily="2" charset="77"/>
            </a:endParaRPr>
          </a:p>
        </p:txBody>
      </p:sp>
      <p:sp>
        <p:nvSpPr>
          <p:cNvPr id="65" name="TextBox 64">
            <a:extLst>
              <a:ext uri="{FF2B5EF4-FFF2-40B4-BE49-F238E27FC236}">
                <a16:creationId xmlns:a16="http://schemas.microsoft.com/office/drawing/2014/main" id="{BE1F5014-5ACA-BF39-3973-F7E0D0D1E403}"/>
              </a:ext>
            </a:extLst>
          </p:cNvPr>
          <p:cNvSpPr txBox="1"/>
          <p:nvPr/>
        </p:nvSpPr>
        <p:spPr>
          <a:xfrm>
            <a:off x="416853" y="561975"/>
            <a:ext cx="2635836" cy="830997"/>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Fill in the asnwer of the puzzle, and duplicate and add white boxes provided at the top right corner  ontop of the letters.</a:t>
            </a:r>
          </a:p>
        </p:txBody>
      </p:sp>
      <p:sp>
        <p:nvSpPr>
          <p:cNvPr id="66" name="TextBox 65">
            <a:extLst>
              <a:ext uri="{FF2B5EF4-FFF2-40B4-BE49-F238E27FC236}">
                <a16:creationId xmlns:a16="http://schemas.microsoft.com/office/drawing/2014/main" id="{BCA59ACB-32E6-128D-61DA-ED3717322E6E}"/>
              </a:ext>
            </a:extLst>
          </p:cNvPr>
          <p:cNvSpPr txBox="1"/>
          <p:nvPr/>
        </p:nvSpPr>
        <p:spPr>
          <a:xfrm>
            <a:off x="9161763" y="589774"/>
            <a:ext cx="1879265"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Use me and duplicate as needed to cover the letters.</a:t>
            </a:r>
          </a:p>
        </p:txBody>
      </p:sp>
      <p:sp>
        <p:nvSpPr>
          <p:cNvPr id="5" name="Rectangle 4">
            <a:extLst>
              <a:ext uri="{FF2B5EF4-FFF2-40B4-BE49-F238E27FC236}">
                <a16:creationId xmlns:a16="http://schemas.microsoft.com/office/drawing/2014/main" id="{609928A7-0D64-8580-47DF-3AE6C1EE4541}"/>
              </a:ext>
            </a:extLst>
          </p:cNvPr>
          <p:cNvSpPr/>
          <p:nvPr/>
        </p:nvSpPr>
        <p:spPr>
          <a:xfrm>
            <a:off x="0" y="5880901"/>
            <a:ext cx="12192000" cy="984078"/>
          </a:xfrm>
          <a:prstGeom prst="rect">
            <a:avLst/>
          </a:prstGeom>
          <a:solidFill>
            <a:schemeClr val="tx1"/>
          </a:solidFill>
          <a:ln w="571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59" name="TextBox 58">
            <a:extLst>
              <a:ext uri="{FF2B5EF4-FFF2-40B4-BE49-F238E27FC236}">
                <a16:creationId xmlns:a16="http://schemas.microsoft.com/office/drawing/2014/main" id="{7546304C-CAA9-9C43-26AE-BE3DD17B9975}"/>
              </a:ext>
            </a:extLst>
          </p:cNvPr>
          <p:cNvSpPr txBox="1"/>
          <p:nvPr/>
        </p:nvSpPr>
        <p:spPr>
          <a:xfrm>
            <a:off x="416853" y="6014744"/>
            <a:ext cx="1297150"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1</a:t>
            </a:r>
          </a:p>
        </p:txBody>
      </p:sp>
      <p:sp>
        <p:nvSpPr>
          <p:cNvPr id="60" name="TextBox 59">
            <a:extLst>
              <a:ext uri="{FF2B5EF4-FFF2-40B4-BE49-F238E27FC236}">
                <a16:creationId xmlns:a16="http://schemas.microsoft.com/office/drawing/2014/main" id="{4239E5A7-34B3-3469-D1F1-ED3A2F514D7A}"/>
              </a:ext>
            </a:extLst>
          </p:cNvPr>
          <p:cNvSpPr txBox="1"/>
          <p:nvPr/>
        </p:nvSpPr>
        <p:spPr>
          <a:xfrm>
            <a:off x="416853" y="6400270"/>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61" name="Rectangle 60">
            <a:extLst>
              <a:ext uri="{FF2B5EF4-FFF2-40B4-BE49-F238E27FC236}">
                <a16:creationId xmlns:a16="http://schemas.microsoft.com/office/drawing/2014/main" id="{250019AD-7653-D13C-6188-A4D754CAA6D0}"/>
              </a:ext>
            </a:extLst>
          </p:cNvPr>
          <p:cNvSpPr/>
          <p:nvPr/>
        </p:nvSpPr>
        <p:spPr>
          <a:xfrm>
            <a:off x="1808307" y="5994866"/>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72698D1-7D02-71CC-FAFF-0B6596860299}"/>
              </a:ext>
            </a:extLst>
          </p:cNvPr>
          <p:cNvSpPr/>
          <p:nvPr/>
        </p:nvSpPr>
        <p:spPr>
          <a:xfrm>
            <a:off x="1800704" y="6414016"/>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12A721D-F514-B1ED-5C9C-690D8195D5A9}"/>
              </a:ext>
            </a:extLst>
          </p:cNvPr>
          <p:cNvSpPr txBox="1"/>
          <p:nvPr/>
        </p:nvSpPr>
        <p:spPr>
          <a:xfrm>
            <a:off x="4289105" y="6011098"/>
            <a:ext cx="1342034"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2</a:t>
            </a:r>
          </a:p>
        </p:txBody>
      </p:sp>
      <p:sp>
        <p:nvSpPr>
          <p:cNvPr id="67" name="TextBox 66">
            <a:extLst>
              <a:ext uri="{FF2B5EF4-FFF2-40B4-BE49-F238E27FC236}">
                <a16:creationId xmlns:a16="http://schemas.microsoft.com/office/drawing/2014/main" id="{0E2C0BC4-8060-80EE-9F8C-351C548C748F}"/>
              </a:ext>
            </a:extLst>
          </p:cNvPr>
          <p:cNvSpPr txBox="1"/>
          <p:nvPr/>
        </p:nvSpPr>
        <p:spPr>
          <a:xfrm>
            <a:off x="4289105" y="6396624"/>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68" name="Rectangle 67">
            <a:extLst>
              <a:ext uri="{FF2B5EF4-FFF2-40B4-BE49-F238E27FC236}">
                <a16:creationId xmlns:a16="http://schemas.microsoft.com/office/drawing/2014/main" id="{BC3E5794-49CF-A420-B294-13B47B659B61}"/>
              </a:ext>
            </a:extLst>
          </p:cNvPr>
          <p:cNvSpPr/>
          <p:nvPr/>
        </p:nvSpPr>
        <p:spPr>
          <a:xfrm>
            <a:off x="5680559" y="599122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CCE75FBF-0F23-A8AF-DBA8-B83960521E77}"/>
              </a:ext>
            </a:extLst>
          </p:cNvPr>
          <p:cNvSpPr/>
          <p:nvPr/>
        </p:nvSpPr>
        <p:spPr>
          <a:xfrm>
            <a:off x="5672956" y="641037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A5D1505B-B6BE-4048-8F05-241111F49B64}"/>
              </a:ext>
            </a:extLst>
          </p:cNvPr>
          <p:cNvSpPr txBox="1"/>
          <p:nvPr/>
        </p:nvSpPr>
        <p:spPr>
          <a:xfrm>
            <a:off x="8159553" y="6011098"/>
            <a:ext cx="1345240"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3</a:t>
            </a:r>
          </a:p>
        </p:txBody>
      </p:sp>
      <p:sp>
        <p:nvSpPr>
          <p:cNvPr id="71" name="TextBox 70">
            <a:extLst>
              <a:ext uri="{FF2B5EF4-FFF2-40B4-BE49-F238E27FC236}">
                <a16:creationId xmlns:a16="http://schemas.microsoft.com/office/drawing/2014/main" id="{8DF50404-3699-9F96-12D8-C59BCA818727}"/>
              </a:ext>
            </a:extLst>
          </p:cNvPr>
          <p:cNvSpPr txBox="1"/>
          <p:nvPr/>
        </p:nvSpPr>
        <p:spPr>
          <a:xfrm>
            <a:off x="8159553" y="6396624"/>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72" name="Rectangle 71">
            <a:extLst>
              <a:ext uri="{FF2B5EF4-FFF2-40B4-BE49-F238E27FC236}">
                <a16:creationId xmlns:a16="http://schemas.microsoft.com/office/drawing/2014/main" id="{502081AE-90D1-1801-9E89-2EE3DF758C00}"/>
              </a:ext>
            </a:extLst>
          </p:cNvPr>
          <p:cNvSpPr/>
          <p:nvPr/>
        </p:nvSpPr>
        <p:spPr>
          <a:xfrm>
            <a:off x="9551007" y="599122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7CD2B9C-D4FA-8D36-606A-929249B8FA63}"/>
              </a:ext>
            </a:extLst>
          </p:cNvPr>
          <p:cNvSpPr/>
          <p:nvPr/>
        </p:nvSpPr>
        <p:spPr>
          <a:xfrm>
            <a:off x="9543404" y="641037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300D5445-BA06-D49E-0DE2-A2E6643B19FC}"/>
              </a:ext>
            </a:extLst>
          </p:cNvPr>
          <p:cNvSpPr/>
          <p:nvPr/>
        </p:nvSpPr>
        <p:spPr>
          <a:xfrm>
            <a:off x="1804413"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895DEDB-CE00-4772-3275-A8A38D75957E}"/>
              </a:ext>
            </a:extLst>
          </p:cNvPr>
          <p:cNvSpPr/>
          <p:nvPr/>
        </p:nvSpPr>
        <p:spPr>
          <a:xfrm>
            <a:off x="1800704"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9D34570F-B07D-3231-5219-7A76F8E09EE2}"/>
              </a:ext>
            </a:extLst>
          </p:cNvPr>
          <p:cNvSpPr/>
          <p:nvPr/>
        </p:nvSpPr>
        <p:spPr>
          <a:xfrm>
            <a:off x="5675730"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EE849BF6-82E0-CE8A-F4BC-388866993503}"/>
              </a:ext>
            </a:extLst>
          </p:cNvPr>
          <p:cNvSpPr/>
          <p:nvPr/>
        </p:nvSpPr>
        <p:spPr>
          <a:xfrm>
            <a:off x="5672021"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4937E37C-0D1D-5032-ABFC-4A77DF2A1A3A}"/>
              </a:ext>
            </a:extLst>
          </p:cNvPr>
          <p:cNvSpPr/>
          <p:nvPr/>
        </p:nvSpPr>
        <p:spPr>
          <a:xfrm>
            <a:off x="9547047"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08AFD0CF-3D67-D401-937A-416566173DCE}"/>
              </a:ext>
            </a:extLst>
          </p:cNvPr>
          <p:cNvSpPr/>
          <p:nvPr/>
        </p:nvSpPr>
        <p:spPr>
          <a:xfrm>
            <a:off x="9543338"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125B3606-DD4C-4EE1-A1E8-5710F61F63C5}"/>
              </a:ext>
            </a:extLst>
          </p:cNvPr>
          <p:cNvPicPr>
            <a:picLocks noChangeAspect="1"/>
          </p:cNvPicPr>
          <p:nvPr/>
        </p:nvPicPr>
        <p:blipFill>
          <a:blip r:embed="rId18"/>
          <a:stretch>
            <a:fillRect/>
          </a:stretch>
        </p:blipFill>
        <p:spPr>
          <a:xfrm rot="7061272" flipH="1">
            <a:off x="786338" y="1533538"/>
            <a:ext cx="478567" cy="550887"/>
          </a:xfrm>
          <a:prstGeom prst="rect">
            <a:avLst/>
          </a:prstGeom>
        </p:spPr>
      </p:pic>
      <p:sp>
        <p:nvSpPr>
          <p:cNvPr id="81" name="PuzzleBoard5">
            <a:hlinkClick r:id="" action="ppaction://macro?name=revealLetter"/>
            <a:extLst>
              <a:ext uri="{FF2B5EF4-FFF2-40B4-BE49-F238E27FC236}">
                <a16:creationId xmlns:a16="http://schemas.microsoft.com/office/drawing/2014/main" id="{348C0944-EB72-C9F9-8244-3F574F6A5C21}"/>
              </a:ext>
            </a:extLst>
          </p:cNvPr>
          <p:cNvSpPr>
            <a:spLocks noChangeAspect="1"/>
          </p:cNvSpPr>
          <p:nvPr>
            <p:custDataLst>
              <p:tags r:id="rId1"/>
            </p:custDataLst>
          </p:nvPr>
        </p:nvSpPr>
        <p:spPr>
          <a:xfrm>
            <a:off x="4683133" y="206295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82" name="PuzzleBoard5">
            <a:hlinkClick r:id="" action="ppaction://macro?name=revealLetter"/>
            <a:extLst>
              <a:ext uri="{FF2B5EF4-FFF2-40B4-BE49-F238E27FC236}">
                <a16:creationId xmlns:a16="http://schemas.microsoft.com/office/drawing/2014/main" id="{44CFA7EB-A40F-3369-396B-F1B50FBDF3A6}"/>
              </a:ext>
            </a:extLst>
          </p:cNvPr>
          <p:cNvSpPr>
            <a:spLocks noChangeAspect="1"/>
          </p:cNvSpPr>
          <p:nvPr>
            <p:custDataLst>
              <p:tags r:id="rId2"/>
            </p:custDataLst>
          </p:nvPr>
        </p:nvSpPr>
        <p:spPr>
          <a:xfrm>
            <a:off x="5389567" y="2062435"/>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83" name="PuzzleBoard5">
            <a:hlinkClick r:id="" action="ppaction://macro?name=revealLetter"/>
            <a:extLst>
              <a:ext uri="{FF2B5EF4-FFF2-40B4-BE49-F238E27FC236}">
                <a16:creationId xmlns:a16="http://schemas.microsoft.com/office/drawing/2014/main" id="{73EADB43-C579-9403-B04B-F8A1A2DD5073}"/>
              </a:ext>
            </a:extLst>
          </p:cNvPr>
          <p:cNvSpPr>
            <a:spLocks noChangeAspect="1"/>
          </p:cNvSpPr>
          <p:nvPr>
            <p:custDataLst>
              <p:tags r:id="rId3"/>
            </p:custDataLst>
          </p:nvPr>
        </p:nvSpPr>
        <p:spPr>
          <a:xfrm>
            <a:off x="6095999" y="2056695"/>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84" name="PuzzleBoard5">
            <a:hlinkClick r:id="" action="ppaction://macro?name=revealLetter"/>
            <a:extLst>
              <a:ext uri="{FF2B5EF4-FFF2-40B4-BE49-F238E27FC236}">
                <a16:creationId xmlns:a16="http://schemas.microsoft.com/office/drawing/2014/main" id="{F9A6E1C4-F863-2DF0-9445-2C2C9E460B58}"/>
              </a:ext>
            </a:extLst>
          </p:cNvPr>
          <p:cNvSpPr>
            <a:spLocks noChangeAspect="1"/>
          </p:cNvSpPr>
          <p:nvPr>
            <p:custDataLst>
              <p:tags r:id="rId4"/>
            </p:custDataLst>
          </p:nvPr>
        </p:nvSpPr>
        <p:spPr>
          <a:xfrm>
            <a:off x="6802433" y="2056177"/>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85" name="PuzzleBoard5">
            <a:hlinkClick r:id="" action="ppaction://macro?name=revealLetter"/>
            <a:extLst>
              <a:ext uri="{FF2B5EF4-FFF2-40B4-BE49-F238E27FC236}">
                <a16:creationId xmlns:a16="http://schemas.microsoft.com/office/drawing/2014/main" id="{5E35C771-79C2-1894-210B-7BD9B99D75D7}"/>
              </a:ext>
            </a:extLst>
          </p:cNvPr>
          <p:cNvSpPr>
            <a:spLocks noChangeAspect="1"/>
          </p:cNvSpPr>
          <p:nvPr>
            <p:custDataLst>
              <p:tags r:id="rId5"/>
            </p:custDataLst>
          </p:nvPr>
        </p:nvSpPr>
        <p:spPr>
          <a:xfrm>
            <a:off x="4682978" y="288709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86" name="PuzzleBoard5">
            <a:hlinkClick r:id="" action="ppaction://macro?name=revealLetter"/>
            <a:extLst>
              <a:ext uri="{FF2B5EF4-FFF2-40B4-BE49-F238E27FC236}">
                <a16:creationId xmlns:a16="http://schemas.microsoft.com/office/drawing/2014/main" id="{5315A5C7-1664-ED94-93A0-EFF9FB20EBCC}"/>
              </a:ext>
            </a:extLst>
          </p:cNvPr>
          <p:cNvSpPr>
            <a:spLocks noChangeAspect="1"/>
          </p:cNvSpPr>
          <p:nvPr>
            <p:custDataLst>
              <p:tags r:id="rId6"/>
            </p:custDataLst>
          </p:nvPr>
        </p:nvSpPr>
        <p:spPr>
          <a:xfrm>
            <a:off x="5389412" y="288657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87" name="PuzzleBoard5">
            <a:hlinkClick r:id="" action="ppaction://macro?name=revealLetter"/>
            <a:extLst>
              <a:ext uri="{FF2B5EF4-FFF2-40B4-BE49-F238E27FC236}">
                <a16:creationId xmlns:a16="http://schemas.microsoft.com/office/drawing/2014/main" id="{2A174442-FE1E-2A76-3021-03002EA1C0FD}"/>
              </a:ext>
            </a:extLst>
          </p:cNvPr>
          <p:cNvSpPr>
            <a:spLocks noChangeAspect="1"/>
          </p:cNvSpPr>
          <p:nvPr>
            <p:custDataLst>
              <p:tags r:id="rId7"/>
            </p:custDataLst>
          </p:nvPr>
        </p:nvSpPr>
        <p:spPr>
          <a:xfrm>
            <a:off x="6095844" y="288083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88" name="PuzzleBoard5">
            <a:hlinkClick r:id="" action="ppaction://macro?name=revealLetter"/>
            <a:extLst>
              <a:ext uri="{FF2B5EF4-FFF2-40B4-BE49-F238E27FC236}">
                <a16:creationId xmlns:a16="http://schemas.microsoft.com/office/drawing/2014/main" id="{0CA760C8-BA44-1087-44EC-C20EDD3E8BE5}"/>
              </a:ext>
            </a:extLst>
          </p:cNvPr>
          <p:cNvSpPr>
            <a:spLocks noChangeAspect="1"/>
          </p:cNvSpPr>
          <p:nvPr>
            <p:custDataLst>
              <p:tags r:id="rId8"/>
            </p:custDataLst>
          </p:nvPr>
        </p:nvSpPr>
        <p:spPr>
          <a:xfrm>
            <a:off x="6802278" y="288031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89" name="PuzzleBoard5">
            <a:hlinkClick r:id="" action="ppaction://macro?name=revealLetter"/>
            <a:extLst>
              <a:ext uri="{FF2B5EF4-FFF2-40B4-BE49-F238E27FC236}">
                <a16:creationId xmlns:a16="http://schemas.microsoft.com/office/drawing/2014/main" id="{514BB8F7-1B55-9509-9587-DD44460B79F1}"/>
              </a:ext>
            </a:extLst>
          </p:cNvPr>
          <p:cNvSpPr>
            <a:spLocks noChangeAspect="1"/>
          </p:cNvSpPr>
          <p:nvPr>
            <p:custDataLst>
              <p:tags r:id="rId9"/>
            </p:custDataLst>
          </p:nvPr>
        </p:nvSpPr>
        <p:spPr>
          <a:xfrm>
            <a:off x="3269956" y="373214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90" name="PuzzleBoard5">
            <a:hlinkClick r:id="" action="ppaction://macro?name=revealLetter"/>
            <a:extLst>
              <a:ext uri="{FF2B5EF4-FFF2-40B4-BE49-F238E27FC236}">
                <a16:creationId xmlns:a16="http://schemas.microsoft.com/office/drawing/2014/main" id="{DA963154-4CEB-9AF9-13EA-F4506F5F2AF0}"/>
              </a:ext>
            </a:extLst>
          </p:cNvPr>
          <p:cNvSpPr>
            <a:spLocks noChangeAspect="1"/>
          </p:cNvSpPr>
          <p:nvPr>
            <p:custDataLst>
              <p:tags r:id="rId10"/>
            </p:custDataLst>
          </p:nvPr>
        </p:nvSpPr>
        <p:spPr>
          <a:xfrm>
            <a:off x="3976390" y="373163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91" name="PuzzleBoard5">
            <a:hlinkClick r:id="" action="ppaction://macro?name=revealLetter"/>
            <a:extLst>
              <a:ext uri="{FF2B5EF4-FFF2-40B4-BE49-F238E27FC236}">
                <a16:creationId xmlns:a16="http://schemas.microsoft.com/office/drawing/2014/main" id="{8F873B42-99F6-DC86-3A84-87B6F00A6B50}"/>
              </a:ext>
            </a:extLst>
          </p:cNvPr>
          <p:cNvSpPr>
            <a:spLocks noChangeAspect="1"/>
          </p:cNvSpPr>
          <p:nvPr>
            <p:custDataLst>
              <p:tags r:id="rId11"/>
            </p:custDataLst>
          </p:nvPr>
        </p:nvSpPr>
        <p:spPr>
          <a:xfrm>
            <a:off x="4682822" y="372589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92" name="PuzzleBoard5">
            <a:hlinkClick r:id="" action="ppaction://macro?name=revealLetter"/>
            <a:extLst>
              <a:ext uri="{FF2B5EF4-FFF2-40B4-BE49-F238E27FC236}">
                <a16:creationId xmlns:a16="http://schemas.microsoft.com/office/drawing/2014/main" id="{111DF8A7-1C48-EFC7-B6EC-BD55EA1AC249}"/>
              </a:ext>
            </a:extLst>
          </p:cNvPr>
          <p:cNvSpPr>
            <a:spLocks noChangeAspect="1"/>
          </p:cNvSpPr>
          <p:nvPr>
            <p:custDataLst>
              <p:tags r:id="rId12"/>
            </p:custDataLst>
          </p:nvPr>
        </p:nvSpPr>
        <p:spPr>
          <a:xfrm>
            <a:off x="5389256" y="372537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93" name="PuzzleBoard5">
            <a:hlinkClick r:id="" action="ppaction://macro?name=revealLetter"/>
            <a:extLst>
              <a:ext uri="{FF2B5EF4-FFF2-40B4-BE49-F238E27FC236}">
                <a16:creationId xmlns:a16="http://schemas.microsoft.com/office/drawing/2014/main" id="{67C4319E-41CC-06DE-6060-39A7E48B0C86}"/>
              </a:ext>
            </a:extLst>
          </p:cNvPr>
          <p:cNvSpPr>
            <a:spLocks noChangeAspect="1"/>
          </p:cNvSpPr>
          <p:nvPr>
            <p:custDataLst>
              <p:tags r:id="rId13"/>
            </p:custDataLst>
          </p:nvPr>
        </p:nvSpPr>
        <p:spPr>
          <a:xfrm>
            <a:off x="6095376" y="372488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94" name="PuzzleBoard5">
            <a:hlinkClick r:id="" action="ppaction://macro?name=revealLetter"/>
            <a:extLst>
              <a:ext uri="{FF2B5EF4-FFF2-40B4-BE49-F238E27FC236}">
                <a16:creationId xmlns:a16="http://schemas.microsoft.com/office/drawing/2014/main" id="{C62D5DF0-F0D6-6D75-64FF-FA2777B3F642}"/>
              </a:ext>
            </a:extLst>
          </p:cNvPr>
          <p:cNvSpPr>
            <a:spLocks noChangeAspect="1"/>
          </p:cNvSpPr>
          <p:nvPr>
            <p:custDataLst>
              <p:tags r:id="rId14"/>
            </p:custDataLst>
          </p:nvPr>
        </p:nvSpPr>
        <p:spPr>
          <a:xfrm>
            <a:off x="6801810" y="372436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95" name="PuzzleBoard5">
            <a:hlinkClick r:id="" action="ppaction://macro?name=revealLetter"/>
            <a:extLst>
              <a:ext uri="{FF2B5EF4-FFF2-40B4-BE49-F238E27FC236}">
                <a16:creationId xmlns:a16="http://schemas.microsoft.com/office/drawing/2014/main" id="{D379C3DF-0CDA-491B-42E8-557D85A7374D}"/>
              </a:ext>
            </a:extLst>
          </p:cNvPr>
          <p:cNvSpPr>
            <a:spLocks noChangeAspect="1"/>
          </p:cNvSpPr>
          <p:nvPr>
            <p:custDataLst>
              <p:tags r:id="rId15"/>
            </p:custDataLst>
          </p:nvPr>
        </p:nvSpPr>
        <p:spPr>
          <a:xfrm>
            <a:off x="7508242" y="371862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sp>
        <p:nvSpPr>
          <p:cNvPr id="96" name="PuzzleBoard5">
            <a:hlinkClick r:id="" action="ppaction://macro?name=revealLetter"/>
            <a:extLst>
              <a:ext uri="{FF2B5EF4-FFF2-40B4-BE49-F238E27FC236}">
                <a16:creationId xmlns:a16="http://schemas.microsoft.com/office/drawing/2014/main" id="{FEC47DA2-49F1-44F4-E20E-52920D98713B}"/>
              </a:ext>
            </a:extLst>
          </p:cNvPr>
          <p:cNvSpPr>
            <a:spLocks noChangeAspect="1"/>
          </p:cNvSpPr>
          <p:nvPr>
            <p:custDataLst>
              <p:tags r:id="rId16"/>
            </p:custDataLst>
          </p:nvPr>
        </p:nvSpPr>
        <p:spPr>
          <a:xfrm>
            <a:off x="8214676" y="371810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chemeClr val="bg1"/>
              </a:solidFill>
              <a:latin typeface="Poppins" pitchFamily="2" charset="77"/>
              <a:cs typeface="Poppins" pitchFamily="2" charset="77"/>
            </a:endParaRPr>
          </a:p>
        </p:txBody>
      </p:sp>
      <p:pic>
        <p:nvPicPr>
          <p:cNvPr id="97" name="Picture 96">
            <a:extLst>
              <a:ext uri="{FF2B5EF4-FFF2-40B4-BE49-F238E27FC236}">
                <a16:creationId xmlns:a16="http://schemas.microsoft.com/office/drawing/2014/main" id="{717242B4-B2BC-98EF-0BFB-A8BE7FB95E14}"/>
              </a:ext>
            </a:extLst>
          </p:cNvPr>
          <p:cNvPicPr>
            <a:picLocks noChangeAspect="1"/>
          </p:cNvPicPr>
          <p:nvPr/>
        </p:nvPicPr>
        <p:blipFill>
          <a:blip r:embed="rId18"/>
          <a:stretch>
            <a:fillRect/>
          </a:stretch>
        </p:blipFill>
        <p:spPr>
          <a:xfrm rot="18990524" flipH="1">
            <a:off x="8956057" y="4128944"/>
            <a:ext cx="478567" cy="550887"/>
          </a:xfrm>
          <a:prstGeom prst="rect">
            <a:avLst/>
          </a:prstGeom>
        </p:spPr>
      </p:pic>
      <p:sp>
        <p:nvSpPr>
          <p:cNvPr id="6" name="TextBox 5">
            <a:extLst>
              <a:ext uri="{FF2B5EF4-FFF2-40B4-BE49-F238E27FC236}">
                <a16:creationId xmlns:a16="http://schemas.microsoft.com/office/drawing/2014/main" id="{CF6EAACD-940B-18EF-8117-19B340D0742D}"/>
              </a:ext>
            </a:extLst>
          </p:cNvPr>
          <p:cNvSpPr txBox="1"/>
          <p:nvPr/>
        </p:nvSpPr>
        <p:spPr>
          <a:xfrm>
            <a:off x="6702481" y="4670299"/>
            <a:ext cx="2380997"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Drag me using ClassPoint’s</a:t>
            </a:r>
          </a:p>
          <a:p>
            <a:r>
              <a:rPr lang="ms-MY" sz="1200" dirty="0">
                <a:solidFill>
                  <a:schemeClr val="bg1"/>
                </a:solidFill>
                <a:latin typeface="Poppins" pitchFamily="2" charset="77"/>
                <a:cs typeface="Poppins" pitchFamily="2" charset="77"/>
              </a:rPr>
              <a:t>Draggable Objects to move in slide show mode.</a:t>
            </a:r>
          </a:p>
        </p:txBody>
      </p:sp>
    </p:spTree>
    <p:extLst>
      <p:ext uri="{BB962C8B-B14F-4D97-AF65-F5344CB8AC3E}">
        <p14:creationId xmlns:p14="http://schemas.microsoft.com/office/powerpoint/2010/main" val="806919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DAC1BAD7-902D-AC72-399F-010FE1CC29EB}"/>
              </a:ext>
            </a:extLst>
          </p:cNvPr>
          <p:cNvSpPr txBox="1"/>
          <p:nvPr/>
        </p:nvSpPr>
        <p:spPr>
          <a:xfrm>
            <a:off x="2769091" y="1968483"/>
            <a:ext cx="6653818" cy="861774"/>
          </a:xfrm>
          <a:prstGeom prst="rect">
            <a:avLst/>
          </a:prstGeom>
          <a:noFill/>
        </p:spPr>
        <p:txBody>
          <a:bodyPr wrap="square" rtlCol="0">
            <a:spAutoFit/>
          </a:bodyPr>
          <a:lstStyle/>
          <a:p>
            <a:pPr algn="ctr"/>
            <a:r>
              <a:rPr lang="ms-MY" sz="5000" dirty="0">
                <a:solidFill>
                  <a:schemeClr val="bg1"/>
                </a:solidFill>
                <a:latin typeface="SF Fortune Wheel" pitchFamily="2" charset="0"/>
              </a:rPr>
              <a:t>HIGHEST SCORE</a:t>
            </a:r>
          </a:p>
        </p:txBody>
      </p:sp>
      <p:cxnSp>
        <p:nvCxnSpPr>
          <p:cNvPr id="82" name="Straight Connector 81">
            <a:extLst>
              <a:ext uri="{FF2B5EF4-FFF2-40B4-BE49-F238E27FC236}">
                <a16:creationId xmlns:a16="http://schemas.microsoft.com/office/drawing/2014/main" id="{D853B50F-5FE4-7F49-120C-76DCF2AE472B}"/>
              </a:ext>
            </a:extLst>
          </p:cNvPr>
          <p:cNvCxnSpPr>
            <a:cxnSpLocks/>
          </p:cNvCxnSpPr>
          <p:nvPr/>
        </p:nvCxnSpPr>
        <p:spPr>
          <a:xfrm>
            <a:off x="3461657" y="4816930"/>
            <a:ext cx="53394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59F1FC3-9D49-08C5-2BE9-1CF03E46FD25}"/>
              </a:ext>
            </a:extLst>
          </p:cNvPr>
          <p:cNvSpPr txBox="1"/>
          <p:nvPr/>
        </p:nvSpPr>
        <p:spPr>
          <a:xfrm>
            <a:off x="2547257" y="3825457"/>
            <a:ext cx="6653818" cy="861774"/>
          </a:xfrm>
          <a:prstGeom prst="rect">
            <a:avLst/>
          </a:prstGeom>
          <a:noFill/>
        </p:spPr>
        <p:txBody>
          <a:bodyPr wrap="square" rtlCol="0">
            <a:spAutoFit/>
          </a:bodyPr>
          <a:lstStyle/>
          <a:p>
            <a:pPr algn="ctr"/>
            <a:r>
              <a:rPr lang="ms-MY" sz="5000" dirty="0">
                <a:solidFill>
                  <a:schemeClr val="bg1"/>
                </a:solidFill>
                <a:latin typeface="Poppins" pitchFamily="2" charset="77"/>
                <a:cs typeface="Poppins" pitchFamily="2" charset="77"/>
              </a:rPr>
              <a:t>NAME</a:t>
            </a:r>
          </a:p>
        </p:txBody>
      </p:sp>
    </p:spTree>
    <p:extLst>
      <p:ext uri="{BB962C8B-B14F-4D97-AF65-F5344CB8AC3E}">
        <p14:creationId xmlns:p14="http://schemas.microsoft.com/office/powerpoint/2010/main" val="3437161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B112E-2B91-D2EB-74B0-8420D3D24EB0}"/>
              </a:ext>
            </a:extLst>
          </p:cNvPr>
          <p:cNvSpPr txBox="1"/>
          <p:nvPr/>
        </p:nvSpPr>
        <p:spPr>
          <a:xfrm>
            <a:off x="2769091" y="1843950"/>
            <a:ext cx="6653818" cy="3170099"/>
          </a:xfrm>
          <a:prstGeom prst="rect">
            <a:avLst/>
          </a:prstGeom>
          <a:noFill/>
        </p:spPr>
        <p:txBody>
          <a:bodyPr wrap="square" rtlCol="0">
            <a:spAutoFit/>
          </a:bodyPr>
          <a:lstStyle/>
          <a:p>
            <a:pPr algn="ctr"/>
            <a:r>
              <a:rPr lang="ms-MY" sz="10000" dirty="0">
                <a:solidFill>
                  <a:schemeClr val="bg1"/>
                </a:solidFill>
                <a:latin typeface="SF Fortune Wheel" pitchFamily="2" charset="0"/>
              </a:rPr>
              <a:t>BONUS</a:t>
            </a:r>
          </a:p>
          <a:p>
            <a:pPr algn="ctr"/>
            <a:r>
              <a:rPr lang="ms-MY" sz="10000" dirty="0">
                <a:solidFill>
                  <a:schemeClr val="bg1"/>
                </a:solidFill>
                <a:latin typeface="SF Fortune Wheel" pitchFamily="2" charset="0"/>
              </a:rPr>
              <a:t>round</a:t>
            </a:r>
          </a:p>
        </p:txBody>
      </p:sp>
    </p:spTree>
    <p:extLst>
      <p:ext uri="{BB962C8B-B14F-4D97-AF65-F5344CB8AC3E}">
        <p14:creationId xmlns:p14="http://schemas.microsoft.com/office/powerpoint/2010/main" val="3347809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ardChrome">
            <a:extLst>
              <a:ext uri="{FF2B5EF4-FFF2-40B4-BE49-F238E27FC236}">
                <a16:creationId xmlns:a16="http://schemas.microsoft.com/office/drawing/2014/main" id="{F8CFCCF3-FD78-128C-9A8B-7C052E83ED64}"/>
              </a:ext>
            </a:extLst>
          </p:cNvPr>
          <p:cNvSpPr/>
          <p:nvPr/>
        </p:nvSpPr>
        <p:spPr>
          <a:xfrm>
            <a:off x="921480" y="1997431"/>
            <a:ext cx="10344475" cy="3772534"/>
          </a:xfrm>
          <a:custGeom>
            <a:avLst/>
            <a:gdLst/>
            <a:ahLst/>
            <a:cxnLst/>
            <a:rect l="l" t="t" r="r" b="b"/>
            <a:pathLst>
              <a:path w="7068312" h="2587752">
                <a:moveTo>
                  <a:pt x="471317" y="0"/>
                </a:moveTo>
                <a:lnTo>
                  <a:pt x="6597864" y="0"/>
                </a:lnTo>
                <a:lnTo>
                  <a:pt x="6597864" y="572325"/>
                </a:lnTo>
                <a:lnTo>
                  <a:pt x="7068312" y="572325"/>
                </a:lnTo>
                <a:lnTo>
                  <a:pt x="7068312" y="2017077"/>
                </a:lnTo>
                <a:lnTo>
                  <a:pt x="6597864" y="2017077"/>
                </a:lnTo>
                <a:lnTo>
                  <a:pt x="6597864" y="2587752"/>
                </a:lnTo>
                <a:lnTo>
                  <a:pt x="471317" y="2587752"/>
                </a:lnTo>
                <a:lnTo>
                  <a:pt x="471317" y="2017077"/>
                </a:lnTo>
                <a:lnTo>
                  <a:pt x="0" y="2017077"/>
                </a:lnTo>
                <a:lnTo>
                  <a:pt x="0" y="572325"/>
                </a:lnTo>
                <a:lnTo>
                  <a:pt x="471317" y="572325"/>
                </a:lnTo>
                <a:close/>
              </a:path>
            </a:pathLst>
          </a:custGeom>
          <a:gradFill flip="none" rotWithShape="1">
            <a:gsLst>
              <a:gs pos="0">
                <a:srgbClr val="155BC1"/>
              </a:gs>
              <a:gs pos="50000">
                <a:srgbClr val="5691E8"/>
              </a:gs>
              <a:gs pos="100000">
                <a:srgbClr val="96E2E6">
                  <a:shade val="100000"/>
                  <a:satMod val="115000"/>
                </a:srgbClr>
              </a:gs>
            </a:gsLst>
            <a:lin ang="0" scaled="1"/>
            <a:tileRect/>
          </a:gradFill>
          <a:ln w="57150">
            <a:gradFill flip="none" rotWithShape="1">
              <a:gsLst>
                <a:gs pos="0">
                  <a:srgbClr val="7BDADF"/>
                </a:gs>
                <a:gs pos="50000">
                  <a:srgbClr val="36B4DC"/>
                </a:gs>
                <a:gs pos="100000">
                  <a:srgbClr val="155BC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ardBorders">
            <a:extLst>
              <a:ext uri="{FF2B5EF4-FFF2-40B4-BE49-F238E27FC236}">
                <a16:creationId xmlns:a16="http://schemas.microsoft.com/office/drawing/2014/main" id="{9FB7FEE7-1ADA-B337-B352-1078AB2C1F30}"/>
              </a:ext>
            </a:extLst>
          </p:cNvPr>
          <p:cNvSpPr/>
          <p:nvPr/>
        </p:nvSpPr>
        <p:spPr>
          <a:xfrm>
            <a:off x="1123721" y="2190723"/>
            <a:ext cx="9944560" cy="3385949"/>
          </a:xfrm>
          <a:custGeom>
            <a:avLst/>
            <a:gdLst/>
            <a:ahLst/>
            <a:cxnLst/>
            <a:rect l="l" t="t" r="r" b="b"/>
            <a:pathLst>
              <a:path w="6821424" h="2322576">
                <a:moveTo>
                  <a:pt x="484640" y="0"/>
                </a:moveTo>
                <a:lnTo>
                  <a:pt x="6336800" y="0"/>
                </a:lnTo>
                <a:lnTo>
                  <a:pt x="6336800" y="571648"/>
                </a:lnTo>
                <a:lnTo>
                  <a:pt x="6821424" y="571648"/>
                </a:lnTo>
                <a:lnTo>
                  <a:pt x="6821424" y="1750927"/>
                </a:lnTo>
                <a:lnTo>
                  <a:pt x="6336800" y="1750927"/>
                </a:lnTo>
                <a:lnTo>
                  <a:pt x="6336800" y="2322576"/>
                </a:lnTo>
                <a:lnTo>
                  <a:pt x="484640" y="2322576"/>
                </a:lnTo>
                <a:lnTo>
                  <a:pt x="484640" y="1750927"/>
                </a:lnTo>
                <a:lnTo>
                  <a:pt x="0" y="1750927"/>
                </a:lnTo>
                <a:lnTo>
                  <a:pt x="0" y="571648"/>
                </a:lnTo>
                <a:lnTo>
                  <a:pt x="484640" y="571648"/>
                </a:lnTo>
                <a:close/>
              </a:path>
            </a:pathLst>
          </a:custGeom>
          <a:solidFill>
            <a:srgbClr val="10253F"/>
          </a:solid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PuzzleBoard1">
            <a:hlinkClick r:id="" action="ppaction://macro?name=revealLetter"/>
            <a:extLst>
              <a:ext uri="{FF2B5EF4-FFF2-40B4-BE49-F238E27FC236}">
                <a16:creationId xmlns:a16="http://schemas.microsoft.com/office/drawing/2014/main" id="{0D94B682-3155-5393-5E73-BF915A70579A}"/>
              </a:ext>
            </a:extLst>
          </p:cNvPr>
          <p:cNvSpPr>
            <a:spLocks noChangeAspect="1"/>
          </p:cNvSpPr>
          <p:nvPr/>
        </p:nvSpPr>
        <p:spPr>
          <a:xfrm>
            <a:off x="1857404"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 name="PuzzleBoard2">
            <a:hlinkClick r:id="" action="ppaction://macro?name=revealLetter"/>
            <a:extLst>
              <a:ext uri="{FF2B5EF4-FFF2-40B4-BE49-F238E27FC236}">
                <a16:creationId xmlns:a16="http://schemas.microsoft.com/office/drawing/2014/main" id="{E54A79CF-56F3-19C5-4D58-EB28502FCF0C}"/>
              </a:ext>
            </a:extLst>
          </p:cNvPr>
          <p:cNvSpPr>
            <a:spLocks noChangeAspect="1"/>
          </p:cNvSpPr>
          <p:nvPr/>
        </p:nvSpPr>
        <p:spPr>
          <a:xfrm>
            <a:off x="2563837"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N</a:t>
            </a:r>
          </a:p>
        </p:txBody>
      </p:sp>
      <p:sp>
        <p:nvSpPr>
          <p:cNvPr id="9" name="PuzzleBoard3">
            <a:hlinkClick r:id="" action="ppaction://macro?name=revealLetter"/>
            <a:extLst>
              <a:ext uri="{FF2B5EF4-FFF2-40B4-BE49-F238E27FC236}">
                <a16:creationId xmlns:a16="http://schemas.microsoft.com/office/drawing/2014/main" id="{9CAA65EA-682F-38A5-CCCC-8E6B945E0E4F}"/>
              </a:ext>
            </a:extLst>
          </p:cNvPr>
          <p:cNvSpPr>
            <a:spLocks noChangeAspect="1"/>
          </p:cNvSpPr>
          <p:nvPr/>
        </p:nvSpPr>
        <p:spPr>
          <a:xfrm>
            <a:off x="3270269"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O</a:t>
            </a:r>
          </a:p>
        </p:txBody>
      </p:sp>
      <p:sp>
        <p:nvSpPr>
          <p:cNvPr id="10" name="PuzzleBoard4">
            <a:hlinkClick r:id="" action="ppaction://macro?name=revealLetter"/>
            <a:extLst>
              <a:ext uri="{FF2B5EF4-FFF2-40B4-BE49-F238E27FC236}">
                <a16:creationId xmlns:a16="http://schemas.microsoft.com/office/drawing/2014/main" id="{6A5847DE-46DB-F12E-85EE-D027BC7E9F80}"/>
              </a:ext>
            </a:extLst>
          </p:cNvPr>
          <p:cNvSpPr>
            <a:spLocks noChangeAspect="1"/>
          </p:cNvSpPr>
          <p:nvPr/>
        </p:nvSpPr>
        <p:spPr>
          <a:xfrm>
            <a:off x="3976703"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B</a:t>
            </a:r>
          </a:p>
        </p:txBody>
      </p:sp>
      <p:sp>
        <p:nvSpPr>
          <p:cNvPr id="11" name="PuzzleBoard5">
            <a:hlinkClick r:id="" action="ppaction://macro?name=revealLetter"/>
            <a:extLst>
              <a:ext uri="{FF2B5EF4-FFF2-40B4-BE49-F238E27FC236}">
                <a16:creationId xmlns:a16="http://schemas.microsoft.com/office/drawing/2014/main" id="{C072141C-82BC-22A5-35D7-0B5DF495FF76}"/>
              </a:ext>
            </a:extLst>
          </p:cNvPr>
          <p:cNvSpPr>
            <a:spLocks noChangeAspect="1"/>
          </p:cNvSpPr>
          <p:nvPr/>
        </p:nvSpPr>
        <p:spPr>
          <a:xfrm>
            <a:off x="4683136"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O</a:t>
            </a:r>
          </a:p>
        </p:txBody>
      </p:sp>
      <p:sp>
        <p:nvSpPr>
          <p:cNvPr id="12" name="PuzzleBoard6">
            <a:hlinkClick r:id="" action="ppaction://macro?name=revealLetter"/>
            <a:extLst>
              <a:ext uri="{FF2B5EF4-FFF2-40B4-BE49-F238E27FC236}">
                <a16:creationId xmlns:a16="http://schemas.microsoft.com/office/drawing/2014/main" id="{C82E4927-F3D0-8D85-EDCC-A55D567EE2C4}"/>
              </a:ext>
            </a:extLst>
          </p:cNvPr>
          <p:cNvSpPr>
            <a:spLocks noChangeAspect="1"/>
          </p:cNvSpPr>
          <p:nvPr/>
        </p:nvSpPr>
        <p:spPr>
          <a:xfrm>
            <a:off x="5389568"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D</a:t>
            </a:r>
          </a:p>
        </p:txBody>
      </p:sp>
      <p:sp>
        <p:nvSpPr>
          <p:cNvPr id="13" name="PuzzleBoard7">
            <a:hlinkClick r:id="" action="ppaction://macro?name=revealLetter"/>
            <a:extLst>
              <a:ext uri="{FF2B5EF4-FFF2-40B4-BE49-F238E27FC236}">
                <a16:creationId xmlns:a16="http://schemas.microsoft.com/office/drawing/2014/main" id="{BAB16D7A-EB90-525F-A990-DC978C1EAC54}"/>
              </a:ext>
            </a:extLst>
          </p:cNvPr>
          <p:cNvSpPr>
            <a:spLocks noChangeAspect="1"/>
          </p:cNvSpPr>
          <p:nvPr/>
        </p:nvSpPr>
        <p:spPr>
          <a:xfrm>
            <a:off x="6096000"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Y</a:t>
            </a:r>
          </a:p>
        </p:txBody>
      </p:sp>
      <p:sp>
        <p:nvSpPr>
          <p:cNvPr id="14" name="PuzzleBoard8">
            <a:hlinkClick r:id="" action="ppaction://macro?name=revealLetter"/>
            <a:extLst>
              <a:ext uri="{FF2B5EF4-FFF2-40B4-BE49-F238E27FC236}">
                <a16:creationId xmlns:a16="http://schemas.microsoft.com/office/drawing/2014/main" id="{574EE30A-C85B-7EBA-C97E-B9635F32F17D}"/>
              </a:ext>
            </a:extLst>
          </p:cNvPr>
          <p:cNvSpPr>
            <a:spLocks noChangeAspect="1"/>
          </p:cNvSpPr>
          <p:nvPr/>
        </p:nvSpPr>
        <p:spPr>
          <a:xfrm>
            <a:off x="6802433"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5" name="PuzzleBoard9">
            <a:hlinkClick r:id="" action="ppaction://macro?name=revealLetter"/>
            <a:extLst>
              <a:ext uri="{FF2B5EF4-FFF2-40B4-BE49-F238E27FC236}">
                <a16:creationId xmlns:a16="http://schemas.microsoft.com/office/drawing/2014/main" id="{20F3EF94-957E-ABA1-DCA8-A9F40AC2E3DB}"/>
              </a:ext>
            </a:extLst>
          </p:cNvPr>
          <p:cNvSpPr>
            <a:spLocks noChangeAspect="1"/>
          </p:cNvSpPr>
          <p:nvPr/>
        </p:nvSpPr>
        <p:spPr>
          <a:xfrm>
            <a:off x="7508865"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P</a:t>
            </a:r>
          </a:p>
        </p:txBody>
      </p:sp>
      <p:sp>
        <p:nvSpPr>
          <p:cNvPr id="16" name="PuzzleBoard10">
            <a:hlinkClick r:id="" action="ppaction://macro?name=revealLetter"/>
            <a:extLst>
              <a:ext uri="{FF2B5EF4-FFF2-40B4-BE49-F238E27FC236}">
                <a16:creationId xmlns:a16="http://schemas.microsoft.com/office/drawing/2014/main" id="{325F93ED-334B-0FA2-1796-0828EE300CFE}"/>
              </a:ext>
            </a:extLst>
          </p:cNvPr>
          <p:cNvSpPr>
            <a:spLocks noChangeAspect="1"/>
          </p:cNvSpPr>
          <p:nvPr/>
        </p:nvSpPr>
        <p:spPr>
          <a:xfrm>
            <a:off x="8215298"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U</a:t>
            </a:r>
          </a:p>
        </p:txBody>
      </p:sp>
      <p:sp>
        <p:nvSpPr>
          <p:cNvPr id="17" name="PuzzleBoard11">
            <a:hlinkClick r:id="" action="ppaction://macro?name=revealLetter"/>
            <a:extLst>
              <a:ext uri="{FF2B5EF4-FFF2-40B4-BE49-F238E27FC236}">
                <a16:creationId xmlns:a16="http://schemas.microsoft.com/office/drawing/2014/main" id="{EB60FC74-9E37-05DA-6941-999FC0ADEC9D}"/>
              </a:ext>
            </a:extLst>
          </p:cNvPr>
          <p:cNvSpPr>
            <a:spLocks noChangeAspect="1"/>
          </p:cNvSpPr>
          <p:nvPr/>
        </p:nvSpPr>
        <p:spPr>
          <a:xfrm>
            <a:off x="8921732"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T</a:t>
            </a:r>
          </a:p>
        </p:txBody>
      </p:sp>
      <p:sp>
        <p:nvSpPr>
          <p:cNvPr id="18" name="PuzzleBoard12">
            <a:hlinkClick r:id="" action="ppaction://macro?name=revealLetter"/>
            <a:extLst>
              <a:ext uri="{FF2B5EF4-FFF2-40B4-BE49-F238E27FC236}">
                <a16:creationId xmlns:a16="http://schemas.microsoft.com/office/drawing/2014/main" id="{A50AF45F-71EB-C768-0459-4936E1510137}"/>
              </a:ext>
            </a:extLst>
          </p:cNvPr>
          <p:cNvSpPr>
            <a:spLocks noChangeAspect="1"/>
          </p:cNvSpPr>
          <p:nvPr/>
        </p:nvSpPr>
        <p:spPr>
          <a:xfrm>
            <a:off x="9628164" y="2217384"/>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S</a:t>
            </a:r>
          </a:p>
        </p:txBody>
      </p:sp>
      <p:sp>
        <p:nvSpPr>
          <p:cNvPr id="19" name="PuzzleBoard13">
            <a:hlinkClick r:id="" action="ppaction://macro?name=revealLetter"/>
            <a:extLst>
              <a:ext uri="{FF2B5EF4-FFF2-40B4-BE49-F238E27FC236}">
                <a16:creationId xmlns:a16="http://schemas.microsoft.com/office/drawing/2014/main" id="{CEE6D6A4-CCFA-CB0B-0B39-C3FC6B6AEFF5}"/>
              </a:ext>
            </a:extLst>
          </p:cNvPr>
          <p:cNvSpPr>
            <a:spLocks noChangeAspect="1"/>
          </p:cNvSpPr>
          <p:nvPr/>
        </p:nvSpPr>
        <p:spPr>
          <a:xfrm>
            <a:off x="1150972"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0" name="PuzzleBoard14">
            <a:hlinkClick r:id="" action="ppaction://macro?name=revealLetter"/>
            <a:extLst>
              <a:ext uri="{FF2B5EF4-FFF2-40B4-BE49-F238E27FC236}">
                <a16:creationId xmlns:a16="http://schemas.microsoft.com/office/drawing/2014/main" id="{CF57426E-44C3-2CE8-D063-E621F0E8AD3D}"/>
              </a:ext>
            </a:extLst>
          </p:cNvPr>
          <p:cNvSpPr>
            <a:spLocks noChangeAspect="1"/>
          </p:cNvSpPr>
          <p:nvPr/>
        </p:nvSpPr>
        <p:spPr>
          <a:xfrm>
            <a:off x="1857404"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A</a:t>
            </a:r>
          </a:p>
        </p:txBody>
      </p:sp>
      <p:sp>
        <p:nvSpPr>
          <p:cNvPr id="21" name="PuzzleBoard15">
            <a:hlinkClick r:id="" action="ppaction://macro?name=revealLetter"/>
            <a:extLst>
              <a:ext uri="{FF2B5EF4-FFF2-40B4-BE49-F238E27FC236}">
                <a16:creationId xmlns:a16="http://schemas.microsoft.com/office/drawing/2014/main" id="{98BEFEB9-F171-4BDD-B2CE-EDEAA10E2DD9}"/>
              </a:ext>
            </a:extLst>
          </p:cNvPr>
          <p:cNvSpPr>
            <a:spLocks noChangeAspect="1"/>
          </p:cNvSpPr>
          <p:nvPr/>
        </p:nvSpPr>
        <p:spPr>
          <a:xfrm>
            <a:off x="2563837"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2" name="PuzzleBoard16">
            <a:hlinkClick r:id="" action="ppaction://macro?name=revealLetter"/>
            <a:extLst>
              <a:ext uri="{FF2B5EF4-FFF2-40B4-BE49-F238E27FC236}">
                <a16:creationId xmlns:a16="http://schemas.microsoft.com/office/drawing/2014/main" id="{27985FE8-AFCD-C805-88B7-753912E2CC1C}"/>
              </a:ext>
            </a:extLst>
          </p:cNvPr>
          <p:cNvSpPr>
            <a:spLocks noChangeAspect="1"/>
          </p:cNvSpPr>
          <p:nvPr/>
        </p:nvSpPr>
        <p:spPr>
          <a:xfrm>
            <a:off x="3270269"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B</a:t>
            </a:r>
          </a:p>
        </p:txBody>
      </p:sp>
      <p:sp>
        <p:nvSpPr>
          <p:cNvPr id="23" name="PuzzleBoard17">
            <a:hlinkClick r:id="" action="ppaction://macro?name=revealLetter"/>
            <a:extLst>
              <a:ext uri="{FF2B5EF4-FFF2-40B4-BE49-F238E27FC236}">
                <a16:creationId xmlns:a16="http://schemas.microsoft.com/office/drawing/2014/main" id="{E3F950B0-F2D8-389B-7B23-956ACEED71DF}"/>
              </a:ext>
            </a:extLst>
          </p:cNvPr>
          <p:cNvSpPr>
            <a:spLocks noChangeAspect="1"/>
          </p:cNvSpPr>
          <p:nvPr/>
        </p:nvSpPr>
        <p:spPr>
          <a:xfrm>
            <a:off x="3976703"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A</a:t>
            </a:r>
          </a:p>
        </p:txBody>
      </p:sp>
      <p:sp>
        <p:nvSpPr>
          <p:cNvPr id="24" name="PuzzleBoard18">
            <a:hlinkClick r:id="" action="ppaction://macro?name=revealLetter"/>
            <a:extLst>
              <a:ext uri="{FF2B5EF4-FFF2-40B4-BE49-F238E27FC236}">
                <a16:creationId xmlns:a16="http://schemas.microsoft.com/office/drawing/2014/main" id="{55051005-50F9-8C6B-CBEA-7A47077ED949}"/>
              </a:ext>
            </a:extLst>
          </p:cNvPr>
          <p:cNvSpPr>
            <a:spLocks noChangeAspect="1"/>
          </p:cNvSpPr>
          <p:nvPr/>
        </p:nvSpPr>
        <p:spPr>
          <a:xfrm>
            <a:off x="4683136"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B</a:t>
            </a:r>
          </a:p>
        </p:txBody>
      </p:sp>
      <p:sp>
        <p:nvSpPr>
          <p:cNvPr id="25" name="PuzzleBoard19">
            <a:hlinkClick r:id="" action="ppaction://macro?name=revealLetter"/>
            <a:extLst>
              <a:ext uri="{FF2B5EF4-FFF2-40B4-BE49-F238E27FC236}">
                <a16:creationId xmlns:a16="http://schemas.microsoft.com/office/drawing/2014/main" id="{014A4682-D59C-F8AC-4664-810520C319B1}"/>
              </a:ext>
            </a:extLst>
          </p:cNvPr>
          <p:cNvSpPr>
            <a:spLocks noChangeAspect="1"/>
          </p:cNvSpPr>
          <p:nvPr/>
        </p:nvSpPr>
        <p:spPr>
          <a:xfrm>
            <a:off x="5389568"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Y</a:t>
            </a:r>
          </a:p>
        </p:txBody>
      </p:sp>
      <p:sp>
        <p:nvSpPr>
          <p:cNvPr id="26" name="PuzzleBoard20">
            <a:hlinkClick r:id="" action="ppaction://macro?name=revealLetter"/>
            <a:extLst>
              <a:ext uri="{FF2B5EF4-FFF2-40B4-BE49-F238E27FC236}">
                <a16:creationId xmlns:a16="http://schemas.microsoft.com/office/drawing/2014/main" id="{96C16F77-D264-1681-060D-8215E3F7A498}"/>
              </a:ext>
            </a:extLst>
          </p:cNvPr>
          <p:cNvSpPr>
            <a:spLocks noChangeAspect="1"/>
          </p:cNvSpPr>
          <p:nvPr/>
        </p:nvSpPr>
        <p:spPr>
          <a:xfrm>
            <a:off x="6096000"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7" name="PuzzleBoard21">
            <a:hlinkClick r:id="" action="ppaction://macro?name=revealLetter"/>
            <a:extLst>
              <a:ext uri="{FF2B5EF4-FFF2-40B4-BE49-F238E27FC236}">
                <a16:creationId xmlns:a16="http://schemas.microsoft.com/office/drawing/2014/main" id="{BDCF39E4-A7C0-DCB2-79D3-CCED0A47C1B8}"/>
              </a:ext>
            </a:extLst>
          </p:cNvPr>
          <p:cNvSpPr>
            <a:spLocks noChangeAspect="1"/>
          </p:cNvSpPr>
          <p:nvPr/>
        </p:nvSpPr>
        <p:spPr>
          <a:xfrm>
            <a:off x="6802433"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O</a:t>
            </a:r>
          </a:p>
        </p:txBody>
      </p:sp>
      <p:sp>
        <p:nvSpPr>
          <p:cNvPr id="28" name="PuzzleBoard22">
            <a:hlinkClick r:id="" action="ppaction://macro?name=revealLetter"/>
            <a:extLst>
              <a:ext uri="{FF2B5EF4-FFF2-40B4-BE49-F238E27FC236}">
                <a16:creationId xmlns:a16="http://schemas.microsoft.com/office/drawing/2014/main" id="{D22C9BDB-B5ED-7A89-FCD2-FF8944676F61}"/>
              </a:ext>
            </a:extLst>
          </p:cNvPr>
          <p:cNvSpPr>
            <a:spLocks noChangeAspect="1"/>
          </p:cNvSpPr>
          <p:nvPr/>
        </p:nvSpPr>
        <p:spPr>
          <a:xfrm>
            <a:off x="7508865"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N</a:t>
            </a:r>
          </a:p>
        </p:txBody>
      </p:sp>
      <p:sp>
        <p:nvSpPr>
          <p:cNvPr id="29" name="PuzzleBoard23">
            <a:hlinkClick r:id="" action="ppaction://macro?name=revealLetter"/>
            <a:extLst>
              <a:ext uri="{FF2B5EF4-FFF2-40B4-BE49-F238E27FC236}">
                <a16:creationId xmlns:a16="http://schemas.microsoft.com/office/drawing/2014/main" id="{EA9AFAFE-F932-C17D-EC1C-538308F9B030}"/>
              </a:ext>
            </a:extLst>
          </p:cNvPr>
          <p:cNvSpPr>
            <a:spLocks noChangeAspect="1"/>
          </p:cNvSpPr>
          <p:nvPr/>
        </p:nvSpPr>
        <p:spPr>
          <a:xfrm>
            <a:off x="8215298"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0" name="PuzzleBoard24">
            <a:hlinkClick r:id="" action="ppaction://macro?name=revealLetter"/>
            <a:extLst>
              <a:ext uri="{FF2B5EF4-FFF2-40B4-BE49-F238E27FC236}">
                <a16:creationId xmlns:a16="http://schemas.microsoft.com/office/drawing/2014/main" id="{E9BE6CB7-0484-B016-F88C-9D572F9CB95F}"/>
              </a:ext>
            </a:extLst>
          </p:cNvPr>
          <p:cNvSpPr>
            <a:spLocks noChangeAspect="1"/>
          </p:cNvSpPr>
          <p:nvPr/>
        </p:nvSpPr>
        <p:spPr>
          <a:xfrm>
            <a:off x="8921732"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1" name="PuzzleBoard25">
            <a:hlinkClick r:id="" action="ppaction://macro?name=revealLetter"/>
            <a:extLst>
              <a:ext uri="{FF2B5EF4-FFF2-40B4-BE49-F238E27FC236}">
                <a16:creationId xmlns:a16="http://schemas.microsoft.com/office/drawing/2014/main" id="{6A228A85-2B7B-65C6-B06D-E7EB69BFCC79}"/>
              </a:ext>
            </a:extLst>
          </p:cNvPr>
          <p:cNvSpPr>
            <a:spLocks noChangeAspect="1"/>
          </p:cNvSpPr>
          <p:nvPr/>
        </p:nvSpPr>
        <p:spPr>
          <a:xfrm>
            <a:off x="9628164"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2" name="PuzzleBoard26">
            <a:hlinkClick r:id="" action="ppaction://macro?name=revealLetter"/>
            <a:extLst>
              <a:ext uri="{FF2B5EF4-FFF2-40B4-BE49-F238E27FC236}">
                <a16:creationId xmlns:a16="http://schemas.microsoft.com/office/drawing/2014/main" id="{4D53EFC9-1F91-51DB-33A6-7F00708DEBB8}"/>
              </a:ext>
            </a:extLst>
          </p:cNvPr>
          <p:cNvSpPr>
            <a:spLocks noChangeAspect="1"/>
          </p:cNvSpPr>
          <p:nvPr/>
        </p:nvSpPr>
        <p:spPr>
          <a:xfrm>
            <a:off x="10334596" y="304940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3" name="PuzzleBoard27">
            <a:hlinkClick r:id="" action="ppaction://macro?name=revealLetter"/>
            <a:extLst>
              <a:ext uri="{FF2B5EF4-FFF2-40B4-BE49-F238E27FC236}">
                <a16:creationId xmlns:a16="http://schemas.microsoft.com/office/drawing/2014/main" id="{75FAE476-9D97-62BF-6D7B-CBD1F9575E45}"/>
              </a:ext>
            </a:extLst>
          </p:cNvPr>
          <p:cNvSpPr>
            <a:spLocks noChangeAspect="1"/>
          </p:cNvSpPr>
          <p:nvPr/>
        </p:nvSpPr>
        <p:spPr>
          <a:xfrm>
            <a:off x="1150972"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4" name="PuzzleBoard28">
            <a:hlinkClick r:id="" action="ppaction://macro?name=revealLetter"/>
            <a:extLst>
              <a:ext uri="{FF2B5EF4-FFF2-40B4-BE49-F238E27FC236}">
                <a16:creationId xmlns:a16="http://schemas.microsoft.com/office/drawing/2014/main" id="{01088B3D-F64D-9BA2-735B-429F88D0AC34}"/>
              </a:ext>
            </a:extLst>
          </p:cNvPr>
          <p:cNvSpPr>
            <a:spLocks noChangeAspect="1"/>
          </p:cNvSpPr>
          <p:nvPr/>
        </p:nvSpPr>
        <p:spPr>
          <a:xfrm>
            <a:off x="1857404"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5" name="PuzzleBoard29">
            <a:hlinkClick r:id="" action="ppaction://macro?name=revealLetter"/>
            <a:extLst>
              <a:ext uri="{FF2B5EF4-FFF2-40B4-BE49-F238E27FC236}">
                <a16:creationId xmlns:a16="http://schemas.microsoft.com/office/drawing/2014/main" id="{618C80CA-A19B-54D4-C56E-CD73E61BBB00}"/>
              </a:ext>
            </a:extLst>
          </p:cNvPr>
          <p:cNvSpPr>
            <a:spLocks noChangeAspect="1"/>
          </p:cNvSpPr>
          <p:nvPr/>
        </p:nvSpPr>
        <p:spPr>
          <a:xfrm>
            <a:off x="2563837"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6" name="PuzzleBoard30">
            <a:hlinkClick r:id="" action="ppaction://macro?name=revealLetter"/>
            <a:extLst>
              <a:ext uri="{FF2B5EF4-FFF2-40B4-BE49-F238E27FC236}">
                <a16:creationId xmlns:a16="http://schemas.microsoft.com/office/drawing/2014/main" id="{BAA22537-C5D4-FB2C-6C87-A16AC79FCC1F}"/>
              </a:ext>
            </a:extLst>
          </p:cNvPr>
          <p:cNvSpPr>
            <a:spLocks noChangeAspect="1"/>
          </p:cNvSpPr>
          <p:nvPr/>
        </p:nvSpPr>
        <p:spPr>
          <a:xfrm>
            <a:off x="3270269"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A</a:t>
            </a:r>
          </a:p>
        </p:txBody>
      </p:sp>
      <p:sp>
        <p:nvSpPr>
          <p:cNvPr id="37" name="PuzzleBoard31">
            <a:hlinkClick r:id="" action="ppaction://macro?name=revealLetter"/>
            <a:extLst>
              <a:ext uri="{FF2B5EF4-FFF2-40B4-BE49-F238E27FC236}">
                <a16:creationId xmlns:a16="http://schemas.microsoft.com/office/drawing/2014/main" id="{7F837533-FF08-56DB-0340-FE6E13F7AF13}"/>
              </a:ext>
            </a:extLst>
          </p:cNvPr>
          <p:cNvSpPr>
            <a:spLocks noChangeAspect="1"/>
          </p:cNvSpPr>
          <p:nvPr/>
        </p:nvSpPr>
        <p:spPr>
          <a:xfrm>
            <a:off x="3976703"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8" name="PuzzleBoard32">
            <a:hlinkClick r:id="" action="ppaction://macro?name=revealLetter"/>
            <a:extLst>
              <a:ext uri="{FF2B5EF4-FFF2-40B4-BE49-F238E27FC236}">
                <a16:creationId xmlns:a16="http://schemas.microsoft.com/office/drawing/2014/main" id="{B7C3C74A-33EB-8384-7831-82A18A9AF6F2}"/>
              </a:ext>
            </a:extLst>
          </p:cNvPr>
          <p:cNvSpPr>
            <a:spLocks noChangeAspect="1"/>
          </p:cNvSpPr>
          <p:nvPr/>
        </p:nvSpPr>
        <p:spPr>
          <a:xfrm>
            <a:off x="4683136"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C</a:t>
            </a:r>
          </a:p>
        </p:txBody>
      </p:sp>
      <p:sp>
        <p:nvSpPr>
          <p:cNvPr id="39" name="PuzzleBoard33">
            <a:hlinkClick r:id="" action="ppaction://macro?name=revealLetter"/>
            <a:extLst>
              <a:ext uri="{FF2B5EF4-FFF2-40B4-BE49-F238E27FC236}">
                <a16:creationId xmlns:a16="http://schemas.microsoft.com/office/drawing/2014/main" id="{13419830-C921-27E1-572E-459779CA22C3}"/>
              </a:ext>
            </a:extLst>
          </p:cNvPr>
          <p:cNvSpPr>
            <a:spLocks noChangeAspect="1"/>
          </p:cNvSpPr>
          <p:nvPr/>
        </p:nvSpPr>
        <p:spPr>
          <a:xfrm>
            <a:off x="5389568"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O</a:t>
            </a:r>
          </a:p>
        </p:txBody>
      </p:sp>
      <p:sp>
        <p:nvSpPr>
          <p:cNvPr id="40" name="PuzzleBoard34">
            <a:hlinkClick r:id="" action="ppaction://macro?name=revealLetter"/>
            <a:extLst>
              <a:ext uri="{FF2B5EF4-FFF2-40B4-BE49-F238E27FC236}">
                <a16:creationId xmlns:a16="http://schemas.microsoft.com/office/drawing/2014/main" id="{329BEC47-476C-0E47-BF8B-ECE9EE188C91}"/>
              </a:ext>
            </a:extLst>
          </p:cNvPr>
          <p:cNvSpPr>
            <a:spLocks noChangeAspect="1"/>
          </p:cNvSpPr>
          <p:nvPr/>
        </p:nvSpPr>
        <p:spPr>
          <a:xfrm>
            <a:off x="6096000"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R</a:t>
            </a:r>
          </a:p>
        </p:txBody>
      </p:sp>
      <p:sp>
        <p:nvSpPr>
          <p:cNvPr id="41" name="PuzzleBoard35">
            <a:hlinkClick r:id="" action="ppaction://macro?name=revealLetter"/>
            <a:extLst>
              <a:ext uri="{FF2B5EF4-FFF2-40B4-BE49-F238E27FC236}">
                <a16:creationId xmlns:a16="http://schemas.microsoft.com/office/drawing/2014/main" id="{C752C48A-AA93-A305-93D1-811AB446D261}"/>
              </a:ext>
            </a:extLst>
          </p:cNvPr>
          <p:cNvSpPr>
            <a:spLocks noChangeAspect="1"/>
          </p:cNvSpPr>
          <p:nvPr/>
        </p:nvSpPr>
        <p:spPr>
          <a:xfrm>
            <a:off x="6802433"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N</a:t>
            </a:r>
          </a:p>
        </p:txBody>
      </p:sp>
      <p:sp>
        <p:nvSpPr>
          <p:cNvPr id="42" name="PuzzleBoard36">
            <a:hlinkClick r:id="" action="ppaction://macro?name=revealLetter"/>
            <a:extLst>
              <a:ext uri="{FF2B5EF4-FFF2-40B4-BE49-F238E27FC236}">
                <a16:creationId xmlns:a16="http://schemas.microsoft.com/office/drawing/2014/main" id="{41F9E852-826E-C16A-71DC-14CF14D88C87}"/>
              </a:ext>
            </a:extLst>
          </p:cNvPr>
          <p:cNvSpPr>
            <a:spLocks noChangeAspect="1"/>
          </p:cNvSpPr>
          <p:nvPr/>
        </p:nvSpPr>
        <p:spPr>
          <a:xfrm>
            <a:off x="7508865"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E</a:t>
            </a:r>
          </a:p>
        </p:txBody>
      </p:sp>
      <p:sp>
        <p:nvSpPr>
          <p:cNvPr id="43" name="PuzzleBoard37">
            <a:hlinkClick r:id="" action="ppaction://macro?name=revealLetter"/>
            <a:extLst>
              <a:ext uri="{FF2B5EF4-FFF2-40B4-BE49-F238E27FC236}">
                <a16:creationId xmlns:a16="http://schemas.microsoft.com/office/drawing/2014/main" id="{AD0EB1AC-CFBA-4E39-6809-0C1D073BC193}"/>
              </a:ext>
            </a:extLst>
          </p:cNvPr>
          <p:cNvSpPr>
            <a:spLocks noChangeAspect="1"/>
          </p:cNvSpPr>
          <p:nvPr/>
        </p:nvSpPr>
        <p:spPr>
          <a:xfrm>
            <a:off x="8215298"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bg1"/>
                </a:solidFill>
                <a:latin typeface="Poppins" pitchFamily="2" charset="77"/>
                <a:cs typeface="Poppins" pitchFamily="2" charset="77"/>
              </a:rPr>
              <a:t>R</a:t>
            </a:r>
          </a:p>
        </p:txBody>
      </p:sp>
      <p:sp>
        <p:nvSpPr>
          <p:cNvPr id="44" name="PuzzleBoard38">
            <a:hlinkClick r:id="" action="ppaction://macro?name=revealLetter"/>
            <a:extLst>
              <a:ext uri="{FF2B5EF4-FFF2-40B4-BE49-F238E27FC236}">
                <a16:creationId xmlns:a16="http://schemas.microsoft.com/office/drawing/2014/main" id="{CEA1A6C7-EC7B-F894-7966-AC1DC70FEDFA}"/>
              </a:ext>
            </a:extLst>
          </p:cNvPr>
          <p:cNvSpPr>
            <a:spLocks noChangeAspect="1"/>
          </p:cNvSpPr>
          <p:nvPr/>
        </p:nvSpPr>
        <p:spPr>
          <a:xfrm>
            <a:off x="8921732"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5" name="PuzzleBoard39">
            <a:hlinkClick r:id="" action="ppaction://macro?name=revealLetter"/>
            <a:extLst>
              <a:ext uri="{FF2B5EF4-FFF2-40B4-BE49-F238E27FC236}">
                <a16:creationId xmlns:a16="http://schemas.microsoft.com/office/drawing/2014/main" id="{57D00D7E-54F9-F6D1-58E6-C767F7139983}"/>
              </a:ext>
            </a:extLst>
          </p:cNvPr>
          <p:cNvSpPr>
            <a:spLocks noChangeAspect="1"/>
          </p:cNvSpPr>
          <p:nvPr/>
        </p:nvSpPr>
        <p:spPr>
          <a:xfrm>
            <a:off x="9628164"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6" name="PuzzleBoard40">
            <a:hlinkClick r:id="" action="ppaction://macro?name=revealLetter"/>
            <a:extLst>
              <a:ext uri="{FF2B5EF4-FFF2-40B4-BE49-F238E27FC236}">
                <a16:creationId xmlns:a16="http://schemas.microsoft.com/office/drawing/2014/main" id="{1F0D1916-1F8C-5ACC-616A-80B71FCA2A94}"/>
              </a:ext>
            </a:extLst>
          </p:cNvPr>
          <p:cNvSpPr>
            <a:spLocks noChangeAspect="1"/>
          </p:cNvSpPr>
          <p:nvPr/>
        </p:nvSpPr>
        <p:spPr>
          <a:xfrm>
            <a:off x="10334596" y="388142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7" name="PuzzleBoard41">
            <a:hlinkClick r:id="" action="ppaction://macro?name=revealLetter"/>
            <a:extLst>
              <a:ext uri="{FF2B5EF4-FFF2-40B4-BE49-F238E27FC236}">
                <a16:creationId xmlns:a16="http://schemas.microsoft.com/office/drawing/2014/main" id="{7474C6C7-AA81-90CE-4FE4-D235F9D37E8D}"/>
              </a:ext>
            </a:extLst>
          </p:cNvPr>
          <p:cNvSpPr>
            <a:spLocks noChangeAspect="1"/>
          </p:cNvSpPr>
          <p:nvPr/>
        </p:nvSpPr>
        <p:spPr>
          <a:xfrm>
            <a:off x="1857404"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8" name="PuzzleBoard42">
            <a:hlinkClick r:id="" action="ppaction://macro?name=revealLetter"/>
            <a:extLst>
              <a:ext uri="{FF2B5EF4-FFF2-40B4-BE49-F238E27FC236}">
                <a16:creationId xmlns:a16="http://schemas.microsoft.com/office/drawing/2014/main" id="{BC827571-C8C1-7069-6C20-27910F75742C}"/>
              </a:ext>
            </a:extLst>
          </p:cNvPr>
          <p:cNvSpPr>
            <a:spLocks noChangeAspect="1"/>
          </p:cNvSpPr>
          <p:nvPr/>
        </p:nvSpPr>
        <p:spPr>
          <a:xfrm>
            <a:off x="2563837"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9" name="PuzzleBoard43">
            <a:hlinkClick r:id="" action="ppaction://macro?name=revealLetter"/>
            <a:extLst>
              <a:ext uri="{FF2B5EF4-FFF2-40B4-BE49-F238E27FC236}">
                <a16:creationId xmlns:a16="http://schemas.microsoft.com/office/drawing/2014/main" id="{26B2E967-2734-E874-0446-10221C52C1B6}"/>
              </a:ext>
            </a:extLst>
          </p:cNvPr>
          <p:cNvSpPr>
            <a:spLocks noChangeAspect="1"/>
          </p:cNvSpPr>
          <p:nvPr/>
        </p:nvSpPr>
        <p:spPr>
          <a:xfrm>
            <a:off x="3270269"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0" name="PuzzleBoard44">
            <a:hlinkClick r:id="" action="ppaction://macro?name=revealLetter"/>
            <a:extLst>
              <a:ext uri="{FF2B5EF4-FFF2-40B4-BE49-F238E27FC236}">
                <a16:creationId xmlns:a16="http://schemas.microsoft.com/office/drawing/2014/main" id="{7D217944-A708-9246-2DA1-AFED15064360}"/>
              </a:ext>
            </a:extLst>
          </p:cNvPr>
          <p:cNvSpPr>
            <a:spLocks noChangeAspect="1"/>
          </p:cNvSpPr>
          <p:nvPr/>
        </p:nvSpPr>
        <p:spPr>
          <a:xfrm>
            <a:off x="3976703"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1" name="PuzzleBoard45">
            <a:hlinkClick r:id="" action="ppaction://macro?name=revealLetter"/>
            <a:extLst>
              <a:ext uri="{FF2B5EF4-FFF2-40B4-BE49-F238E27FC236}">
                <a16:creationId xmlns:a16="http://schemas.microsoft.com/office/drawing/2014/main" id="{3EB63CB7-9F47-DB69-AFAD-F5DDC0DA170A}"/>
              </a:ext>
            </a:extLst>
          </p:cNvPr>
          <p:cNvSpPr>
            <a:spLocks noChangeAspect="1"/>
          </p:cNvSpPr>
          <p:nvPr/>
        </p:nvSpPr>
        <p:spPr>
          <a:xfrm>
            <a:off x="4683136"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2" name="PuzzleBoard46">
            <a:hlinkClick r:id="" action="ppaction://macro?name=revealLetter"/>
            <a:extLst>
              <a:ext uri="{FF2B5EF4-FFF2-40B4-BE49-F238E27FC236}">
                <a16:creationId xmlns:a16="http://schemas.microsoft.com/office/drawing/2014/main" id="{3C2695F0-6523-10FB-E03A-B7D55692828E}"/>
              </a:ext>
            </a:extLst>
          </p:cNvPr>
          <p:cNvSpPr>
            <a:spLocks noChangeAspect="1"/>
          </p:cNvSpPr>
          <p:nvPr/>
        </p:nvSpPr>
        <p:spPr>
          <a:xfrm>
            <a:off x="5389568"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3" name="PuzzleBoard47">
            <a:hlinkClick r:id="" action="ppaction://macro?name=revealLetter"/>
            <a:extLst>
              <a:ext uri="{FF2B5EF4-FFF2-40B4-BE49-F238E27FC236}">
                <a16:creationId xmlns:a16="http://schemas.microsoft.com/office/drawing/2014/main" id="{A3DC6F7B-FEE3-ABC0-58C5-47EF685AA39A}"/>
              </a:ext>
            </a:extLst>
          </p:cNvPr>
          <p:cNvSpPr>
            <a:spLocks noChangeAspect="1"/>
          </p:cNvSpPr>
          <p:nvPr/>
        </p:nvSpPr>
        <p:spPr>
          <a:xfrm>
            <a:off x="6096000"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4" name="PuzzleBoard48">
            <a:hlinkClick r:id="" action="ppaction://macro?name=revealLetter"/>
            <a:extLst>
              <a:ext uri="{FF2B5EF4-FFF2-40B4-BE49-F238E27FC236}">
                <a16:creationId xmlns:a16="http://schemas.microsoft.com/office/drawing/2014/main" id="{9737FEBA-B368-8F53-35BE-9101086C0776}"/>
              </a:ext>
            </a:extLst>
          </p:cNvPr>
          <p:cNvSpPr>
            <a:spLocks noChangeAspect="1"/>
          </p:cNvSpPr>
          <p:nvPr/>
        </p:nvSpPr>
        <p:spPr>
          <a:xfrm>
            <a:off x="6802433"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5" name="PuzzleBoard49">
            <a:hlinkClick r:id="" action="ppaction://macro?name=revealLetter"/>
            <a:extLst>
              <a:ext uri="{FF2B5EF4-FFF2-40B4-BE49-F238E27FC236}">
                <a16:creationId xmlns:a16="http://schemas.microsoft.com/office/drawing/2014/main" id="{4D9186AE-2A06-4618-AA7F-6529421A7D12}"/>
              </a:ext>
            </a:extLst>
          </p:cNvPr>
          <p:cNvSpPr>
            <a:spLocks noChangeAspect="1"/>
          </p:cNvSpPr>
          <p:nvPr/>
        </p:nvSpPr>
        <p:spPr>
          <a:xfrm>
            <a:off x="7508865"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6" name="PuzzleBoard50">
            <a:hlinkClick r:id="" action="ppaction://macro?name=revealLetter"/>
            <a:extLst>
              <a:ext uri="{FF2B5EF4-FFF2-40B4-BE49-F238E27FC236}">
                <a16:creationId xmlns:a16="http://schemas.microsoft.com/office/drawing/2014/main" id="{EC8740EE-B181-52C3-89DF-7BA9408F3657}"/>
              </a:ext>
            </a:extLst>
          </p:cNvPr>
          <p:cNvSpPr>
            <a:spLocks noChangeAspect="1"/>
          </p:cNvSpPr>
          <p:nvPr/>
        </p:nvSpPr>
        <p:spPr>
          <a:xfrm>
            <a:off x="8215298"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7" name="PuzzleBoard51">
            <a:hlinkClick r:id="" action="ppaction://macro?name=revealLetter"/>
            <a:extLst>
              <a:ext uri="{FF2B5EF4-FFF2-40B4-BE49-F238E27FC236}">
                <a16:creationId xmlns:a16="http://schemas.microsoft.com/office/drawing/2014/main" id="{A8AF1A93-5924-FAC8-F340-5F2C730F5067}"/>
              </a:ext>
            </a:extLst>
          </p:cNvPr>
          <p:cNvSpPr>
            <a:spLocks noChangeAspect="1"/>
          </p:cNvSpPr>
          <p:nvPr/>
        </p:nvSpPr>
        <p:spPr>
          <a:xfrm>
            <a:off x="8921732"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8" name="PuzzleBoard52">
            <a:hlinkClick r:id="" action="ppaction://macro?name=revealLetter"/>
            <a:extLst>
              <a:ext uri="{FF2B5EF4-FFF2-40B4-BE49-F238E27FC236}">
                <a16:creationId xmlns:a16="http://schemas.microsoft.com/office/drawing/2014/main" id="{2C9885ED-6169-7AF7-8901-2DB41C1FE523}"/>
              </a:ext>
            </a:extLst>
          </p:cNvPr>
          <p:cNvSpPr>
            <a:spLocks noChangeAspect="1"/>
          </p:cNvSpPr>
          <p:nvPr/>
        </p:nvSpPr>
        <p:spPr>
          <a:xfrm>
            <a:off x="9628164" y="471344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E8A794-72D7-C522-C38B-2DA08897C22A}"/>
              </a:ext>
            </a:extLst>
          </p:cNvPr>
          <p:cNvSpPr txBox="1"/>
          <p:nvPr/>
        </p:nvSpPr>
        <p:spPr>
          <a:xfrm>
            <a:off x="2763351" y="596883"/>
            <a:ext cx="6653818" cy="861774"/>
          </a:xfrm>
          <a:prstGeom prst="rect">
            <a:avLst/>
          </a:prstGeom>
          <a:noFill/>
        </p:spPr>
        <p:txBody>
          <a:bodyPr wrap="square" rtlCol="0">
            <a:spAutoFit/>
          </a:bodyPr>
          <a:lstStyle/>
          <a:p>
            <a:pPr algn="ctr"/>
            <a:r>
              <a:rPr lang="ms-MY" sz="5000" dirty="0">
                <a:solidFill>
                  <a:schemeClr val="bg1"/>
                </a:solidFill>
                <a:latin typeface="SF Fortune Wheel" pitchFamily="2" charset="0"/>
              </a:rPr>
              <a:t>Puzzle board</a:t>
            </a:r>
          </a:p>
        </p:txBody>
      </p:sp>
      <p:sp>
        <p:nvSpPr>
          <p:cNvPr id="76" name="PuzzleBoard2">
            <a:hlinkClick r:id="" action="ppaction://macro?name=revealLetter"/>
            <a:extLst>
              <a:ext uri="{FF2B5EF4-FFF2-40B4-BE49-F238E27FC236}">
                <a16:creationId xmlns:a16="http://schemas.microsoft.com/office/drawing/2014/main" id="{3BEAF0E9-0E0F-F1F5-56FF-EE3CA19088FC}"/>
              </a:ext>
            </a:extLst>
          </p:cNvPr>
          <p:cNvSpPr>
            <a:spLocks noChangeAspect="1"/>
          </p:cNvSpPr>
          <p:nvPr>
            <p:custDataLst>
              <p:tags r:id="rId1"/>
            </p:custDataLst>
          </p:nvPr>
        </p:nvSpPr>
        <p:spPr>
          <a:xfrm>
            <a:off x="2559620" y="221173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7" name="PuzzleBoard2">
            <a:hlinkClick r:id="" action="ppaction://macro?name=revealLetter"/>
            <a:extLst>
              <a:ext uri="{FF2B5EF4-FFF2-40B4-BE49-F238E27FC236}">
                <a16:creationId xmlns:a16="http://schemas.microsoft.com/office/drawing/2014/main" id="{62C7A839-3BAA-E671-87DE-A210C7956389}"/>
              </a:ext>
            </a:extLst>
          </p:cNvPr>
          <p:cNvSpPr>
            <a:spLocks noChangeAspect="1"/>
          </p:cNvSpPr>
          <p:nvPr>
            <p:custDataLst>
              <p:tags r:id="rId2"/>
            </p:custDataLst>
          </p:nvPr>
        </p:nvSpPr>
        <p:spPr>
          <a:xfrm>
            <a:off x="3258912" y="221173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8" name="PuzzleBoard2">
            <a:hlinkClick r:id="" action="ppaction://macro?name=revealLetter"/>
            <a:extLst>
              <a:ext uri="{FF2B5EF4-FFF2-40B4-BE49-F238E27FC236}">
                <a16:creationId xmlns:a16="http://schemas.microsoft.com/office/drawing/2014/main" id="{83ED3F19-9C0E-6C54-2C50-6C1955FEF348}"/>
              </a:ext>
            </a:extLst>
          </p:cNvPr>
          <p:cNvSpPr>
            <a:spLocks noChangeAspect="1"/>
          </p:cNvSpPr>
          <p:nvPr>
            <p:custDataLst>
              <p:tags r:id="rId3"/>
            </p:custDataLst>
          </p:nvPr>
        </p:nvSpPr>
        <p:spPr>
          <a:xfrm>
            <a:off x="3972472" y="221400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9" name="PuzzleBoard2">
            <a:hlinkClick r:id="" action="ppaction://macro?name=revealLetter"/>
            <a:extLst>
              <a:ext uri="{FF2B5EF4-FFF2-40B4-BE49-F238E27FC236}">
                <a16:creationId xmlns:a16="http://schemas.microsoft.com/office/drawing/2014/main" id="{4FCB8CC6-931D-39F1-1AEB-A51E16563C73}"/>
              </a:ext>
            </a:extLst>
          </p:cNvPr>
          <p:cNvSpPr>
            <a:spLocks noChangeAspect="1"/>
          </p:cNvSpPr>
          <p:nvPr>
            <p:custDataLst>
              <p:tags r:id="rId4"/>
            </p:custDataLst>
          </p:nvPr>
        </p:nvSpPr>
        <p:spPr>
          <a:xfrm>
            <a:off x="4682155" y="221400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0" name="PuzzleBoard2">
            <a:hlinkClick r:id="" action="ppaction://macro?name=revealLetter"/>
            <a:extLst>
              <a:ext uri="{FF2B5EF4-FFF2-40B4-BE49-F238E27FC236}">
                <a16:creationId xmlns:a16="http://schemas.microsoft.com/office/drawing/2014/main" id="{818D34BE-99AE-CE94-D55A-09AC74AED1DE}"/>
              </a:ext>
            </a:extLst>
          </p:cNvPr>
          <p:cNvSpPr>
            <a:spLocks noChangeAspect="1"/>
          </p:cNvSpPr>
          <p:nvPr>
            <p:custDataLst>
              <p:tags r:id="rId5"/>
            </p:custDataLst>
          </p:nvPr>
        </p:nvSpPr>
        <p:spPr>
          <a:xfrm>
            <a:off x="5373325" y="2209461"/>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1" name="PuzzleBoard2">
            <a:hlinkClick r:id="" action="ppaction://macro?name=revealLetter"/>
            <a:extLst>
              <a:ext uri="{FF2B5EF4-FFF2-40B4-BE49-F238E27FC236}">
                <a16:creationId xmlns:a16="http://schemas.microsoft.com/office/drawing/2014/main" id="{31CDAF91-8FC4-0B18-437A-1413B219B46B}"/>
              </a:ext>
            </a:extLst>
          </p:cNvPr>
          <p:cNvSpPr>
            <a:spLocks noChangeAspect="1"/>
          </p:cNvSpPr>
          <p:nvPr>
            <p:custDataLst>
              <p:tags r:id="rId6"/>
            </p:custDataLst>
          </p:nvPr>
        </p:nvSpPr>
        <p:spPr>
          <a:xfrm>
            <a:off x="6083008" y="2209461"/>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2" name="PuzzleBoard2">
            <a:hlinkClick r:id="" action="ppaction://macro?name=revealLetter"/>
            <a:extLst>
              <a:ext uri="{FF2B5EF4-FFF2-40B4-BE49-F238E27FC236}">
                <a16:creationId xmlns:a16="http://schemas.microsoft.com/office/drawing/2014/main" id="{54D92E87-C570-0D60-726B-02F58895F8E0}"/>
              </a:ext>
            </a:extLst>
          </p:cNvPr>
          <p:cNvSpPr>
            <a:spLocks noChangeAspect="1"/>
          </p:cNvSpPr>
          <p:nvPr>
            <p:custDataLst>
              <p:tags r:id="rId7"/>
            </p:custDataLst>
          </p:nvPr>
        </p:nvSpPr>
        <p:spPr>
          <a:xfrm>
            <a:off x="7501399" y="221628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3" name="PuzzleBoard2">
            <a:hlinkClick r:id="" action="ppaction://macro?name=revealLetter"/>
            <a:extLst>
              <a:ext uri="{FF2B5EF4-FFF2-40B4-BE49-F238E27FC236}">
                <a16:creationId xmlns:a16="http://schemas.microsoft.com/office/drawing/2014/main" id="{CAF02E35-3366-BD07-E6D8-9A95F585E18C}"/>
              </a:ext>
            </a:extLst>
          </p:cNvPr>
          <p:cNvSpPr>
            <a:spLocks noChangeAspect="1"/>
          </p:cNvSpPr>
          <p:nvPr>
            <p:custDataLst>
              <p:tags r:id="rId8"/>
            </p:custDataLst>
          </p:nvPr>
        </p:nvSpPr>
        <p:spPr>
          <a:xfrm>
            <a:off x="8211082" y="221628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6" name="PuzzleBoard2">
            <a:hlinkClick r:id="" action="ppaction://macro?name=revealLetter"/>
            <a:extLst>
              <a:ext uri="{FF2B5EF4-FFF2-40B4-BE49-F238E27FC236}">
                <a16:creationId xmlns:a16="http://schemas.microsoft.com/office/drawing/2014/main" id="{993C9A6B-DE06-0FB4-072B-539DA819C245}"/>
              </a:ext>
            </a:extLst>
          </p:cNvPr>
          <p:cNvSpPr>
            <a:spLocks noChangeAspect="1"/>
          </p:cNvSpPr>
          <p:nvPr>
            <p:custDataLst>
              <p:tags r:id="rId9"/>
            </p:custDataLst>
          </p:nvPr>
        </p:nvSpPr>
        <p:spPr>
          <a:xfrm>
            <a:off x="3277253" y="304602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7" name="PuzzleBoard2">
            <a:hlinkClick r:id="" action="ppaction://macro?name=revealLetter"/>
            <a:extLst>
              <a:ext uri="{FF2B5EF4-FFF2-40B4-BE49-F238E27FC236}">
                <a16:creationId xmlns:a16="http://schemas.microsoft.com/office/drawing/2014/main" id="{7757691F-F92B-20B1-043E-1510961F772F}"/>
              </a:ext>
            </a:extLst>
          </p:cNvPr>
          <p:cNvSpPr>
            <a:spLocks noChangeAspect="1"/>
          </p:cNvSpPr>
          <p:nvPr>
            <p:custDataLst>
              <p:tags r:id="rId10"/>
            </p:custDataLst>
          </p:nvPr>
        </p:nvSpPr>
        <p:spPr>
          <a:xfrm>
            <a:off x="3980422" y="304829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8" name="PuzzleBoard2">
            <a:hlinkClick r:id="" action="ppaction://macro?name=revealLetter"/>
            <a:extLst>
              <a:ext uri="{FF2B5EF4-FFF2-40B4-BE49-F238E27FC236}">
                <a16:creationId xmlns:a16="http://schemas.microsoft.com/office/drawing/2014/main" id="{07503275-1238-9779-8DEB-39DAECC60BEE}"/>
              </a:ext>
            </a:extLst>
          </p:cNvPr>
          <p:cNvSpPr>
            <a:spLocks noChangeAspect="1"/>
          </p:cNvSpPr>
          <p:nvPr>
            <p:custDataLst>
              <p:tags r:id="rId11"/>
            </p:custDataLst>
          </p:nvPr>
        </p:nvSpPr>
        <p:spPr>
          <a:xfrm>
            <a:off x="4690105" y="304829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9" name="PuzzleBoard2">
            <a:hlinkClick r:id="" action="ppaction://macro?name=revealLetter"/>
            <a:extLst>
              <a:ext uri="{FF2B5EF4-FFF2-40B4-BE49-F238E27FC236}">
                <a16:creationId xmlns:a16="http://schemas.microsoft.com/office/drawing/2014/main" id="{8BE796F0-2584-AC46-25AA-C2FBEF70E1E2}"/>
              </a:ext>
            </a:extLst>
          </p:cNvPr>
          <p:cNvSpPr>
            <a:spLocks noChangeAspect="1"/>
          </p:cNvSpPr>
          <p:nvPr>
            <p:custDataLst>
              <p:tags r:id="rId12"/>
            </p:custDataLst>
          </p:nvPr>
        </p:nvSpPr>
        <p:spPr>
          <a:xfrm>
            <a:off x="5381275" y="304375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0" name="PuzzleBoard2">
            <a:hlinkClick r:id="" action="ppaction://macro?name=revealLetter"/>
            <a:extLst>
              <a:ext uri="{FF2B5EF4-FFF2-40B4-BE49-F238E27FC236}">
                <a16:creationId xmlns:a16="http://schemas.microsoft.com/office/drawing/2014/main" id="{C0AB84D9-AE90-0CBE-5560-EDFFFF5CDAA2}"/>
              </a:ext>
            </a:extLst>
          </p:cNvPr>
          <p:cNvSpPr>
            <a:spLocks noChangeAspect="1"/>
          </p:cNvSpPr>
          <p:nvPr>
            <p:custDataLst>
              <p:tags r:id="rId13"/>
            </p:custDataLst>
          </p:nvPr>
        </p:nvSpPr>
        <p:spPr>
          <a:xfrm>
            <a:off x="1862032" y="3046026"/>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1" name="PuzzleBoard2">
            <a:hlinkClick r:id="" action="ppaction://macro?name=revealLetter"/>
            <a:extLst>
              <a:ext uri="{FF2B5EF4-FFF2-40B4-BE49-F238E27FC236}">
                <a16:creationId xmlns:a16="http://schemas.microsoft.com/office/drawing/2014/main" id="{72DF0315-0532-E9B1-EB41-B3B3FEE602F9}"/>
              </a:ext>
            </a:extLst>
          </p:cNvPr>
          <p:cNvSpPr>
            <a:spLocks noChangeAspect="1"/>
          </p:cNvSpPr>
          <p:nvPr>
            <p:custDataLst>
              <p:tags r:id="rId14"/>
            </p:custDataLst>
          </p:nvPr>
        </p:nvSpPr>
        <p:spPr>
          <a:xfrm>
            <a:off x="6799842" y="3046025"/>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2" name="PuzzleBoard2">
            <a:hlinkClick r:id="" action="ppaction://macro?name=revealLetter"/>
            <a:extLst>
              <a:ext uri="{FF2B5EF4-FFF2-40B4-BE49-F238E27FC236}">
                <a16:creationId xmlns:a16="http://schemas.microsoft.com/office/drawing/2014/main" id="{2E794347-15CB-2D0E-652A-7BE5AEC250C8}"/>
              </a:ext>
            </a:extLst>
          </p:cNvPr>
          <p:cNvSpPr>
            <a:spLocks noChangeAspect="1"/>
          </p:cNvSpPr>
          <p:nvPr>
            <p:custDataLst>
              <p:tags r:id="rId15"/>
            </p:custDataLst>
          </p:nvPr>
        </p:nvSpPr>
        <p:spPr>
          <a:xfrm>
            <a:off x="3268094" y="3880318"/>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3" name="PuzzleBoard2">
            <a:hlinkClick r:id="" action="ppaction://macro?name=revealLetter"/>
            <a:extLst>
              <a:ext uri="{FF2B5EF4-FFF2-40B4-BE49-F238E27FC236}">
                <a16:creationId xmlns:a16="http://schemas.microsoft.com/office/drawing/2014/main" id="{58D8B1DA-0FCC-DF83-6CC4-8C9E43C1EC6A}"/>
              </a:ext>
            </a:extLst>
          </p:cNvPr>
          <p:cNvSpPr>
            <a:spLocks noChangeAspect="1"/>
          </p:cNvSpPr>
          <p:nvPr>
            <p:custDataLst>
              <p:tags r:id="rId16"/>
            </p:custDataLst>
          </p:nvPr>
        </p:nvSpPr>
        <p:spPr>
          <a:xfrm>
            <a:off x="4690518" y="3882590"/>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4" name="PuzzleBoard2">
            <a:hlinkClick r:id="" action="ppaction://macro?name=revealLetter"/>
            <a:extLst>
              <a:ext uri="{FF2B5EF4-FFF2-40B4-BE49-F238E27FC236}">
                <a16:creationId xmlns:a16="http://schemas.microsoft.com/office/drawing/2014/main" id="{363BCC2E-BDB0-78F2-080D-9DC5E1BF5312}"/>
              </a:ext>
            </a:extLst>
          </p:cNvPr>
          <p:cNvSpPr>
            <a:spLocks noChangeAspect="1"/>
          </p:cNvSpPr>
          <p:nvPr>
            <p:custDataLst>
              <p:tags r:id="rId17"/>
            </p:custDataLst>
          </p:nvPr>
        </p:nvSpPr>
        <p:spPr>
          <a:xfrm>
            <a:off x="5381688" y="3878045"/>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95" name="LandedOnBox">
            <a:extLst>
              <a:ext uri="{FF2B5EF4-FFF2-40B4-BE49-F238E27FC236}">
                <a16:creationId xmlns:a16="http://schemas.microsoft.com/office/drawing/2014/main" id="{6167187B-8A7C-19E5-9470-96059002DB19}"/>
              </a:ext>
            </a:extLst>
          </p:cNvPr>
          <p:cNvSpPr txBox="1"/>
          <p:nvPr/>
        </p:nvSpPr>
        <p:spPr>
          <a:xfrm>
            <a:off x="695757" y="662930"/>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96" name="WheelValue">
            <a:extLst>
              <a:ext uri="{FF2B5EF4-FFF2-40B4-BE49-F238E27FC236}">
                <a16:creationId xmlns:a16="http://schemas.microsoft.com/office/drawing/2014/main" id="{B1E1CE0B-45F0-BA7D-88EB-D6075649362C}"/>
              </a:ext>
            </a:extLst>
          </p:cNvPr>
          <p:cNvSpPr txBox="1"/>
          <p:nvPr/>
        </p:nvSpPr>
        <p:spPr>
          <a:xfrm>
            <a:off x="695758" y="878374"/>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97" name="YouLandedOn">
            <a:extLst>
              <a:ext uri="{FF2B5EF4-FFF2-40B4-BE49-F238E27FC236}">
                <a16:creationId xmlns:a16="http://schemas.microsoft.com/office/drawing/2014/main" id="{7F07855F-36D1-5810-07BD-0C2307834BE9}"/>
              </a:ext>
            </a:extLst>
          </p:cNvPr>
          <p:cNvSpPr txBox="1"/>
          <p:nvPr/>
        </p:nvSpPr>
        <p:spPr>
          <a:xfrm>
            <a:off x="695758" y="662930"/>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Name</a:t>
            </a:r>
          </a:p>
        </p:txBody>
      </p:sp>
      <p:sp>
        <p:nvSpPr>
          <p:cNvPr id="98" name="YouLandedOn">
            <a:extLst>
              <a:ext uri="{FF2B5EF4-FFF2-40B4-BE49-F238E27FC236}">
                <a16:creationId xmlns:a16="http://schemas.microsoft.com/office/drawing/2014/main" id="{CA426997-1380-31C4-4A50-130F1D425331}"/>
              </a:ext>
            </a:extLst>
          </p:cNvPr>
          <p:cNvSpPr txBox="1"/>
          <p:nvPr/>
        </p:nvSpPr>
        <p:spPr>
          <a:xfrm>
            <a:off x="680355" y="285022"/>
            <a:ext cx="1658724" cy="215444"/>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Contestant</a:t>
            </a:r>
          </a:p>
        </p:txBody>
      </p:sp>
      <p:sp>
        <p:nvSpPr>
          <p:cNvPr id="99" name="Rectangle 98">
            <a:extLst>
              <a:ext uri="{FF2B5EF4-FFF2-40B4-BE49-F238E27FC236}">
                <a16:creationId xmlns:a16="http://schemas.microsoft.com/office/drawing/2014/main" id="{CBBF05DF-7635-6085-062C-F313E61D00C3}"/>
              </a:ext>
            </a:extLst>
          </p:cNvPr>
          <p:cNvSpPr/>
          <p:nvPr/>
        </p:nvSpPr>
        <p:spPr>
          <a:xfrm>
            <a:off x="4588641" y="6029629"/>
            <a:ext cx="3060540" cy="57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DF9BE303-E066-5B58-3FB6-285D463D4FDF}"/>
              </a:ext>
            </a:extLst>
          </p:cNvPr>
          <p:cNvSpPr/>
          <p:nvPr/>
        </p:nvSpPr>
        <p:spPr>
          <a:xfrm>
            <a:off x="4587168" y="6026757"/>
            <a:ext cx="635451" cy="577501"/>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a:extLst>
              <a:ext uri="{FF2B5EF4-FFF2-40B4-BE49-F238E27FC236}">
                <a16:creationId xmlns:a16="http://schemas.microsoft.com/office/drawing/2014/main" id="{8700D3B6-F345-E9FC-6043-1561AA861D5F}"/>
              </a:ext>
            </a:extLst>
          </p:cNvPr>
          <p:cNvSpPr txBox="1"/>
          <p:nvPr/>
        </p:nvSpPr>
        <p:spPr>
          <a:xfrm>
            <a:off x="3828232" y="6044677"/>
            <a:ext cx="692818" cy="523220"/>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Final</a:t>
            </a:r>
          </a:p>
          <a:p>
            <a:r>
              <a:rPr lang="ms-MY" sz="1400" dirty="0">
                <a:solidFill>
                  <a:schemeClr val="bg1"/>
                </a:solidFill>
                <a:latin typeface="Poppins" pitchFamily="2" charset="77"/>
                <a:cs typeface="Poppins" pitchFamily="2" charset="77"/>
              </a:rPr>
              <a:t>Score</a:t>
            </a:r>
          </a:p>
        </p:txBody>
      </p:sp>
      <p:sp>
        <p:nvSpPr>
          <p:cNvPr id="104" name="LandedOnBox">
            <a:extLst>
              <a:ext uri="{FF2B5EF4-FFF2-40B4-BE49-F238E27FC236}">
                <a16:creationId xmlns:a16="http://schemas.microsoft.com/office/drawing/2014/main" id="{81E174CF-6849-74DD-815C-8FEA954E4931}"/>
              </a:ext>
            </a:extLst>
          </p:cNvPr>
          <p:cNvSpPr txBox="1"/>
          <p:nvPr/>
        </p:nvSpPr>
        <p:spPr>
          <a:xfrm>
            <a:off x="695757" y="1313821"/>
            <a:ext cx="1658723" cy="520601"/>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105" name="YouLandedOn">
            <a:extLst>
              <a:ext uri="{FF2B5EF4-FFF2-40B4-BE49-F238E27FC236}">
                <a16:creationId xmlns:a16="http://schemas.microsoft.com/office/drawing/2014/main" id="{AD878CA7-1D23-FC9A-2136-4023ED5822D2}"/>
              </a:ext>
            </a:extLst>
          </p:cNvPr>
          <p:cNvSpPr txBox="1"/>
          <p:nvPr/>
        </p:nvSpPr>
        <p:spPr>
          <a:xfrm>
            <a:off x="674826" y="1358701"/>
            <a:ext cx="1658724" cy="384721"/>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Prize amount to be awarded</a:t>
            </a:r>
          </a:p>
        </p:txBody>
      </p:sp>
      <p:pic>
        <p:nvPicPr>
          <p:cNvPr id="107" name="Picture 106">
            <a:extLst>
              <a:ext uri="{FF2B5EF4-FFF2-40B4-BE49-F238E27FC236}">
                <a16:creationId xmlns:a16="http://schemas.microsoft.com/office/drawing/2014/main" id="{7215EA6F-FF07-9AAB-F668-A5360216E088}"/>
              </a:ext>
            </a:extLst>
          </p:cNvPr>
          <p:cNvPicPr>
            <a:picLocks noChangeAspect="1"/>
          </p:cNvPicPr>
          <p:nvPr/>
        </p:nvPicPr>
        <p:blipFill>
          <a:blip r:embed="rId19"/>
          <a:stretch>
            <a:fillRect/>
          </a:stretch>
        </p:blipFill>
        <p:spPr>
          <a:xfrm rot="18990524" flipH="1">
            <a:off x="4008102" y="4331506"/>
            <a:ext cx="478567" cy="550887"/>
          </a:xfrm>
          <a:prstGeom prst="rect">
            <a:avLst/>
          </a:prstGeom>
        </p:spPr>
      </p:pic>
      <p:sp>
        <p:nvSpPr>
          <p:cNvPr id="5" name="TextBox 4">
            <a:extLst>
              <a:ext uri="{FF2B5EF4-FFF2-40B4-BE49-F238E27FC236}">
                <a16:creationId xmlns:a16="http://schemas.microsoft.com/office/drawing/2014/main" id="{EA1246DF-957F-26DF-A089-207D88698B95}"/>
              </a:ext>
            </a:extLst>
          </p:cNvPr>
          <p:cNvSpPr txBox="1"/>
          <p:nvPr/>
        </p:nvSpPr>
        <p:spPr>
          <a:xfrm>
            <a:off x="3056886" y="4999375"/>
            <a:ext cx="2380997"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Drag me using ClassPoint’s</a:t>
            </a:r>
          </a:p>
          <a:p>
            <a:r>
              <a:rPr lang="ms-MY" sz="1200" dirty="0">
                <a:solidFill>
                  <a:schemeClr val="bg1"/>
                </a:solidFill>
                <a:latin typeface="Poppins" pitchFamily="2" charset="77"/>
                <a:cs typeface="Poppins" pitchFamily="2" charset="77"/>
              </a:rPr>
              <a:t>Draggable Objects to move in slide show mode.</a:t>
            </a:r>
          </a:p>
        </p:txBody>
      </p:sp>
    </p:spTree>
    <p:extLst>
      <p:ext uri="{BB962C8B-B14F-4D97-AF65-F5344CB8AC3E}">
        <p14:creationId xmlns:p14="http://schemas.microsoft.com/office/powerpoint/2010/main" val="3506957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13">
            <a:extLst>
              <a:ext uri="{FF2B5EF4-FFF2-40B4-BE49-F238E27FC236}">
                <a16:creationId xmlns:a16="http://schemas.microsoft.com/office/drawing/2014/main" id="{28B34687-7815-9072-5F25-2D2D171DF688}"/>
              </a:ext>
            </a:extLst>
          </p:cNvPr>
          <p:cNvSpPr txBox="1"/>
          <p:nvPr/>
        </p:nvSpPr>
        <p:spPr>
          <a:xfrm>
            <a:off x="1681397" y="2114572"/>
            <a:ext cx="3867077" cy="400110"/>
          </a:xfrm>
          <a:prstGeom prst="rect">
            <a:avLst/>
          </a:prstGeom>
        </p:spPr>
        <p:txBody>
          <a:bodyPr wrap="square" lIns="0" tIns="0" rIns="0" bIns="0" rtlCol="0" anchor="t">
            <a:spAutoFit/>
          </a:bodyPr>
          <a:lstStyle/>
          <a:p>
            <a:pPr>
              <a:spcBef>
                <a:spcPct val="0"/>
              </a:spcBef>
            </a:pPr>
            <a:r>
              <a:rPr lang="en-US" sz="1300" dirty="0">
                <a:solidFill>
                  <a:schemeClr val="bg1"/>
                </a:solidFill>
                <a:latin typeface="Poppins" pitchFamily="2" charset="77"/>
                <a:cs typeface="Poppins" pitchFamily="2" charset="77"/>
              </a:rPr>
              <a:t>Add Wheel of Fortune Options Using Class List &amp; Spinning the Wheel</a:t>
            </a:r>
          </a:p>
        </p:txBody>
      </p:sp>
      <p:sp>
        <p:nvSpPr>
          <p:cNvPr id="14" name="TextBox 113">
            <a:extLst>
              <a:ext uri="{FF2B5EF4-FFF2-40B4-BE49-F238E27FC236}">
                <a16:creationId xmlns:a16="http://schemas.microsoft.com/office/drawing/2014/main" id="{B30BB5B0-BC7A-F38E-C5A8-4B5821C122D7}"/>
              </a:ext>
            </a:extLst>
          </p:cNvPr>
          <p:cNvSpPr txBox="1"/>
          <p:nvPr/>
        </p:nvSpPr>
        <p:spPr>
          <a:xfrm>
            <a:off x="6412523" y="2114572"/>
            <a:ext cx="3667104" cy="400110"/>
          </a:xfrm>
          <a:prstGeom prst="rect">
            <a:avLst/>
          </a:prstGeom>
        </p:spPr>
        <p:txBody>
          <a:bodyPr wrap="square" lIns="0" tIns="0" rIns="0" bIns="0" rtlCol="0" anchor="t">
            <a:spAutoFit/>
          </a:bodyPr>
          <a:lstStyle/>
          <a:p>
            <a:pPr>
              <a:spcBef>
                <a:spcPct val="0"/>
              </a:spcBef>
            </a:pPr>
            <a:r>
              <a:rPr lang="en-US" sz="1300" dirty="0">
                <a:solidFill>
                  <a:schemeClr val="bg1"/>
                </a:solidFill>
                <a:latin typeface="Poppins" pitchFamily="2" charset="77"/>
                <a:cs typeface="Poppins" pitchFamily="2" charset="77"/>
              </a:rPr>
              <a:t>Making Letter Boxes Movable and Revealing Letters Using Draggable Objects</a:t>
            </a:r>
          </a:p>
        </p:txBody>
      </p:sp>
      <p:sp>
        <p:nvSpPr>
          <p:cNvPr id="19" name="TextBox 18">
            <a:extLst>
              <a:ext uri="{FF2B5EF4-FFF2-40B4-BE49-F238E27FC236}">
                <a16:creationId xmlns:a16="http://schemas.microsoft.com/office/drawing/2014/main" id="{BB3E65CD-1B70-5040-DB3C-F9010BC43FD3}"/>
              </a:ext>
            </a:extLst>
          </p:cNvPr>
          <p:cNvSpPr txBox="1"/>
          <p:nvPr/>
        </p:nvSpPr>
        <p:spPr>
          <a:xfrm>
            <a:off x="1681397" y="937813"/>
            <a:ext cx="8829206" cy="400110"/>
          </a:xfrm>
          <a:prstGeom prst="rect">
            <a:avLst/>
          </a:prstGeom>
          <a:noFill/>
          <a:ln w="38100">
            <a:solidFill>
              <a:schemeClr val="bg1"/>
            </a:solidFill>
          </a:ln>
        </p:spPr>
        <p:txBody>
          <a:bodyPr wrap="square" rtlCol="0">
            <a:spAutoFit/>
          </a:bodyPr>
          <a:lstStyle/>
          <a:p>
            <a:pPr algn="ctr"/>
            <a:r>
              <a:rPr lang="en-US" sz="2000" b="1" dirty="0">
                <a:solidFill>
                  <a:schemeClr val="bg1"/>
                </a:solidFill>
                <a:latin typeface="Poppins" pitchFamily="2" charset="77"/>
                <a:cs typeface="Poppins" pitchFamily="2" charset="77"/>
              </a:rPr>
              <a:t>Resources</a:t>
            </a:r>
          </a:p>
        </p:txBody>
      </p:sp>
      <p:pic>
        <p:nvPicPr>
          <p:cNvPr id="2" name="Wheel of Fortune Class List_E7HEbm.mp4">
            <a:hlinkClick r:id="" action="ppaction://media"/>
            <a:extLst>
              <a:ext uri="{FF2B5EF4-FFF2-40B4-BE49-F238E27FC236}">
                <a16:creationId xmlns:a16="http://schemas.microsoft.com/office/drawing/2014/main" id="{1B8173A8-41F6-3C82-8383-2A5242872D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81397" y="2851629"/>
            <a:ext cx="4280943" cy="2408031"/>
          </a:xfrm>
          <a:prstGeom prst="rect">
            <a:avLst/>
          </a:prstGeom>
        </p:spPr>
      </p:pic>
      <p:pic>
        <p:nvPicPr>
          <p:cNvPr id="4" name="Wheel of Fortune Draggable Objects_W2rHCs.mp4">
            <a:hlinkClick r:id="" action="ppaction://media"/>
            <a:extLst>
              <a:ext uri="{FF2B5EF4-FFF2-40B4-BE49-F238E27FC236}">
                <a16:creationId xmlns:a16="http://schemas.microsoft.com/office/drawing/2014/main" id="{97F5FCFB-E375-19B1-FD76-5BED40CDE45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03689" y="2851629"/>
            <a:ext cx="4267200" cy="2400300"/>
          </a:xfrm>
          <a:prstGeom prst="rect">
            <a:avLst/>
          </a:prstGeom>
        </p:spPr>
      </p:pic>
    </p:spTree>
    <p:extLst>
      <p:ext uri="{BB962C8B-B14F-4D97-AF65-F5344CB8AC3E}">
        <p14:creationId xmlns:p14="http://schemas.microsoft.com/office/powerpoint/2010/main" val="203767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ue and white circle with a letter c&#10;&#10;Description automatically generated with medium confidence">
            <a:extLst>
              <a:ext uri="{FF2B5EF4-FFF2-40B4-BE49-F238E27FC236}">
                <a16:creationId xmlns:a16="http://schemas.microsoft.com/office/drawing/2014/main" id="{C6260CD8-F4E3-DA47-87C7-B67C555665D0}"/>
              </a:ext>
            </a:extLst>
          </p:cNvPr>
          <p:cNvPicPr>
            <a:picLocks noChangeAspect="1"/>
          </p:cNvPicPr>
          <p:nvPr/>
        </p:nvPicPr>
        <p:blipFill>
          <a:blip r:embed="rId3"/>
          <a:stretch>
            <a:fillRect/>
          </a:stretch>
        </p:blipFill>
        <p:spPr>
          <a:xfrm>
            <a:off x="994831" y="640648"/>
            <a:ext cx="861796" cy="861796"/>
          </a:xfrm>
          <a:prstGeom prst="rect">
            <a:avLst/>
          </a:prstGeom>
        </p:spPr>
      </p:pic>
      <p:sp>
        <p:nvSpPr>
          <p:cNvPr id="6" name="Facebook">
            <a:extLst>
              <a:ext uri="{FF2B5EF4-FFF2-40B4-BE49-F238E27FC236}">
                <a16:creationId xmlns:a16="http://schemas.microsoft.com/office/drawing/2014/main" id="{6A126780-7F4E-1B4C-A39E-7B8506999D93}"/>
              </a:ext>
            </a:extLst>
          </p:cNvPr>
          <p:cNvSpPr txBox="1"/>
          <p:nvPr/>
        </p:nvSpPr>
        <p:spPr>
          <a:xfrm>
            <a:off x="1865800" y="3017628"/>
            <a:ext cx="1478231"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dirty="0">
                <a:hlinkClick r:id="rId4"/>
              </a:rPr>
              <a:t>Facebook</a:t>
            </a:r>
          </a:p>
        </p:txBody>
      </p:sp>
      <p:sp>
        <p:nvSpPr>
          <p:cNvPr id="7" name="Twitter">
            <a:extLst>
              <a:ext uri="{FF2B5EF4-FFF2-40B4-BE49-F238E27FC236}">
                <a16:creationId xmlns:a16="http://schemas.microsoft.com/office/drawing/2014/main" id="{C01739F7-1DAD-3F4F-A77B-9E5F56AA08CA}"/>
              </a:ext>
            </a:extLst>
          </p:cNvPr>
          <p:cNvSpPr txBox="1"/>
          <p:nvPr/>
        </p:nvSpPr>
        <p:spPr>
          <a:xfrm>
            <a:off x="1865800" y="3872186"/>
            <a:ext cx="1053543"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dirty="0">
                <a:hlinkClick r:id="rId5"/>
              </a:rPr>
              <a:t>Twitter</a:t>
            </a:r>
          </a:p>
        </p:txBody>
      </p:sp>
      <p:sp>
        <p:nvSpPr>
          <p:cNvPr id="8" name="YouTube">
            <a:extLst>
              <a:ext uri="{FF2B5EF4-FFF2-40B4-BE49-F238E27FC236}">
                <a16:creationId xmlns:a16="http://schemas.microsoft.com/office/drawing/2014/main" id="{D7729CBE-001C-324F-88EB-E6DD2B5A8044}"/>
              </a:ext>
            </a:extLst>
          </p:cNvPr>
          <p:cNvSpPr txBox="1"/>
          <p:nvPr/>
        </p:nvSpPr>
        <p:spPr>
          <a:xfrm>
            <a:off x="4665302" y="3033888"/>
            <a:ext cx="1333501"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dirty="0">
                <a:hlinkClick r:id="rId6"/>
              </a:rPr>
              <a:t>YouTube</a:t>
            </a:r>
          </a:p>
        </p:txBody>
      </p:sp>
      <p:sp>
        <p:nvSpPr>
          <p:cNvPr id="9" name="Pinterest">
            <a:extLst>
              <a:ext uri="{FF2B5EF4-FFF2-40B4-BE49-F238E27FC236}">
                <a16:creationId xmlns:a16="http://schemas.microsoft.com/office/drawing/2014/main" id="{68297772-3CB6-C847-9B87-5E3D1D353FD4}"/>
              </a:ext>
            </a:extLst>
          </p:cNvPr>
          <p:cNvSpPr txBox="1"/>
          <p:nvPr/>
        </p:nvSpPr>
        <p:spPr>
          <a:xfrm>
            <a:off x="4658774" y="3880476"/>
            <a:ext cx="133461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dirty="0">
                <a:hlinkClick r:id="rId7"/>
              </a:rPr>
              <a:t>Pinterest</a:t>
            </a:r>
          </a:p>
        </p:txBody>
      </p:sp>
      <p:sp>
        <p:nvSpPr>
          <p:cNvPr id="10" name="TikTok">
            <a:extLst>
              <a:ext uri="{FF2B5EF4-FFF2-40B4-BE49-F238E27FC236}">
                <a16:creationId xmlns:a16="http://schemas.microsoft.com/office/drawing/2014/main" id="{EACFF76C-C600-F34F-A139-F07F02CDB004}"/>
              </a:ext>
            </a:extLst>
          </p:cNvPr>
          <p:cNvSpPr txBox="1"/>
          <p:nvPr/>
        </p:nvSpPr>
        <p:spPr>
          <a:xfrm>
            <a:off x="4645450" y="4785570"/>
            <a:ext cx="98089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dirty="0">
                <a:hlinkClick r:id="rId8"/>
              </a:rPr>
              <a:t>TikTok</a:t>
            </a:r>
            <a:endParaRPr dirty="0">
              <a:hlinkClick r:id="rId9"/>
            </a:endParaRPr>
          </a:p>
        </p:txBody>
      </p:sp>
      <p:sp>
        <p:nvSpPr>
          <p:cNvPr id="11" name="support@inknoe.com">
            <a:extLst>
              <a:ext uri="{FF2B5EF4-FFF2-40B4-BE49-F238E27FC236}">
                <a16:creationId xmlns:a16="http://schemas.microsoft.com/office/drawing/2014/main" id="{59295D6F-8B76-CC46-A3E4-67BD5F5AAD0A}"/>
              </a:ext>
            </a:extLst>
          </p:cNvPr>
          <p:cNvSpPr txBox="1"/>
          <p:nvPr/>
        </p:nvSpPr>
        <p:spPr>
          <a:xfrm>
            <a:off x="4658037" y="5607088"/>
            <a:ext cx="320743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200"/>
            </a:pPr>
            <a:r>
              <a:rPr sz="2200" u="sng" dirty="0">
                <a:solidFill>
                  <a:schemeClr val="accent5"/>
                </a:solidFill>
                <a:uFill>
                  <a:solidFill>
                    <a:schemeClr val="accent5"/>
                  </a:solidFill>
                </a:uFill>
                <a:hlinkClick r:id="rId10"/>
              </a:rPr>
              <a:t>support@inknoe.com</a:t>
            </a:r>
            <a:r>
              <a:rPr sz="2200"/>
              <a:t> </a:t>
            </a:r>
          </a:p>
        </p:txBody>
      </p:sp>
      <p:sp>
        <p:nvSpPr>
          <p:cNvPr id="12" name="LinkedIn">
            <a:extLst>
              <a:ext uri="{FF2B5EF4-FFF2-40B4-BE49-F238E27FC236}">
                <a16:creationId xmlns:a16="http://schemas.microsoft.com/office/drawing/2014/main" id="{ADD46A4A-5D12-0548-B326-EEC6903361A5}"/>
              </a:ext>
            </a:extLst>
          </p:cNvPr>
          <p:cNvSpPr txBox="1"/>
          <p:nvPr/>
        </p:nvSpPr>
        <p:spPr>
          <a:xfrm>
            <a:off x="1863740" y="5572382"/>
            <a:ext cx="1254989"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dirty="0">
                <a:hlinkClick r:id="rId11"/>
              </a:rPr>
              <a:t>LinkedIn</a:t>
            </a:r>
          </a:p>
        </p:txBody>
      </p:sp>
      <p:pic>
        <p:nvPicPr>
          <p:cNvPr id="13" name="Image" descr="Image">
            <a:extLst>
              <a:ext uri="{FF2B5EF4-FFF2-40B4-BE49-F238E27FC236}">
                <a16:creationId xmlns:a16="http://schemas.microsoft.com/office/drawing/2014/main" id="{24FBDB6E-963B-8647-B98A-E965AA867D12}"/>
              </a:ext>
            </a:extLst>
          </p:cNvPr>
          <p:cNvPicPr>
            <a:picLocks noChangeAspect="1"/>
          </p:cNvPicPr>
          <p:nvPr/>
        </p:nvPicPr>
        <p:blipFill>
          <a:blip r:embed="rId12"/>
          <a:stretch>
            <a:fillRect/>
          </a:stretch>
        </p:blipFill>
        <p:spPr>
          <a:xfrm>
            <a:off x="1144114" y="3831872"/>
            <a:ext cx="563230" cy="563230"/>
          </a:xfrm>
          <a:prstGeom prst="rect">
            <a:avLst/>
          </a:prstGeom>
          <a:ln w="12700">
            <a:miter lim="400000"/>
          </a:ln>
        </p:spPr>
      </p:pic>
      <p:pic>
        <p:nvPicPr>
          <p:cNvPr id="14" name="Image" descr="Image">
            <a:extLst>
              <a:ext uri="{FF2B5EF4-FFF2-40B4-BE49-F238E27FC236}">
                <a16:creationId xmlns:a16="http://schemas.microsoft.com/office/drawing/2014/main" id="{E7256F14-0B69-CF4E-9A14-3EB64A56CBAD}"/>
              </a:ext>
            </a:extLst>
          </p:cNvPr>
          <p:cNvPicPr>
            <a:picLocks noChangeAspect="1"/>
          </p:cNvPicPr>
          <p:nvPr/>
        </p:nvPicPr>
        <p:blipFill>
          <a:blip r:embed="rId13"/>
          <a:stretch>
            <a:fillRect/>
          </a:stretch>
        </p:blipFill>
        <p:spPr>
          <a:xfrm>
            <a:off x="3943616" y="2992380"/>
            <a:ext cx="563230" cy="563230"/>
          </a:xfrm>
          <a:prstGeom prst="rect">
            <a:avLst/>
          </a:prstGeom>
          <a:ln w="12700">
            <a:miter lim="400000"/>
          </a:ln>
        </p:spPr>
      </p:pic>
      <p:pic>
        <p:nvPicPr>
          <p:cNvPr id="15" name="Image" descr="Image">
            <a:extLst>
              <a:ext uri="{FF2B5EF4-FFF2-40B4-BE49-F238E27FC236}">
                <a16:creationId xmlns:a16="http://schemas.microsoft.com/office/drawing/2014/main" id="{41BA45A5-DE65-A243-B7EB-6C072DB2335B}"/>
              </a:ext>
            </a:extLst>
          </p:cNvPr>
          <p:cNvPicPr>
            <a:picLocks noChangeAspect="1"/>
          </p:cNvPicPr>
          <p:nvPr/>
        </p:nvPicPr>
        <p:blipFill>
          <a:blip r:embed="rId14"/>
          <a:stretch>
            <a:fillRect/>
          </a:stretch>
        </p:blipFill>
        <p:spPr>
          <a:xfrm>
            <a:off x="3937088" y="3839428"/>
            <a:ext cx="563230" cy="563230"/>
          </a:xfrm>
          <a:prstGeom prst="rect">
            <a:avLst/>
          </a:prstGeom>
          <a:ln w="12700">
            <a:miter lim="400000"/>
          </a:ln>
        </p:spPr>
      </p:pic>
      <p:pic>
        <p:nvPicPr>
          <p:cNvPr id="16" name="Image" descr="Image">
            <a:extLst>
              <a:ext uri="{FF2B5EF4-FFF2-40B4-BE49-F238E27FC236}">
                <a16:creationId xmlns:a16="http://schemas.microsoft.com/office/drawing/2014/main" id="{F196B716-8BF5-A348-963F-E5F5911DD227}"/>
              </a:ext>
            </a:extLst>
          </p:cNvPr>
          <p:cNvPicPr>
            <a:picLocks noChangeAspect="1"/>
          </p:cNvPicPr>
          <p:nvPr/>
        </p:nvPicPr>
        <p:blipFill>
          <a:blip r:embed="rId15"/>
          <a:stretch>
            <a:fillRect/>
          </a:stretch>
        </p:blipFill>
        <p:spPr>
          <a:xfrm>
            <a:off x="1144114" y="2977314"/>
            <a:ext cx="563230" cy="563230"/>
          </a:xfrm>
          <a:prstGeom prst="rect">
            <a:avLst/>
          </a:prstGeom>
          <a:ln w="12700">
            <a:miter lim="400000"/>
          </a:ln>
        </p:spPr>
      </p:pic>
      <p:pic>
        <p:nvPicPr>
          <p:cNvPr id="17" name="Image" descr="Image">
            <a:extLst>
              <a:ext uri="{FF2B5EF4-FFF2-40B4-BE49-F238E27FC236}">
                <a16:creationId xmlns:a16="http://schemas.microsoft.com/office/drawing/2014/main" id="{8C566850-0522-AC4E-8F88-BE9338AE6E2D}"/>
              </a:ext>
            </a:extLst>
          </p:cNvPr>
          <p:cNvPicPr>
            <a:picLocks noChangeAspect="1"/>
          </p:cNvPicPr>
          <p:nvPr/>
        </p:nvPicPr>
        <p:blipFill>
          <a:blip r:embed="rId16"/>
          <a:stretch>
            <a:fillRect/>
          </a:stretch>
        </p:blipFill>
        <p:spPr>
          <a:xfrm>
            <a:off x="4037808" y="4858841"/>
            <a:ext cx="335143" cy="335143"/>
          </a:xfrm>
          <a:prstGeom prst="rect">
            <a:avLst/>
          </a:prstGeom>
          <a:ln w="12700">
            <a:miter lim="400000"/>
          </a:ln>
        </p:spPr>
      </p:pic>
      <p:sp>
        <p:nvSpPr>
          <p:cNvPr id="18" name="Circle">
            <a:extLst>
              <a:ext uri="{FF2B5EF4-FFF2-40B4-BE49-F238E27FC236}">
                <a16:creationId xmlns:a16="http://schemas.microsoft.com/office/drawing/2014/main" id="{CA80974E-E338-6447-A65F-35C978265F79}"/>
              </a:ext>
            </a:extLst>
          </p:cNvPr>
          <p:cNvSpPr/>
          <p:nvPr/>
        </p:nvSpPr>
        <p:spPr>
          <a:xfrm>
            <a:off x="3934882" y="4755742"/>
            <a:ext cx="512430" cy="512430"/>
          </a:xfrm>
          <a:prstGeom prst="ellipse">
            <a:avLst/>
          </a:prstGeom>
          <a:ln w="25400">
            <a:solidFill>
              <a:srgbClr val="000000"/>
            </a:solidFill>
            <a:miter lim="400000"/>
          </a:ln>
        </p:spPr>
        <p:txBody>
          <a:bodyPr lIns="45719" rIns="45719" anchor="ctr"/>
          <a:lstStyle/>
          <a:p>
            <a:pPr>
              <a:defRPr>
                <a:solidFill>
                  <a:srgbClr val="000000"/>
                </a:solidFill>
                <a:latin typeface="+mj-lt"/>
                <a:ea typeface="+mj-ea"/>
                <a:cs typeface="+mj-cs"/>
                <a:sym typeface="Source Sans Pro"/>
              </a:defRPr>
            </a:pPr>
            <a:endParaRPr dirty="0"/>
          </a:p>
        </p:txBody>
      </p:sp>
      <p:pic>
        <p:nvPicPr>
          <p:cNvPr id="19" name="Image" descr="Image">
            <a:extLst>
              <a:ext uri="{FF2B5EF4-FFF2-40B4-BE49-F238E27FC236}">
                <a16:creationId xmlns:a16="http://schemas.microsoft.com/office/drawing/2014/main" id="{87E5EE96-36A1-244C-9D81-456988424D0C}"/>
              </a:ext>
            </a:extLst>
          </p:cNvPr>
          <p:cNvPicPr>
            <a:picLocks noChangeAspect="1"/>
          </p:cNvPicPr>
          <p:nvPr/>
        </p:nvPicPr>
        <p:blipFill>
          <a:blip r:embed="rId17"/>
          <a:stretch>
            <a:fillRect/>
          </a:stretch>
        </p:blipFill>
        <p:spPr>
          <a:xfrm>
            <a:off x="1135526" y="5566774"/>
            <a:ext cx="563230" cy="563230"/>
          </a:xfrm>
          <a:prstGeom prst="rect">
            <a:avLst/>
          </a:prstGeom>
          <a:ln w="12700">
            <a:miter lim="400000"/>
          </a:ln>
        </p:spPr>
      </p:pic>
      <p:pic>
        <p:nvPicPr>
          <p:cNvPr id="20" name="Image" descr="Image">
            <a:extLst>
              <a:ext uri="{FF2B5EF4-FFF2-40B4-BE49-F238E27FC236}">
                <a16:creationId xmlns:a16="http://schemas.microsoft.com/office/drawing/2014/main" id="{D354D8FC-5F37-F941-B896-0D7F98DDDC33}"/>
              </a:ext>
            </a:extLst>
          </p:cNvPr>
          <p:cNvPicPr>
            <a:picLocks noChangeAspect="1"/>
          </p:cNvPicPr>
          <p:nvPr/>
        </p:nvPicPr>
        <p:blipFill>
          <a:blip r:embed="rId18"/>
          <a:stretch>
            <a:fillRect/>
          </a:stretch>
        </p:blipFill>
        <p:spPr>
          <a:xfrm>
            <a:off x="3936350" y="5566775"/>
            <a:ext cx="563230" cy="563229"/>
          </a:xfrm>
          <a:prstGeom prst="rect">
            <a:avLst/>
          </a:prstGeom>
          <a:ln w="12700">
            <a:miter lim="400000"/>
          </a:ln>
        </p:spPr>
      </p:pic>
      <p:sp>
        <p:nvSpPr>
          <p:cNvPr id="21" name="Instagram">
            <a:extLst>
              <a:ext uri="{FF2B5EF4-FFF2-40B4-BE49-F238E27FC236}">
                <a16:creationId xmlns:a16="http://schemas.microsoft.com/office/drawing/2014/main" id="{AAF4BE9A-E1FA-A540-9C92-C361E6A1F5FF}"/>
              </a:ext>
            </a:extLst>
          </p:cNvPr>
          <p:cNvSpPr txBox="1"/>
          <p:nvPr/>
        </p:nvSpPr>
        <p:spPr>
          <a:xfrm>
            <a:off x="1835580" y="4755566"/>
            <a:ext cx="1578255"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dirty="0">
                <a:hlinkClick r:id="rId19"/>
              </a:rPr>
              <a:t>Instagram</a:t>
            </a:r>
          </a:p>
        </p:txBody>
      </p:sp>
      <p:pic>
        <p:nvPicPr>
          <p:cNvPr id="22" name="Image" descr="Image">
            <a:extLst>
              <a:ext uri="{FF2B5EF4-FFF2-40B4-BE49-F238E27FC236}">
                <a16:creationId xmlns:a16="http://schemas.microsoft.com/office/drawing/2014/main" id="{513A2685-3FAA-8F45-B263-9586D3B0D6F2}"/>
              </a:ext>
            </a:extLst>
          </p:cNvPr>
          <p:cNvPicPr>
            <a:picLocks noChangeAspect="1"/>
          </p:cNvPicPr>
          <p:nvPr/>
        </p:nvPicPr>
        <p:blipFill>
          <a:blip r:embed="rId20"/>
          <a:stretch>
            <a:fillRect/>
          </a:stretch>
        </p:blipFill>
        <p:spPr>
          <a:xfrm>
            <a:off x="1271036" y="4871228"/>
            <a:ext cx="256163" cy="256162"/>
          </a:xfrm>
          <a:prstGeom prst="rect">
            <a:avLst/>
          </a:prstGeom>
          <a:ln w="12700">
            <a:miter lim="400000"/>
          </a:ln>
        </p:spPr>
      </p:pic>
      <p:sp>
        <p:nvSpPr>
          <p:cNvPr id="23" name="Circle">
            <a:extLst>
              <a:ext uri="{FF2B5EF4-FFF2-40B4-BE49-F238E27FC236}">
                <a16:creationId xmlns:a16="http://schemas.microsoft.com/office/drawing/2014/main" id="{10412ADF-4AD1-8F4A-925A-C322C4CAAD14}"/>
              </a:ext>
            </a:extLst>
          </p:cNvPr>
          <p:cNvSpPr/>
          <p:nvPr/>
        </p:nvSpPr>
        <p:spPr>
          <a:xfrm>
            <a:off x="1142902" y="4740650"/>
            <a:ext cx="512430" cy="512430"/>
          </a:xfrm>
          <a:prstGeom prst="ellipse">
            <a:avLst/>
          </a:prstGeom>
          <a:ln w="25400">
            <a:solidFill>
              <a:srgbClr val="000000"/>
            </a:solidFill>
            <a:miter lim="400000"/>
          </a:ln>
        </p:spPr>
        <p:txBody>
          <a:bodyPr lIns="45719" rIns="45719" anchor="ctr"/>
          <a:lstStyle/>
          <a:p>
            <a:pPr>
              <a:defRPr>
                <a:solidFill>
                  <a:srgbClr val="000000"/>
                </a:solidFill>
                <a:latin typeface="+mj-lt"/>
                <a:ea typeface="+mj-ea"/>
                <a:cs typeface="+mj-cs"/>
                <a:sym typeface="Source Sans Pro"/>
              </a:defRPr>
            </a:pPr>
            <a:endParaRPr dirty="0"/>
          </a:p>
        </p:txBody>
      </p:sp>
      <p:sp>
        <p:nvSpPr>
          <p:cNvPr id="24" name="TextBox 23">
            <a:extLst>
              <a:ext uri="{FF2B5EF4-FFF2-40B4-BE49-F238E27FC236}">
                <a16:creationId xmlns:a16="http://schemas.microsoft.com/office/drawing/2014/main" id="{719CED93-94C5-5847-999A-C79D8CFB3540}"/>
              </a:ext>
            </a:extLst>
          </p:cNvPr>
          <p:cNvSpPr txBox="1"/>
          <p:nvPr/>
        </p:nvSpPr>
        <p:spPr>
          <a:xfrm>
            <a:off x="994831" y="1793244"/>
            <a:ext cx="6632404" cy="830997"/>
          </a:xfrm>
          <a:prstGeom prst="rect">
            <a:avLst/>
          </a:prstGeom>
          <a:noFill/>
        </p:spPr>
        <p:txBody>
          <a:bodyPr wrap="square" rtlCol="0">
            <a:spAutoFit/>
          </a:bodyPr>
          <a:lstStyle>
            <a:defPPr>
              <a:defRPr lang="uk-UA"/>
            </a:defPPr>
            <a:lvl1pPr algn="ctr">
              <a:defRPr sz="6600">
                <a:gradFill>
                  <a:gsLst>
                    <a:gs pos="100000">
                      <a:schemeClr val="accent6"/>
                    </a:gs>
                    <a:gs pos="1000">
                      <a:schemeClr val="accent5"/>
                    </a:gs>
                  </a:gsLst>
                  <a:lin ang="18600000" scaled="0"/>
                </a:gradFill>
                <a:latin typeface="+mj-lt"/>
              </a:defRPr>
            </a:lvl1pPr>
          </a:lstStyle>
          <a:p>
            <a:pPr algn="l"/>
            <a:r>
              <a:rPr lang="en-US" sz="4800" b="1" dirty="0">
                <a:gradFill>
                  <a:gsLst>
                    <a:gs pos="50000">
                      <a:schemeClr val="accent5"/>
                    </a:gs>
                    <a:gs pos="100000">
                      <a:schemeClr val="accent6"/>
                    </a:gs>
                    <a:gs pos="0">
                      <a:schemeClr val="accent4"/>
                    </a:gs>
                  </a:gsLst>
                  <a:lin ang="18600000" scaled="0"/>
                </a:gradFill>
                <a:latin typeface="Poppins" panose="00000500000000000000" pitchFamily="2" charset="0"/>
                <a:cs typeface="Poppins" panose="00000500000000000000" pitchFamily="2" charset="0"/>
              </a:rPr>
              <a:t>Connect with Us</a:t>
            </a:r>
          </a:p>
        </p:txBody>
      </p:sp>
      <p:sp>
        <p:nvSpPr>
          <p:cNvPr id="25" name="TextBox 24">
            <a:extLst>
              <a:ext uri="{FF2B5EF4-FFF2-40B4-BE49-F238E27FC236}">
                <a16:creationId xmlns:a16="http://schemas.microsoft.com/office/drawing/2014/main" id="{C8FE8F15-BF22-684F-A34B-AE9F06D97E2F}"/>
              </a:ext>
            </a:extLst>
          </p:cNvPr>
          <p:cNvSpPr txBox="1"/>
          <p:nvPr/>
        </p:nvSpPr>
        <p:spPr>
          <a:xfrm>
            <a:off x="1976392" y="1157265"/>
            <a:ext cx="6699380" cy="369332"/>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dirty="0">
                <a:solidFill>
                  <a:srgbClr val="6378FF"/>
                </a:solidFill>
                <a:latin typeface="Poppins Medium" pitchFamily="2" charset="77"/>
                <a:cs typeface="Poppins Medium" pitchFamily="2" charset="77"/>
              </a:rPr>
              <a:t>Template created by ClassPoint</a:t>
            </a:r>
          </a:p>
        </p:txBody>
      </p:sp>
      <p:sp>
        <p:nvSpPr>
          <p:cNvPr id="26" name="TextBox 25">
            <a:extLst>
              <a:ext uri="{FF2B5EF4-FFF2-40B4-BE49-F238E27FC236}">
                <a16:creationId xmlns:a16="http://schemas.microsoft.com/office/drawing/2014/main" id="{D575E7BF-8B70-264C-9F41-C6F2D9BEF693}"/>
              </a:ext>
            </a:extLst>
          </p:cNvPr>
          <p:cNvSpPr txBox="1"/>
          <p:nvPr/>
        </p:nvSpPr>
        <p:spPr>
          <a:xfrm>
            <a:off x="9825428" y="5822226"/>
            <a:ext cx="2485244" cy="307777"/>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400" i="1" dirty="0">
                <a:latin typeface="Poppins Medium" pitchFamily="2" charset="77"/>
                <a:cs typeface="Poppins Medium" pitchFamily="2" charset="77"/>
              </a:rPr>
              <a:t>www.classpoint.io</a:t>
            </a:r>
          </a:p>
        </p:txBody>
      </p:sp>
      <p:grpSp>
        <p:nvGrpSpPr>
          <p:cNvPr id="2" name="Group 1">
            <a:extLst>
              <a:ext uri="{FF2B5EF4-FFF2-40B4-BE49-F238E27FC236}">
                <a16:creationId xmlns:a16="http://schemas.microsoft.com/office/drawing/2014/main" id="{BB1536F6-206B-CB5B-DD0F-398C76190AFD}"/>
              </a:ext>
            </a:extLst>
          </p:cNvPr>
          <p:cNvGrpSpPr/>
          <p:nvPr/>
        </p:nvGrpSpPr>
        <p:grpSpPr>
          <a:xfrm>
            <a:off x="9674706" y="4871229"/>
            <a:ext cx="2004488" cy="703142"/>
            <a:chOff x="1335504" y="6343460"/>
            <a:chExt cx="5181600" cy="1158038"/>
          </a:xfrm>
        </p:grpSpPr>
        <p:sp>
          <p:nvSpPr>
            <p:cNvPr id="3" name="Rounded Rectangle 2">
              <a:extLst>
                <a:ext uri="{FF2B5EF4-FFF2-40B4-BE49-F238E27FC236}">
                  <a16:creationId xmlns:a16="http://schemas.microsoft.com/office/drawing/2014/main" id="{F030299A-34B8-5B25-F208-C9A2B2C351F3}"/>
                </a:ext>
              </a:extLst>
            </p:cNvPr>
            <p:cNvSpPr/>
            <p:nvPr/>
          </p:nvSpPr>
          <p:spPr>
            <a:xfrm>
              <a:off x="1335504" y="6343460"/>
              <a:ext cx="5181600" cy="1158038"/>
            </a:xfrm>
            <a:prstGeom prst="roundRect">
              <a:avLst>
                <a:gd name="adj" fmla="val 42988"/>
              </a:avLst>
            </a:prstGeom>
            <a:solidFill>
              <a:srgbClr val="6378FF"/>
            </a:solidFill>
            <a:ln>
              <a:noFill/>
            </a:ln>
            <a:effectLst>
              <a:outerShdw blurRad="196489" dist="14319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4" name="TextBox 3">
              <a:extLst>
                <a:ext uri="{FF2B5EF4-FFF2-40B4-BE49-F238E27FC236}">
                  <a16:creationId xmlns:a16="http://schemas.microsoft.com/office/drawing/2014/main" id="{002924F6-F7E4-6988-E3BD-245D5C60CADA}"/>
                </a:ext>
              </a:extLst>
            </p:cNvPr>
            <p:cNvSpPr txBox="1"/>
            <p:nvPr/>
          </p:nvSpPr>
          <p:spPr>
            <a:xfrm>
              <a:off x="1609126" y="6490318"/>
              <a:ext cx="4668305" cy="931779"/>
            </a:xfrm>
            <a:prstGeom prst="rect">
              <a:avLst/>
            </a:prstGeom>
            <a:noFill/>
          </p:spPr>
          <p:txBody>
            <a:bodyPr wrap="square" rtlCol="0">
              <a:spAutoFit/>
            </a:bodyPr>
            <a:lstStyle/>
            <a:p>
              <a:pPr algn="ctr"/>
              <a:r>
                <a:rPr lang="ms-MY" sz="1400" b="1" dirty="0">
                  <a:solidFill>
                    <a:schemeClr val="bg1"/>
                  </a:solidFill>
                  <a:latin typeface="Poppins" pitchFamily="2" charset="77"/>
                  <a:cs typeface="Poppins" pitchFamily="2" charset="77"/>
                  <a:hlinkClick r:id="" action="ppaction://noaction">
                    <a:extLst>
                      <a:ext uri="{A12FA001-AC4F-418D-AE19-62706E023703}">
                        <ahyp:hlinkClr xmlns:ahyp="http://schemas.microsoft.com/office/drawing/2018/hyperlinkcolor" val="tx"/>
                      </a:ext>
                    </a:extLst>
                  </a:hlinkClick>
                </a:rPr>
                <a:t>Try ClassPoint</a:t>
              </a:r>
            </a:p>
            <a:p>
              <a:pPr algn="ctr"/>
              <a:r>
                <a:rPr lang="ms-MY" sz="1400" b="1" dirty="0">
                  <a:solidFill>
                    <a:schemeClr val="bg1"/>
                  </a:solidFill>
                  <a:latin typeface="Poppins" pitchFamily="2" charset="77"/>
                  <a:cs typeface="Poppins" pitchFamily="2" charset="77"/>
                  <a:hlinkClick r:id="" action="ppaction://noaction">
                    <a:extLst>
                      <a:ext uri="{A12FA001-AC4F-418D-AE19-62706E023703}">
                        <ahyp:hlinkClr xmlns:ahyp="http://schemas.microsoft.com/office/drawing/2018/hyperlinkcolor" val="tx"/>
                      </a:ext>
                    </a:extLst>
                  </a:hlinkClick>
                </a:rPr>
                <a:t>for</a:t>
              </a:r>
              <a:r>
                <a:rPr lang="ms-MY" sz="1400" b="1">
                  <a:solidFill>
                    <a:schemeClr val="bg1"/>
                  </a:solidFill>
                  <a:latin typeface="Poppins" pitchFamily="2" charset="77"/>
                  <a:cs typeface="Poppins" pitchFamily="2" charset="77"/>
                  <a:hlinkClick r:id="" action="ppaction://noaction">
                    <a:extLst>
                      <a:ext uri="{A12FA001-AC4F-418D-AE19-62706E023703}">
                        <ahyp:hlinkClr xmlns:ahyp="http://schemas.microsoft.com/office/drawing/2018/hyperlinkcolor" val="tx"/>
                      </a:ext>
                    </a:extLst>
                  </a:hlinkClick>
                </a:rPr>
                <a:t> Free</a:t>
              </a:r>
              <a:endParaRPr lang="ms-MY" sz="1400" b="1">
                <a:solidFill>
                  <a:schemeClr val="bg1"/>
                </a:solidFill>
                <a:latin typeface="Poppins" pitchFamily="2" charset="77"/>
                <a:cs typeface="Poppins" pitchFamily="2" charset="77"/>
              </a:endParaRPr>
            </a:p>
          </p:txBody>
        </p:sp>
      </p:grpSp>
    </p:spTree>
    <p:extLst>
      <p:ext uri="{BB962C8B-B14F-4D97-AF65-F5344CB8AC3E}">
        <p14:creationId xmlns:p14="http://schemas.microsoft.com/office/powerpoint/2010/main" val="361340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10"/>
        <p:cNvGrpSpPr/>
        <p:nvPr/>
      </p:nvGrpSpPr>
      <p:grpSpPr>
        <a:xfrm>
          <a:off x="0" y="0"/>
          <a:ext cx="0" cy="0"/>
          <a:chOff x="0" y="0"/>
          <a:chExt cx="0" cy="0"/>
        </a:xfrm>
      </p:grpSpPr>
      <p:sp>
        <p:nvSpPr>
          <p:cNvPr id="1311" name="Google Shape;1311;p50"/>
          <p:cNvSpPr txBox="1"/>
          <p:nvPr/>
        </p:nvSpPr>
        <p:spPr>
          <a:xfrm>
            <a:off x="1397800" y="1953310"/>
            <a:ext cx="9396400" cy="3582000"/>
          </a:xfrm>
          <a:prstGeom prst="rect">
            <a:avLst/>
          </a:prstGeom>
          <a:noFill/>
          <a:ln>
            <a:noFill/>
          </a:ln>
        </p:spPr>
        <p:txBody>
          <a:bodyPr spcFirstLastPara="1" wrap="square" lIns="121900" tIns="121900" rIns="121900" bIns="121900" anchor="t" anchorCtr="0">
            <a:noAutofit/>
          </a:bodyPr>
          <a:lstStyle/>
          <a:p>
            <a:pPr>
              <a:lnSpc>
                <a:spcPct val="115000"/>
              </a:lnSpc>
              <a:spcBef>
                <a:spcPts val="1867"/>
              </a:spcBef>
            </a:pPr>
            <a:r>
              <a:rPr lang="en-MY" sz="1467" dirty="0">
                <a:solidFill>
                  <a:schemeClr val="tx1">
                    <a:lumMod val="75000"/>
                    <a:lumOff val="25000"/>
                  </a:schemeClr>
                </a:solidFill>
                <a:latin typeface="Poppins" pitchFamily="2" charset="77"/>
                <a:cs typeface="Poppins" pitchFamily="2" charset="77"/>
              </a:rPr>
              <a:t>In order to use this template, you must </a:t>
            </a:r>
            <a:r>
              <a:rPr lang="en-MY" sz="1467" b="1" u="sng" dirty="0">
                <a:solidFill>
                  <a:schemeClr val="tx1">
                    <a:lumMod val="75000"/>
                    <a:lumOff val="25000"/>
                  </a:schemeClr>
                </a:solidFill>
                <a:latin typeface="Poppins" pitchFamily="2" charset="77"/>
                <a:cs typeface="Poppins" pitchFamily="2" charset="77"/>
              </a:rPr>
              <a:t>credit</a:t>
            </a:r>
            <a:r>
              <a:rPr lang="en-MY" sz="1467" dirty="0">
                <a:solidFill>
                  <a:schemeClr val="tx1">
                    <a:lumMod val="75000"/>
                    <a:lumOff val="25000"/>
                  </a:schemeClr>
                </a:solidFill>
                <a:latin typeface="Poppins" pitchFamily="2" charset="77"/>
                <a:cs typeface="Poppins" pitchFamily="2" charset="77"/>
              </a:rPr>
              <a:t>                             by keeping the previous </a:t>
            </a:r>
            <a:r>
              <a:rPr lang="en-MY" sz="1467" b="1" u="sng" dirty="0">
                <a:solidFill>
                  <a:schemeClr val="tx1">
                    <a:lumMod val="75000"/>
                    <a:lumOff val="25000"/>
                  </a:schemeClr>
                </a:solidFill>
                <a:latin typeface="Poppins" pitchFamily="2" charset="77"/>
                <a:cs typeface="Poppins" pitchFamily="2" charset="77"/>
              </a:rPr>
              <a:t>acknowledgement slide</a:t>
            </a:r>
            <a:r>
              <a:rPr lang="en-MY" sz="1467" dirty="0">
                <a:solidFill>
                  <a:schemeClr val="tx1">
                    <a:lumMod val="75000"/>
                    <a:lumOff val="25000"/>
                  </a:schemeClr>
                </a:solidFill>
                <a:latin typeface="Poppins" pitchFamily="2" charset="77"/>
                <a:cs typeface="Poppins" pitchFamily="2" charset="77"/>
              </a:rPr>
              <a:t>.</a:t>
            </a:r>
          </a:p>
          <a:p>
            <a:pPr>
              <a:lnSpc>
                <a:spcPct val="115000"/>
              </a:lnSpc>
              <a:spcBef>
                <a:spcPts val="1867"/>
              </a:spcBef>
            </a:pPr>
            <a:r>
              <a:rPr lang="en-MY" sz="1333" b="1" dirty="0">
                <a:solidFill>
                  <a:srgbClr val="6588FF"/>
                </a:solidFill>
                <a:latin typeface="Poppins" pitchFamily="2" charset="77"/>
                <a:cs typeface="Poppins" pitchFamily="2" charset="77"/>
              </a:rPr>
              <a:t>You have the permission to: </a:t>
            </a:r>
          </a:p>
          <a:p>
            <a:pPr marL="285750" indent="-285750" algn="l">
              <a:lnSpc>
                <a:spcPct val="150000"/>
              </a:lnSpc>
              <a:buFont typeface="Arial" panose="020B0604020202020204" pitchFamily="34" charset="0"/>
              <a:buChar char="•"/>
            </a:pPr>
            <a:r>
              <a:rPr lang="en-MY" sz="1400" b="0" i="0" u="none" strike="noStrike" dirty="0">
                <a:solidFill>
                  <a:srgbClr val="374151"/>
                </a:solidFill>
                <a:effectLst/>
                <a:latin typeface="Poppins" pitchFamily="2" charset="77"/>
                <a:cs typeface="Poppins" pitchFamily="2" charset="77"/>
              </a:rPr>
              <a:t>Modify this template.</a:t>
            </a:r>
          </a:p>
          <a:p>
            <a:pPr marL="285750" indent="-285750" algn="l">
              <a:buFont typeface="Arial" panose="020B0604020202020204" pitchFamily="34" charset="0"/>
              <a:buChar char="•"/>
            </a:pPr>
            <a:r>
              <a:rPr lang="en-MY" sz="1400" b="0" i="0" u="none" strike="noStrike" dirty="0">
                <a:solidFill>
                  <a:srgbClr val="374151"/>
                </a:solidFill>
                <a:effectLst/>
                <a:latin typeface="Poppins" pitchFamily="2" charset="77"/>
                <a:cs typeface="Poppins" pitchFamily="2" charset="77"/>
              </a:rPr>
              <a:t>Utilise it for personal and commercial use.</a:t>
            </a:r>
          </a:p>
          <a:p>
            <a:pPr>
              <a:lnSpc>
                <a:spcPct val="115000"/>
              </a:lnSpc>
              <a:spcBef>
                <a:spcPts val="1867"/>
              </a:spcBef>
            </a:pPr>
            <a:r>
              <a:rPr lang="en-MY" sz="1333" b="1" dirty="0">
                <a:solidFill>
                  <a:srgbClr val="6588FF"/>
                </a:solidFill>
                <a:latin typeface="Poppins" pitchFamily="2" charset="77"/>
                <a:cs typeface="Poppins" pitchFamily="2" charset="77"/>
              </a:rPr>
              <a:t>You are not permitted to:</a:t>
            </a:r>
          </a:p>
          <a:p>
            <a:pPr marL="171450" indent="-171450">
              <a:lnSpc>
                <a:spcPct val="150000"/>
              </a:lnSpc>
              <a:buFont typeface="Arial" panose="020B0604020202020204" pitchFamily="34" charset="0"/>
              <a:buChar char="•"/>
            </a:pPr>
            <a:r>
              <a:rPr lang="en-MY" sz="1400" b="0" i="0" u="none" strike="noStrike" dirty="0">
                <a:solidFill>
                  <a:srgbClr val="374151"/>
                </a:solidFill>
                <a:effectLst/>
                <a:latin typeface="Poppins" pitchFamily="2" charset="77"/>
                <a:cs typeface="Poppins" pitchFamily="2" charset="77"/>
              </a:rPr>
              <a:t>Provide ClassPoint templates (or modified adaptations of ClassPoint templates) for downloading.</a:t>
            </a:r>
          </a:p>
          <a:p>
            <a:pPr marL="171450" indent="-171450" algn="l">
              <a:buFont typeface="Arial" panose="020B0604020202020204" pitchFamily="34" charset="0"/>
              <a:buChar char="•"/>
            </a:pPr>
            <a:r>
              <a:rPr lang="en-MY" sz="1400" b="0" i="0" u="none" strike="noStrike" dirty="0">
                <a:solidFill>
                  <a:srgbClr val="374151"/>
                </a:solidFill>
                <a:effectLst/>
                <a:latin typeface="Poppins" pitchFamily="2" charset="77"/>
                <a:cs typeface="Poppins" pitchFamily="2" charset="77"/>
              </a:rPr>
              <a:t>Sub-license, sell or rent any portion of ClassPoint template (or an adapted rendition of ClassPoint template).</a:t>
            </a:r>
          </a:p>
          <a:p>
            <a:pPr marL="171450" indent="-171450" algn="l">
              <a:buFont typeface="Arial" panose="020B0604020202020204" pitchFamily="34" charset="0"/>
              <a:buChar char="•"/>
            </a:pPr>
            <a:r>
              <a:rPr lang="en-MY" sz="1400" b="0" i="0" u="none" strike="noStrike" dirty="0">
                <a:solidFill>
                  <a:srgbClr val="374151"/>
                </a:solidFill>
                <a:effectLst/>
                <a:latin typeface="Poppins" pitchFamily="2" charset="77"/>
                <a:cs typeface="Poppins" pitchFamily="2" charset="77"/>
              </a:rPr>
              <a:t>Obtain the copyright of ClassPoint temlplates.</a:t>
            </a:r>
          </a:p>
        </p:txBody>
      </p:sp>
      <p:sp>
        <p:nvSpPr>
          <p:cNvPr id="1313" name="Google Shape;1313;p50"/>
          <p:cNvSpPr txBox="1">
            <a:spLocks noGrp="1"/>
          </p:cNvSpPr>
          <p:nvPr>
            <p:ph type="title"/>
          </p:nvPr>
        </p:nvSpPr>
        <p:spPr>
          <a:xfrm>
            <a:off x="1397800" y="1001090"/>
            <a:ext cx="9396400" cy="643200"/>
          </a:xfrm>
          <a:prstGeom prst="rect">
            <a:avLst/>
          </a:prstGeom>
        </p:spPr>
        <p:txBody>
          <a:bodyPr spcFirstLastPara="1" vert="horz" wrap="square" lIns="121900" tIns="121900" rIns="121900" bIns="121900" rtlCol="0" anchor="t" anchorCtr="0">
            <a:noAutofit/>
          </a:bodyPr>
          <a:lstStyle/>
          <a:p>
            <a:pPr algn="ctr"/>
            <a:r>
              <a:rPr lang="en" sz="3500" b="1" dirty="0">
                <a:solidFill>
                  <a:srgbClr val="6588FF"/>
                </a:solidFill>
                <a:latin typeface="Poppins" pitchFamily="2" charset="77"/>
                <a:cs typeface="Poppins" pitchFamily="2" charset="77"/>
              </a:rPr>
              <a:t>Instructions for use</a:t>
            </a:r>
            <a:endParaRPr sz="3500" b="1" dirty="0">
              <a:solidFill>
                <a:srgbClr val="6588FF"/>
              </a:solidFill>
              <a:latin typeface="Poppins" pitchFamily="2" charset="77"/>
              <a:cs typeface="Poppins" pitchFamily="2" charset="77"/>
            </a:endParaRPr>
          </a:p>
        </p:txBody>
      </p:sp>
      <p:pic>
        <p:nvPicPr>
          <p:cNvPr id="2" name="Picture 1" descr="Blue letters on a black background&#10;&#10;Description automatically generated">
            <a:extLst>
              <a:ext uri="{FF2B5EF4-FFF2-40B4-BE49-F238E27FC236}">
                <a16:creationId xmlns:a16="http://schemas.microsoft.com/office/drawing/2014/main" id="{8DE8CBAB-B3A6-290D-E664-7366AE4BB55C}"/>
              </a:ext>
            </a:extLst>
          </p:cNvPr>
          <p:cNvPicPr>
            <a:picLocks noChangeAspect="1"/>
          </p:cNvPicPr>
          <p:nvPr/>
        </p:nvPicPr>
        <p:blipFill>
          <a:blip r:embed="rId4"/>
          <a:stretch>
            <a:fillRect/>
          </a:stretch>
        </p:blipFill>
        <p:spPr>
          <a:xfrm>
            <a:off x="5783755" y="2306751"/>
            <a:ext cx="1237155" cy="239857"/>
          </a:xfrm>
          <a:prstGeom prst="rect">
            <a:avLst/>
          </a:prstGeom>
        </p:spPr>
      </p:pic>
      <p:grpSp>
        <p:nvGrpSpPr>
          <p:cNvPr id="3" name="Group 2">
            <a:extLst>
              <a:ext uri="{FF2B5EF4-FFF2-40B4-BE49-F238E27FC236}">
                <a16:creationId xmlns:a16="http://schemas.microsoft.com/office/drawing/2014/main" id="{DE72B001-2EEB-2BCD-DC55-CFEBB95EDD33}"/>
              </a:ext>
            </a:extLst>
          </p:cNvPr>
          <p:cNvGrpSpPr/>
          <p:nvPr/>
        </p:nvGrpSpPr>
        <p:grpSpPr>
          <a:xfrm>
            <a:off x="14325600" y="7354299"/>
            <a:ext cx="3124200" cy="1095918"/>
            <a:chOff x="1335504" y="6343460"/>
            <a:chExt cx="5181600" cy="1158038"/>
          </a:xfrm>
        </p:grpSpPr>
        <p:sp>
          <p:nvSpPr>
            <p:cNvPr id="4" name="Rounded Rectangle 3">
              <a:extLst>
                <a:ext uri="{FF2B5EF4-FFF2-40B4-BE49-F238E27FC236}">
                  <a16:creationId xmlns:a16="http://schemas.microsoft.com/office/drawing/2014/main" id="{A811485B-5ADE-D20A-9A1A-B8DBFB522184}"/>
                </a:ext>
              </a:extLst>
            </p:cNvPr>
            <p:cNvSpPr/>
            <p:nvPr/>
          </p:nvSpPr>
          <p:spPr>
            <a:xfrm>
              <a:off x="1335504" y="6343460"/>
              <a:ext cx="5181600" cy="1158038"/>
            </a:xfrm>
            <a:prstGeom prst="roundRect">
              <a:avLst>
                <a:gd name="adj" fmla="val 42988"/>
              </a:avLst>
            </a:prstGeom>
            <a:solidFill>
              <a:srgbClr val="6378FF"/>
            </a:solidFill>
            <a:ln>
              <a:noFill/>
            </a:ln>
            <a:effectLst>
              <a:outerShdw blurRad="196489" dist="14319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5" name="TextBox 4">
              <a:extLst>
                <a:ext uri="{FF2B5EF4-FFF2-40B4-BE49-F238E27FC236}">
                  <a16:creationId xmlns:a16="http://schemas.microsoft.com/office/drawing/2014/main" id="{1DD0E33F-648E-62D7-0D84-D99E90CBA936}"/>
                </a:ext>
              </a:extLst>
            </p:cNvPr>
            <p:cNvSpPr txBox="1"/>
            <p:nvPr/>
          </p:nvSpPr>
          <p:spPr>
            <a:xfrm>
              <a:off x="1730956" y="6574699"/>
              <a:ext cx="4668304" cy="748010"/>
            </a:xfrm>
            <a:prstGeom prst="rect">
              <a:avLst/>
            </a:prstGeom>
            <a:noFill/>
          </p:spPr>
          <p:txBody>
            <a:bodyPr wrap="square" rtlCol="0">
              <a:spAutoFit/>
            </a:bodyPr>
            <a:lstStyle/>
            <a:p>
              <a:pPr algn="ctr"/>
              <a:r>
                <a:rPr lang="ms-MY" sz="2000" b="1" dirty="0">
                  <a:solidFill>
                    <a:schemeClr val="bg1"/>
                  </a:solidFill>
                  <a:latin typeface="Poppins" pitchFamily="2" charset="77"/>
                  <a:cs typeface="Poppins" pitchFamily="2" charset="77"/>
                  <a:hlinkClick r:id="" action="ppaction://noaction">
                    <a:extLst>
                      <a:ext uri="{A12FA001-AC4F-418D-AE19-62706E023703}">
                        <ahyp:hlinkClr xmlns:ahyp="http://schemas.microsoft.com/office/drawing/2018/hyperlinkcolor" val="tx"/>
                      </a:ext>
                    </a:extLst>
                  </a:hlinkClick>
                </a:rPr>
                <a:t>Try ClassPoint</a:t>
              </a:r>
            </a:p>
            <a:p>
              <a:pPr algn="ctr"/>
              <a:r>
                <a:rPr lang="ms-MY" sz="2000" b="1" dirty="0">
                  <a:solidFill>
                    <a:schemeClr val="bg1"/>
                  </a:solidFill>
                  <a:latin typeface="Poppins" pitchFamily="2" charset="77"/>
                  <a:cs typeface="Poppins" pitchFamily="2" charset="77"/>
                  <a:hlinkClick r:id="" action="ppaction://noaction">
                    <a:extLst>
                      <a:ext uri="{A12FA001-AC4F-418D-AE19-62706E023703}">
                        <ahyp:hlinkClr xmlns:ahyp="http://schemas.microsoft.com/office/drawing/2018/hyperlinkcolor" val="tx"/>
                      </a:ext>
                    </a:extLst>
                  </a:hlinkClick>
                </a:rPr>
                <a:t>for</a:t>
              </a:r>
              <a:r>
                <a:rPr lang="ms-MY" sz="2000" b="1">
                  <a:solidFill>
                    <a:schemeClr val="bg1"/>
                  </a:solidFill>
                  <a:latin typeface="Poppins" pitchFamily="2" charset="77"/>
                  <a:cs typeface="Poppins" pitchFamily="2" charset="77"/>
                  <a:hlinkClick r:id="" action="ppaction://noaction">
                    <a:extLst>
                      <a:ext uri="{A12FA001-AC4F-418D-AE19-62706E023703}">
                        <ahyp:hlinkClr xmlns:ahyp="http://schemas.microsoft.com/office/drawing/2018/hyperlinkcolor" val="tx"/>
                      </a:ext>
                    </a:extLst>
                  </a:hlinkClick>
                </a:rPr>
                <a:t> Free</a:t>
              </a:r>
              <a:endParaRPr lang="ms-MY" sz="2000" b="1">
                <a:solidFill>
                  <a:schemeClr val="bg1"/>
                </a:solidFill>
                <a:latin typeface="Poppins" pitchFamily="2" charset="77"/>
                <a:cs typeface="Poppins" pitchFamily="2" charset="77"/>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258"/>
        <p:cNvGrpSpPr/>
        <p:nvPr/>
      </p:nvGrpSpPr>
      <p:grpSpPr>
        <a:xfrm>
          <a:off x="0" y="0"/>
          <a:ext cx="0" cy="0"/>
          <a:chOff x="0" y="0"/>
          <a:chExt cx="0" cy="0"/>
        </a:xfrm>
      </p:grpSpPr>
      <p:pic>
        <p:nvPicPr>
          <p:cNvPr id="3" name="Picture 2" descr="Blue letters on a black background&#10;&#10;Description automatically generated">
            <a:extLst>
              <a:ext uri="{FF2B5EF4-FFF2-40B4-BE49-F238E27FC236}">
                <a16:creationId xmlns:a16="http://schemas.microsoft.com/office/drawing/2014/main" id="{2968045F-E7B8-3397-523A-4C95C364F006}"/>
              </a:ext>
            </a:extLst>
          </p:cNvPr>
          <p:cNvPicPr>
            <a:picLocks noChangeAspect="1"/>
          </p:cNvPicPr>
          <p:nvPr/>
        </p:nvPicPr>
        <p:blipFill>
          <a:blip r:embed="rId4"/>
          <a:stretch>
            <a:fillRect/>
          </a:stretch>
        </p:blipFill>
        <p:spPr>
          <a:xfrm>
            <a:off x="3902403" y="3003711"/>
            <a:ext cx="4387194" cy="8505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230E1DB-47EF-E200-2840-DE3027E2F94F}"/>
              </a:ext>
            </a:extLst>
          </p:cNvPr>
          <p:cNvSpPr/>
          <p:nvPr/>
        </p:nvSpPr>
        <p:spPr>
          <a:xfrm>
            <a:off x="1063700" y="655982"/>
            <a:ext cx="10217426" cy="5546035"/>
          </a:xfrm>
          <a:prstGeom prst="rect">
            <a:avLst/>
          </a:prstGeom>
          <a:solidFill>
            <a:schemeClr val="bg1">
              <a:alpha val="897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5">
            <a:extLst>
              <a:ext uri="{FF2B5EF4-FFF2-40B4-BE49-F238E27FC236}">
                <a16:creationId xmlns:a16="http://schemas.microsoft.com/office/drawing/2014/main" id="{61C121C7-643C-47EE-0D9C-AF9F85E32C77}"/>
              </a:ext>
            </a:extLst>
          </p:cNvPr>
          <p:cNvSpPr txBox="1"/>
          <p:nvPr/>
        </p:nvSpPr>
        <p:spPr>
          <a:xfrm>
            <a:off x="1614012" y="1304707"/>
            <a:ext cx="9116802" cy="328231"/>
          </a:xfrm>
          <a:prstGeom prst="rect">
            <a:avLst/>
          </a:prstGeom>
        </p:spPr>
        <p:txBody>
          <a:bodyPr wrap="square" lIns="0" tIns="0" rIns="0" bIns="0" rtlCol="0" anchor="t">
            <a:spAutoFit/>
          </a:bodyPr>
          <a:lstStyle/>
          <a:p>
            <a:r>
              <a:rPr lang="en-US" sz="2133" b="1" dirty="0">
                <a:solidFill>
                  <a:schemeClr val="bg2">
                    <a:lumMod val="10000"/>
                  </a:schemeClr>
                </a:solidFill>
                <a:latin typeface="Poppins"/>
              </a:rPr>
              <a:t>To gamify your Wheel of Fortune PowerPoint slides:</a:t>
            </a:r>
          </a:p>
        </p:txBody>
      </p:sp>
      <p:sp>
        <p:nvSpPr>
          <p:cNvPr id="26" name="TextBox 6">
            <a:extLst>
              <a:ext uri="{FF2B5EF4-FFF2-40B4-BE49-F238E27FC236}">
                <a16:creationId xmlns:a16="http://schemas.microsoft.com/office/drawing/2014/main" id="{A8B5AEEF-8BFA-FA7F-7D3D-9D75AE4493EB}"/>
              </a:ext>
            </a:extLst>
          </p:cNvPr>
          <p:cNvSpPr txBox="1"/>
          <p:nvPr/>
        </p:nvSpPr>
        <p:spPr>
          <a:xfrm>
            <a:off x="1687025" y="1864035"/>
            <a:ext cx="8914991" cy="3774367"/>
          </a:xfrm>
          <a:prstGeom prst="rect">
            <a:avLst/>
          </a:prstGeom>
        </p:spPr>
        <p:txBody>
          <a:bodyPr wrap="square" lIns="0" tIns="0" rIns="0" bIns="0" rtlCol="0" anchor="t">
            <a:spAutoFit/>
          </a:bodyPr>
          <a:lstStyle/>
          <a:p>
            <a:pPr marL="304815" indent="-304815">
              <a:buAutoNum type="arabicPeriod"/>
            </a:pPr>
            <a:r>
              <a:rPr lang="en-MY" sz="1533" dirty="0">
                <a:solidFill>
                  <a:schemeClr val="bg2">
                    <a:lumMod val="10000"/>
                  </a:schemeClr>
                </a:solidFill>
                <a:latin typeface="Poppins" pitchFamily="2" charset="77"/>
                <a:ea typeface="DengXian" panose="02010600030101010101" pitchFamily="2" charset="-122"/>
                <a:cs typeface="Poppins" pitchFamily="2" charset="77"/>
              </a:rPr>
              <a:t>Once you have </a:t>
            </a:r>
            <a:r>
              <a:rPr lang="en-MY" sz="1533" dirty="0">
                <a:solidFill>
                  <a:schemeClr val="bg2">
                    <a:lumMod val="10000"/>
                  </a:schemeClr>
                </a:solidFill>
                <a:latin typeface="Poppins" pitchFamily="2" charset="77"/>
                <a:ea typeface="DengXian" panose="02010600030101010101" pitchFamily="2" charset="-122"/>
                <a:cs typeface="Poppins" pitchFamily="2" charset="77"/>
                <a:hlinkClick r:id="rId2">
                  <a:extLst>
                    <a:ext uri="{A12FA001-AC4F-418D-AE19-62706E023703}">
                      <ahyp:hlinkClr xmlns:ahyp="http://schemas.microsoft.com/office/drawing/2018/hyperlinkcolor" val="tx"/>
                    </a:ext>
                  </a:extLst>
                </a:hlinkClick>
              </a:rPr>
              <a:t>downloaded ClassPoint</a:t>
            </a:r>
            <a:r>
              <a:rPr lang="en-MY" sz="1533" dirty="0">
                <a:solidFill>
                  <a:schemeClr val="bg2">
                    <a:lumMod val="10000"/>
                  </a:schemeClr>
                </a:solidFill>
                <a:latin typeface="Poppins" pitchFamily="2" charset="77"/>
                <a:ea typeface="DengXian" panose="02010600030101010101" pitchFamily="2" charset="-122"/>
                <a:cs typeface="Poppins" pitchFamily="2" charset="77"/>
              </a:rPr>
              <a:t> and signed in, go to </a:t>
            </a:r>
            <a:r>
              <a:rPr lang="en-MY" sz="1533" b="1" dirty="0">
                <a:solidFill>
                  <a:schemeClr val="bg2">
                    <a:lumMod val="10000"/>
                  </a:schemeClr>
                </a:solidFill>
                <a:latin typeface="Poppins" pitchFamily="2" charset="77"/>
                <a:ea typeface="DengXian" panose="02010600030101010101" pitchFamily="2" charset="-122"/>
                <a:cs typeface="Poppins" pitchFamily="2" charset="77"/>
              </a:rPr>
              <a:t>Class List </a:t>
            </a:r>
            <a:r>
              <a:rPr lang="en-MY" sz="1533" dirty="0">
                <a:solidFill>
                  <a:schemeClr val="bg2">
                    <a:lumMod val="10000"/>
                  </a:schemeClr>
                </a:solidFill>
                <a:latin typeface="Poppins" pitchFamily="2" charset="77"/>
                <a:ea typeface="DengXian" panose="02010600030101010101" pitchFamily="2" charset="-122"/>
                <a:cs typeface="Poppins" pitchFamily="2" charset="77"/>
              </a:rPr>
              <a:t>at your PPT ribbon.</a:t>
            </a:r>
          </a:p>
          <a:p>
            <a:pPr marL="304815" indent="-304815">
              <a:buAutoNum type="arabicPeriod"/>
            </a:pPr>
            <a:endParaRPr lang="en-MY" sz="1533" dirty="0">
              <a:solidFill>
                <a:schemeClr val="bg2">
                  <a:lumMod val="10000"/>
                </a:schemeClr>
              </a:solidFill>
              <a:latin typeface="Poppins" pitchFamily="2" charset="77"/>
              <a:ea typeface="DengXian" panose="02010600030101010101" pitchFamily="2" charset="-122"/>
              <a:cs typeface="Poppins" pitchFamily="2" charset="77"/>
            </a:endParaRPr>
          </a:p>
          <a:p>
            <a:pPr marL="304815" indent="-304815">
              <a:buAutoNum type="arabicPeriod"/>
            </a:pPr>
            <a:endParaRPr lang="en-MY" sz="1533" dirty="0">
              <a:solidFill>
                <a:schemeClr val="bg2">
                  <a:lumMod val="10000"/>
                </a:schemeClr>
              </a:solidFill>
              <a:latin typeface="Poppins" pitchFamily="2" charset="77"/>
              <a:ea typeface="DengXian" panose="02010600030101010101" pitchFamily="2" charset="-122"/>
              <a:cs typeface="Poppins" pitchFamily="2" charset="77"/>
            </a:endParaRPr>
          </a:p>
          <a:p>
            <a:pPr marL="304815" indent="-304815">
              <a:buAutoNum type="arabicPeriod"/>
            </a:pPr>
            <a:endParaRPr lang="en-MY" sz="1533" dirty="0">
              <a:solidFill>
                <a:schemeClr val="bg2">
                  <a:lumMod val="10000"/>
                </a:schemeClr>
              </a:solidFill>
              <a:latin typeface="Poppins" pitchFamily="2" charset="77"/>
              <a:ea typeface="DengXian" panose="02010600030101010101" pitchFamily="2" charset="-122"/>
              <a:cs typeface="Poppins" pitchFamily="2" charset="77"/>
            </a:endParaRPr>
          </a:p>
          <a:p>
            <a:pPr marL="304815" indent="-304815">
              <a:buAutoNum type="arabicPeriod"/>
            </a:pPr>
            <a:endParaRPr lang="en-MY" sz="1533" dirty="0">
              <a:solidFill>
                <a:schemeClr val="bg2">
                  <a:lumMod val="10000"/>
                </a:schemeClr>
              </a:solidFill>
              <a:latin typeface="Poppins" pitchFamily="2" charset="77"/>
              <a:ea typeface="DengXian" panose="02010600030101010101" pitchFamily="2" charset="-122"/>
              <a:cs typeface="Poppins" pitchFamily="2" charset="77"/>
            </a:endParaRPr>
          </a:p>
          <a:p>
            <a:pPr marL="304815" indent="-304815">
              <a:buAutoNum type="arabicPeriod"/>
            </a:pPr>
            <a:endParaRPr lang="en-MY" sz="1533" dirty="0">
              <a:solidFill>
                <a:schemeClr val="bg2">
                  <a:lumMod val="10000"/>
                </a:schemeClr>
              </a:solidFill>
              <a:latin typeface="Poppins" pitchFamily="2" charset="77"/>
              <a:ea typeface="DengXian" panose="02010600030101010101" pitchFamily="2" charset="-122"/>
              <a:cs typeface="Poppins" pitchFamily="2" charset="77"/>
            </a:endParaRPr>
          </a:p>
          <a:p>
            <a:pPr marL="304815" indent="-304815">
              <a:buAutoNum type="arabicPeriod"/>
            </a:pPr>
            <a:r>
              <a:rPr lang="en-MY" sz="1533" b="1" dirty="0">
                <a:solidFill>
                  <a:schemeClr val="bg2">
                    <a:lumMod val="10000"/>
                  </a:schemeClr>
                </a:solidFill>
                <a:latin typeface="Poppins" pitchFamily="2" charset="77"/>
                <a:ea typeface="DengXian" panose="02010600030101010101" pitchFamily="2" charset="-122"/>
                <a:cs typeface="Poppins" pitchFamily="2" charset="77"/>
              </a:rPr>
              <a:t>(Important) </a:t>
            </a:r>
            <a:r>
              <a:rPr lang="en-MY" sz="1533" dirty="0">
                <a:solidFill>
                  <a:schemeClr val="bg2">
                    <a:lumMod val="10000"/>
                  </a:schemeClr>
                </a:solidFill>
                <a:latin typeface="Poppins" pitchFamily="2" charset="77"/>
                <a:ea typeface="DengXian" panose="02010600030101010101" pitchFamily="2" charset="-122"/>
                <a:cs typeface="Poppins" pitchFamily="2" charset="77"/>
              </a:rPr>
              <a:t>If you have added a Class List for the Wheel of Fortune reward options to be spun using Name Picker, you will have to “Add New Class” for the contestant names.</a:t>
            </a:r>
          </a:p>
          <a:p>
            <a:pPr marL="304815" indent="-304815">
              <a:buAutoNum type="arabicPeriod"/>
            </a:pPr>
            <a:r>
              <a:rPr lang="en-MY" sz="1533" dirty="0">
                <a:solidFill>
                  <a:schemeClr val="bg2">
                    <a:lumMod val="10000"/>
                  </a:schemeClr>
                </a:solidFill>
                <a:latin typeface="Poppins" pitchFamily="2" charset="77"/>
                <a:ea typeface="DengXian" panose="02010600030101010101" pitchFamily="2" charset="-122"/>
                <a:cs typeface="Poppins" pitchFamily="2" charset="77"/>
              </a:rPr>
              <a:t>Add the contestants’ names/teams’ names.</a:t>
            </a:r>
          </a:p>
          <a:p>
            <a:pPr marL="304815" indent="-304815">
              <a:buAutoNum type="arabicPeriod"/>
            </a:pPr>
            <a:r>
              <a:rPr lang="en-MY" sz="1533" dirty="0">
                <a:solidFill>
                  <a:schemeClr val="bg2">
                    <a:lumMod val="10000"/>
                  </a:schemeClr>
                </a:solidFill>
                <a:latin typeface="Poppins" pitchFamily="2" charset="77"/>
                <a:ea typeface="DengXian" panose="02010600030101010101" pitchFamily="2" charset="-122"/>
                <a:cs typeface="Poppins" pitchFamily="2" charset="77"/>
              </a:rPr>
              <a:t>Start the game.</a:t>
            </a:r>
          </a:p>
          <a:p>
            <a:pPr marL="304815" indent="-304815">
              <a:buAutoNum type="arabicPeriod"/>
            </a:pPr>
            <a:r>
              <a:rPr lang="en-MY" sz="1533" b="1" dirty="0">
                <a:solidFill>
                  <a:schemeClr val="bg2">
                    <a:lumMod val="10000"/>
                  </a:schemeClr>
                </a:solidFill>
                <a:latin typeface="Poppins" pitchFamily="2" charset="77"/>
                <a:ea typeface="DengXian" panose="02010600030101010101" pitchFamily="2" charset="-122"/>
                <a:cs typeface="Poppins" pitchFamily="2" charset="77"/>
              </a:rPr>
              <a:t>Award stars</a:t>
            </a:r>
            <a:r>
              <a:rPr lang="en-MY" sz="1533" dirty="0">
                <a:solidFill>
                  <a:schemeClr val="bg2">
                    <a:lumMod val="10000"/>
                  </a:schemeClr>
                </a:solidFill>
                <a:latin typeface="Poppins" pitchFamily="2" charset="77"/>
                <a:ea typeface="DengXian" panose="02010600030101010101" pitchFamily="2" charset="-122"/>
                <a:cs typeface="Poppins" pitchFamily="2" charset="77"/>
              </a:rPr>
              <a:t> for each round by going to “My Classes” or “Name Picker” tab at the ClassPoint toolbar during slide show mode. (Remember to switch to the Class containing the right list (list containing Wheel of Fortune reward options or list containing contestants’ names) by clicking on the Class Code on the top right corner or “My Class” on the bottom left corner of the screen.</a:t>
            </a:r>
          </a:p>
          <a:p>
            <a:pPr marL="304815" indent="-304815">
              <a:buAutoNum type="arabicPeriod"/>
            </a:pPr>
            <a:r>
              <a:rPr lang="en-MY" sz="1533" dirty="0">
                <a:solidFill>
                  <a:schemeClr val="bg2">
                    <a:lumMod val="10000"/>
                  </a:schemeClr>
                </a:solidFill>
                <a:latin typeface="Poppins" pitchFamily="2" charset="77"/>
                <a:ea typeface="DengXian" panose="02010600030101010101" pitchFamily="2" charset="-122"/>
                <a:cs typeface="Poppins" pitchFamily="2" charset="77"/>
              </a:rPr>
              <a:t>Access the </a:t>
            </a:r>
            <a:r>
              <a:rPr lang="en-MY" sz="1533" b="1" dirty="0">
                <a:solidFill>
                  <a:schemeClr val="bg2">
                    <a:lumMod val="10000"/>
                  </a:schemeClr>
                </a:solidFill>
                <a:latin typeface="Poppins" pitchFamily="2" charset="77"/>
                <a:ea typeface="DengXian" panose="02010600030101010101" pitchFamily="2" charset="-122"/>
                <a:cs typeface="Poppins" pitchFamily="2" charset="77"/>
              </a:rPr>
              <a:t>leaderboard</a:t>
            </a:r>
            <a:r>
              <a:rPr lang="en-MY" sz="1533" dirty="0">
                <a:solidFill>
                  <a:schemeClr val="bg2">
                    <a:lumMod val="10000"/>
                  </a:schemeClr>
                </a:solidFill>
                <a:latin typeface="Poppins" pitchFamily="2" charset="77"/>
                <a:ea typeface="DengXian" panose="02010600030101010101" pitchFamily="2" charset="-122"/>
                <a:cs typeface="Poppins" pitchFamily="2" charset="77"/>
              </a:rPr>
              <a:t> at the ClassPoint toolbar during slide show mode.</a:t>
            </a:r>
          </a:p>
        </p:txBody>
      </p:sp>
      <p:grpSp>
        <p:nvGrpSpPr>
          <p:cNvPr id="38" name="Group 37">
            <a:extLst>
              <a:ext uri="{FF2B5EF4-FFF2-40B4-BE49-F238E27FC236}">
                <a16:creationId xmlns:a16="http://schemas.microsoft.com/office/drawing/2014/main" id="{4F913E95-14C2-9147-51AD-B746ABDA009E}"/>
              </a:ext>
            </a:extLst>
          </p:cNvPr>
          <p:cNvGrpSpPr/>
          <p:nvPr/>
        </p:nvGrpSpPr>
        <p:grpSpPr>
          <a:xfrm>
            <a:off x="1966592" y="2154332"/>
            <a:ext cx="6130057" cy="976749"/>
            <a:chOff x="741680" y="3237319"/>
            <a:chExt cx="10004409" cy="1594079"/>
          </a:xfrm>
        </p:grpSpPr>
        <p:pic>
          <p:nvPicPr>
            <p:cNvPr id="39" name="Picture 38">
              <a:extLst>
                <a:ext uri="{FF2B5EF4-FFF2-40B4-BE49-F238E27FC236}">
                  <a16:creationId xmlns:a16="http://schemas.microsoft.com/office/drawing/2014/main" id="{36791F6E-37A5-8148-3F35-98A4FA3B0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680" y="3237319"/>
              <a:ext cx="10004409" cy="1594079"/>
            </a:xfrm>
            <a:prstGeom prst="roundRect">
              <a:avLst>
                <a:gd name="adj" fmla="val 8871"/>
              </a:avLst>
            </a:prstGeom>
            <a:effectLst>
              <a:outerShdw blurRad="190500" algn="ctr" rotWithShape="0">
                <a:schemeClr val="tx1">
                  <a:alpha val="35000"/>
                </a:schemeClr>
              </a:outerShdw>
            </a:effectLst>
          </p:spPr>
        </p:pic>
        <p:pic>
          <p:nvPicPr>
            <p:cNvPr id="40" name="Picture 39">
              <a:extLst>
                <a:ext uri="{FF2B5EF4-FFF2-40B4-BE49-F238E27FC236}">
                  <a16:creationId xmlns:a16="http://schemas.microsoft.com/office/drawing/2014/main" id="{445E0E64-AF8F-7CD8-24FC-5370063070CC}"/>
                </a:ext>
              </a:extLst>
            </p:cNvPr>
            <p:cNvPicPr>
              <a:picLocks noChangeAspect="1"/>
            </p:cNvPicPr>
            <p:nvPr/>
          </p:nvPicPr>
          <p:blipFill>
            <a:blip r:embed="rId4"/>
            <a:stretch>
              <a:fillRect/>
            </a:stretch>
          </p:blipFill>
          <p:spPr>
            <a:xfrm>
              <a:off x="5405088" y="3854826"/>
              <a:ext cx="428642" cy="803704"/>
            </a:xfrm>
            <a:prstGeom prst="rect">
              <a:avLst/>
            </a:prstGeom>
          </p:spPr>
        </p:pic>
      </p:grpSp>
      <p:sp>
        <p:nvSpPr>
          <p:cNvPr id="41" name="Rectangle 40">
            <a:extLst>
              <a:ext uri="{FF2B5EF4-FFF2-40B4-BE49-F238E27FC236}">
                <a16:creationId xmlns:a16="http://schemas.microsoft.com/office/drawing/2014/main" id="{EA0CA4AB-999C-B97F-C3F0-8E62C7392EBB}"/>
              </a:ext>
            </a:extLst>
          </p:cNvPr>
          <p:cNvSpPr/>
          <p:nvPr/>
        </p:nvSpPr>
        <p:spPr>
          <a:xfrm>
            <a:off x="4787215" y="2418977"/>
            <a:ext cx="348615" cy="662455"/>
          </a:xfrm>
          <a:prstGeom prst="rect">
            <a:avLst/>
          </a:prstGeom>
          <a:noFill/>
          <a:ln w="7620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200" dirty="0"/>
          </a:p>
        </p:txBody>
      </p:sp>
      <p:grpSp>
        <p:nvGrpSpPr>
          <p:cNvPr id="57" name="Group 56">
            <a:extLst>
              <a:ext uri="{FF2B5EF4-FFF2-40B4-BE49-F238E27FC236}">
                <a16:creationId xmlns:a16="http://schemas.microsoft.com/office/drawing/2014/main" id="{58ECF46E-26F8-C3C0-6E13-8A1DEA9692E1}"/>
              </a:ext>
            </a:extLst>
          </p:cNvPr>
          <p:cNvGrpSpPr/>
          <p:nvPr/>
        </p:nvGrpSpPr>
        <p:grpSpPr>
          <a:xfrm>
            <a:off x="1966592" y="5705383"/>
            <a:ext cx="8106355" cy="328232"/>
            <a:chOff x="1308848" y="5553292"/>
            <a:chExt cx="9421966" cy="381502"/>
          </a:xfrm>
        </p:grpSpPr>
        <p:pic>
          <p:nvPicPr>
            <p:cNvPr id="58" name="Picture 57" descr="A screenshot of a computer&#10;&#10;Description automatically generated">
              <a:extLst>
                <a:ext uri="{FF2B5EF4-FFF2-40B4-BE49-F238E27FC236}">
                  <a16:creationId xmlns:a16="http://schemas.microsoft.com/office/drawing/2014/main" id="{8D12F4C1-ACFD-51DC-4620-F33039DC8967}"/>
                </a:ext>
              </a:extLst>
            </p:cNvPr>
            <p:cNvPicPr>
              <a:picLocks noChangeAspect="1"/>
            </p:cNvPicPr>
            <p:nvPr/>
          </p:nvPicPr>
          <p:blipFill rotWithShape="1">
            <a:blip r:embed="rId5"/>
            <a:srcRect t="95362" r="72749"/>
            <a:stretch/>
          </p:blipFill>
          <p:spPr>
            <a:xfrm>
              <a:off x="1308848" y="5553293"/>
              <a:ext cx="3984758" cy="381501"/>
            </a:xfrm>
            <a:prstGeom prst="rect">
              <a:avLst/>
            </a:prstGeom>
          </p:spPr>
        </p:pic>
        <p:sp>
          <p:nvSpPr>
            <p:cNvPr id="59" name="Rectangle 58">
              <a:extLst>
                <a:ext uri="{FF2B5EF4-FFF2-40B4-BE49-F238E27FC236}">
                  <a16:creationId xmlns:a16="http://schemas.microsoft.com/office/drawing/2014/main" id="{5379EACB-6562-2676-68BC-5E06ECE94DDD}"/>
                </a:ext>
              </a:extLst>
            </p:cNvPr>
            <p:cNvSpPr/>
            <p:nvPr/>
          </p:nvSpPr>
          <p:spPr>
            <a:xfrm>
              <a:off x="8292331" y="5553293"/>
              <a:ext cx="2438483" cy="37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59" descr="A screenshot of a computer&#10;&#10;Description automatically generated">
              <a:extLst>
                <a:ext uri="{FF2B5EF4-FFF2-40B4-BE49-F238E27FC236}">
                  <a16:creationId xmlns:a16="http://schemas.microsoft.com/office/drawing/2014/main" id="{EB513507-2FAC-4774-55EB-5CF49179570C}"/>
                </a:ext>
              </a:extLst>
            </p:cNvPr>
            <p:cNvPicPr>
              <a:picLocks noChangeAspect="1"/>
            </p:cNvPicPr>
            <p:nvPr/>
          </p:nvPicPr>
          <p:blipFill rotWithShape="1">
            <a:blip r:embed="rId6">
              <a:extLst>
                <a:ext uri="{28A0092B-C50C-407E-A947-70E740481C1C}">
                  <a14:useLocalDpi xmlns:a14="http://schemas.microsoft.com/office/drawing/2010/main" val="0"/>
                </a:ext>
              </a:extLst>
            </a:blip>
            <a:srcRect l="3580" t="59507" r="4073"/>
            <a:stretch/>
          </p:blipFill>
          <p:spPr>
            <a:xfrm>
              <a:off x="2868706" y="5553292"/>
              <a:ext cx="6983506" cy="375406"/>
            </a:xfrm>
            <a:prstGeom prst="rect">
              <a:avLst/>
            </a:prstGeom>
          </p:spPr>
        </p:pic>
      </p:grpSp>
      <p:sp>
        <p:nvSpPr>
          <p:cNvPr id="61" name="Rectangle 60">
            <a:extLst>
              <a:ext uri="{FF2B5EF4-FFF2-40B4-BE49-F238E27FC236}">
                <a16:creationId xmlns:a16="http://schemas.microsoft.com/office/drawing/2014/main" id="{711BA867-AD28-21A2-488D-2619674CE327}"/>
              </a:ext>
            </a:extLst>
          </p:cNvPr>
          <p:cNvSpPr/>
          <p:nvPr/>
        </p:nvSpPr>
        <p:spPr>
          <a:xfrm rot="5400000">
            <a:off x="2265160" y="5391945"/>
            <a:ext cx="348615" cy="945752"/>
          </a:xfrm>
          <a:prstGeom prst="rect">
            <a:avLst/>
          </a:prstGeom>
          <a:noFill/>
          <a:ln w="7620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200" dirty="0"/>
          </a:p>
        </p:txBody>
      </p:sp>
      <p:grpSp>
        <p:nvGrpSpPr>
          <p:cNvPr id="63" name="Group 62">
            <a:extLst>
              <a:ext uri="{FF2B5EF4-FFF2-40B4-BE49-F238E27FC236}">
                <a16:creationId xmlns:a16="http://schemas.microsoft.com/office/drawing/2014/main" id="{A1CC87BB-F3E0-FD52-93D3-56B2C2821707}"/>
              </a:ext>
            </a:extLst>
          </p:cNvPr>
          <p:cNvGrpSpPr/>
          <p:nvPr/>
        </p:nvGrpSpPr>
        <p:grpSpPr>
          <a:xfrm>
            <a:off x="8792301" y="5654044"/>
            <a:ext cx="705447" cy="409890"/>
            <a:chOff x="13030139" y="7207571"/>
            <a:chExt cx="1058170" cy="614835"/>
          </a:xfrm>
        </p:grpSpPr>
        <p:cxnSp>
          <p:nvCxnSpPr>
            <p:cNvPr id="64" name="Straight Connector 63">
              <a:extLst>
                <a:ext uri="{FF2B5EF4-FFF2-40B4-BE49-F238E27FC236}">
                  <a16:creationId xmlns:a16="http://schemas.microsoft.com/office/drawing/2014/main" id="{88B70D58-5D76-4BA8-097A-262B76FC7DF0}"/>
                </a:ext>
              </a:extLst>
            </p:cNvPr>
            <p:cNvCxnSpPr>
              <a:cxnSpLocks/>
              <a:stCxn id="65" idx="3"/>
            </p:cNvCxnSpPr>
            <p:nvPr/>
          </p:nvCxnSpPr>
          <p:spPr>
            <a:xfrm>
              <a:off x="13635620" y="7514989"/>
              <a:ext cx="452689" cy="0"/>
            </a:xfrm>
            <a:prstGeom prst="line">
              <a:avLst/>
            </a:prstGeom>
            <a:ln w="28575">
              <a:solidFill>
                <a:srgbClr val="2A37DF"/>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34648FA-D673-A9ED-3A1D-995E8EB4ABC4}"/>
                </a:ext>
              </a:extLst>
            </p:cNvPr>
            <p:cNvSpPr/>
            <p:nvPr/>
          </p:nvSpPr>
          <p:spPr>
            <a:xfrm>
              <a:off x="13030139" y="7207571"/>
              <a:ext cx="605481" cy="614835"/>
            </a:xfrm>
            <a:prstGeom prst="rect">
              <a:avLst/>
            </a:prstGeom>
            <a:noFill/>
            <a:ln w="7620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200" dirty="0"/>
            </a:p>
          </p:txBody>
        </p:sp>
      </p:grpSp>
      <p:sp>
        <p:nvSpPr>
          <p:cNvPr id="66" name="TextBox 65">
            <a:extLst>
              <a:ext uri="{FF2B5EF4-FFF2-40B4-BE49-F238E27FC236}">
                <a16:creationId xmlns:a16="http://schemas.microsoft.com/office/drawing/2014/main" id="{7555C64A-6608-9529-4CFB-C8A2B5418BAB}"/>
              </a:ext>
            </a:extLst>
          </p:cNvPr>
          <p:cNvSpPr txBox="1"/>
          <p:nvPr/>
        </p:nvSpPr>
        <p:spPr>
          <a:xfrm>
            <a:off x="9497748" y="5720489"/>
            <a:ext cx="1288857" cy="276999"/>
          </a:xfrm>
          <a:prstGeom prst="rect">
            <a:avLst/>
          </a:prstGeom>
          <a:noFill/>
        </p:spPr>
        <p:txBody>
          <a:bodyPr wrap="square" rtlCol="0">
            <a:spAutoFit/>
          </a:bodyPr>
          <a:lstStyle/>
          <a:p>
            <a:r>
              <a:rPr lang="ms-MY" sz="1200" dirty="0">
                <a:solidFill>
                  <a:schemeClr val="bg2">
                    <a:lumMod val="10000"/>
                  </a:schemeClr>
                </a:solidFill>
                <a:latin typeface="Poppins" pitchFamily="2" charset="77"/>
                <a:cs typeface="Poppins" pitchFamily="2" charset="77"/>
              </a:rPr>
              <a:t>Leaderboard</a:t>
            </a:r>
          </a:p>
        </p:txBody>
      </p:sp>
    </p:spTree>
    <p:extLst>
      <p:ext uri="{BB962C8B-B14F-4D97-AF65-F5344CB8AC3E}">
        <p14:creationId xmlns:p14="http://schemas.microsoft.com/office/powerpoint/2010/main" val="891934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230E1DB-47EF-E200-2840-DE3027E2F94F}"/>
              </a:ext>
            </a:extLst>
          </p:cNvPr>
          <p:cNvSpPr/>
          <p:nvPr/>
        </p:nvSpPr>
        <p:spPr>
          <a:xfrm>
            <a:off x="1063700" y="655982"/>
            <a:ext cx="10217426" cy="5546035"/>
          </a:xfrm>
          <a:prstGeom prst="rect">
            <a:avLst/>
          </a:prstGeom>
          <a:solidFill>
            <a:schemeClr val="bg1">
              <a:alpha val="897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5">
            <a:extLst>
              <a:ext uri="{FF2B5EF4-FFF2-40B4-BE49-F238E27FC236}">
                <a16:creationId xmlns:a16="http://schemas.microsoft.com/office/drawing/2014/main" id="{6AF3EA53-D98A-37E9-9A1E-BC2EDA650100}"/>
              </a:ext>
            </a:extLst>
          </p:cNvPr>
          <p:cNvSpPr txBox="1"/>
          <p:nvPr/>
        </p:nvSpPr>
        <p:spPr>
          <a:xfrm>
            <a:off x="1614012" y="1304707"/>
            <a:ext cx="9116802" cy="328231"/>
          </a:xfrm>
          <a:prstGeom prst="rect">
            <a:avLst/>
          </a:prstGeom>
        </p:spPr>
        <p:txBody>
          <a:bodyPr wrap="square" lIns="0" tIns="0" rIns="0" bIns="0" rtlCol="0" anchor="t">
            <a:spAutoFit/>
          </a:bodyPr>
          <a:lstStyle/>
          <a:p>
            <a:r>
              <a:rPr lang="en-US" sz="2133" b="1" dirty="0">
                <a:solidFill>
                  <a:schemeClr val="bg2">
                    <a:lumMod val="10000"/>
                  </a:schemeClr>
                </a:solidFill>
                <a:latin typeface="Poppins"/>
              </a:rPr>
              <a:t>Toss-up Round</a:t>
            </a:r>
          </a:p>
        </p:txBody>
      </p:sp>
      <p:sp>
        <p:nvSpPr>
          <p:cNvPr id="45" name="TextBox 44">
            <a:extLst>
              <a:ext uri="{FF2B5EF4-FFF2-40B4-BE49-F238E27FC236}">
                <a16:creationId xmlns:a16="http://schemas.microsoft.com/office/drawing/2014/main" id="{6F01AFD2-76B5-A2B6-59E2-DFDEE25C906A}"/>
              </a:ext>
            </a:extLst>
          </p:cNvPr>
          <p:cNvSpPr txBox="1"/>
          <p:nvPr/>
        </p:nvSpPr>
        <p:spPr>
          <a:xfrm>
            <a:off x="1838865" y="1962299"/>
            <a:ext cx="7959230" cy="215443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MY" sz="1600" dirty="0">
                <a:effectLst/>
                <a:latin typeface="Poppins" pitchFamily="2" charset="77"/>
                <a:ea typeface="DengXian" panose="02010600030101010101" pitchFamily="2" charset="-122"/>
                <a:cs typeface="Poppins" pitchFamily="2" charset="77"/>
              </a:rPr>
              <a:t>Contestants buzz in/raised hand to solve a puzzle with missing letters. </a:t>
            </a:r>
          </a:p>
          <a:p>
            <a:pPr marL="285750" indent="-285750">
              <a:lnSpc>
                <a:spcPct val="150000"/>
              </a:lnSpc>
              <a:buFont typeface="Arial" panose="020B0604020202020204" pitchFamily="34" charset="0"/>
              <a:buChar char="•"/>
            </a:pPr>
            <a:r>
              <a:rPr lang="en-MY" sz="1600" dirty="0">
                <a:effectLst/>
                <a:latin typeface="Poppins" pitchFamily="2" charset="77"/>
                <a:ea typeface="DengXian" panose="02010600030101010101" pitchFamily="2" charset="-122"/>
                <a:cs typeface="Poppins" pitchFamily="2" charset="77"/>
              </a:rPr>
              <a:t>The first who buzzed in/raised hand and solved the puzzle wins cash and </a:t>
            </a:r>
          </a:p>
          <a:p>
            <a:r>
              <a:rPr lang="en-MY" sz="1600" dirty="0">
                <a:effectLst/>
                <a:latin typeface="Poppins" pitchFamily="2" charset="77"/>
                <a:ea typeface="DengXian" panose="02010600030101010101" pitchFamily="2" charset="-122"/>
                <a:cs typeface="Poppins" pitchFamily="2" charset="77"/>
              </a:rPr>
              <a:t>starts the next round.</a:t>
            </a:r>
          </a:p>
          <a:p>
            <a:pPr marL="285750" indent="-285750">
              <a:lnSpc>
                <a:spcPct val="150000"/>
              </a:lnSpc>
              <a:buFont typeface="Arial" panose="020B0604020202020204" pitchFamily="34" charset="0"/>
              <a:buChar char="•"/>
            </a:pPr>
            <a:r>
              <a:rPr lang="en-MY" sz="1600" dirty="0">
                <a:latin typeface="Poppins" pitchFamily="2" charset="77"/>
                <a:ea typeface="DengXian" panose="02010600030101010101" pitchFamily="2" charset="-122"/>
                <a:cs typeface="Poppins" pitchFamily="2" charset="77"/>
              </a:rPr>
              <a:t>Set the amount of cash/rewards for the contestant who wins this round.</a:t>
            </a:r>
            <a:endParaRPr lang="en-MY" sz="1600" dirty="0">
              <a:effectLst/>
              <a:latin typeface="Poppins" pitchFamily="2" charset="77"/>
              <a:ea typeface="DengXian" panose="02010600030101010101" pitchFamily="2" charset="-122"/>
              <a:cs typeface="Poppins" pitchFamily="2" charset="77"/>
            </a:endParaRPr>
          </a:p>
          <a:p>
            <a:pPr marL="285750" indent="-285750">
              <a:lnSpc>
                <a:spcPct val="150000"/>
              </a:lnSpc>
              <a:buFont typeface="Arial" panose="020B0604020202020204" pitchFamily="34" charset="0"/>
              <a:buChar char="•"/>
            </a:pPr>
            <a:endParaRPr lang="en-MY" sz="1600" dirty="0">
              <a:effectLst/>
              <a:latin typeface="Poppins" pitchFamily="2" charset="77"/>
              <a:ea typeface="DengXian" panose="02010600030101010101" pitchFamily="2" charset="-122"/>
              <a:cs typeface="Poppins" pitchFamily="2" charset="77"/>
            </a:endParaRPr>
          </a:p>
          <a:p>
            <a:pPr marL="285750" indent="-285750">
              <a:lnSpc>
                <a:spcPct val="150000"/>
              </a:lnSpc>
              <a:buFont typeface="Arial" panose="020B0604020202020204" pitchFamily="34" charset="0"/>
              <a:buChar char="•"/>
            </a:pPr>
            <a:endParaRPr lang="en-MY" sz="1600" dirty="0">
              <a:effectLst/>
              <a:latin typeface="Poppins" pitchFamily="2" charset="77"/>
              <a:ea typeface="DengXian" panose="02010600030101010101" pitchFamily="2" charset="-122"/>
              <a:cs typeface="Poppins" pitchFamily="2" charset="77"/>
            </a:endParaRPr>
          </a:p>
        </p:txBody>
      </p:sp>
    </p:spTree>
    <p:extLst>
      <p:ext uri="{BB962C8B-B14F-4D97-AF65-F5344CB8AC3E}">
        <p14:creationId xmlns:p14="http://schemas.microsoft.com/office/powerpoint/2010/main" val="456968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230E1DB-47EF-E200-2840-DE3027E2F94F}"/>
              </a:ext>
            </a:extLst>
          </p:cNvPr>
          <p:cNvSpPr/>
          <p:nvPr/>
        </p:nvSpPr>
        <p:spPr>
          <a:xfrm>
            <a:off x="1063700" y="655982"/>
            <a:ext cx="10217426" cy="5546035"/>
          </a:xfrm>
          <a:prstGeom prst="rect">
            <a:avLst/>
          </a:prstGeom>
          <a:solidFill>
            <a:schemeClr val="bg1">
              <a:alpha val="897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5">
            <a:extLst>
              <a:ext uri="{FF2B5EF4-FFF2-40B4-BE49-F238E27FC236}">
                <a16:creationId xmlns:a16="http://schemas.microsoft.com/office/drawing/2014/main" id="{6AF3EA53-D98A-37E9-9A1E-BC2EDA650100}"/>
              </a:ext>
            </a:extLst>
          </p:cNvPr>
          <p:cNvSpPr txBox="1"/>
          <p:nvPr/>
        </p:nvSpPr>
        <p:spPr>
          <a:xfrm>
            <a:off x="1614012" y="1304707"/>
            <a:ext cx="9116802" cy="328231"/>
          </a:xfrm>
          <a:prstGeom prst="rect">
            <a:avLst/>
          </a:prstGeom>
        </p:spPr>
        <p:txBody>
          <a:bodyPr wrap="square" lIns="0" tIns="0" rIns="0" bIns="0" rtlCol="0" anchor="t">
            <a:spAutoFit/>
          </a:bodyPr>
          <a:lstStyle/>
          <a:p>
            <a:r>
              <a:rPr lang="en-US" sz="2133" b="1" dirty="0">
                <a:solidFill>
                  <a:schemeClr val="bg2">
                    <a:lumMod val="10000"/>
                  </a:schemeClr>
                </a:solidFill>
                <a:latin typeface="Poppins"/>
              </a:rPr>
              <a:t>Main Game/Round 2-3</a:t>
            </a:r>
          </a:p>
        </p:txBody>
      </p:sp>
      <p:sp>
        <p:nvSpPr>
          <p:cNvPr id="45" name="TextBox 44">
            <a:extLst>
              <a:ext uri="{FF2B5EF4-FFF2-40B4-BE49-F238E27FC236}">
                <a16:creationId xmlns:a16="http://schemas.microsoft.com/office/drawing/2014/main" id="{6F01AFD2-76B5-A2B6-59E2-DFDEE25C906A}"/>
              </a:ext>
            </a:extLst>
          </p:cNvPr>
          <p:cNvSpPr txBox="1"/>
          <p:nvPr/>
        </p:nvSpPr>
        <p:spPr>
          <a:xfrm>
            <a:off x="1607745" y="1895265"/>
            <a:ext cx="9520555" cy="2800767"/>
          </a:xfrm>
          <a:prstGeom prst="rect">
            <a:avLst/>
          </a:prstGeom>
          <a:noFill/>
        </p:spPr>
        <p:txBody>
          <a:bodyPr wrap="none" rtlCol="0">
            <a:spAutoFit/>
          </a:bodyPr>
          <a:lstStyle/>
          <a:p>
            <a:pPr marL="285750" indent="-285750" algn="just">
              <a:buFont typeface="Arial" panose="020B0604020202020204" pitchFamily="34" charset="0"/>
              <a:buChar char="•"/>
            </a:pPr>
            <a:r>
              <a:rPr lang="en-MY" sz="1600" dirty="0">
                <a:effectLst/>
                <a:latin typeface="Poppins" pitchFamily="2" charset="77"/>
                <a:cs typeface="Poppins" pitchFamily="2" charset="77"/>
              </a:rPr>
              <a:t>Contestants take turn spinning the Wheel/Name Picker and call a consonant. After </a:t>
            </a:r>
          </a:p>
          <a:p>
            <a:pPr algn="just"/>
            <a:r>
              <a:rPr lang="en-MY" sz="1600" dirty="0">
                <a:effectLst/>
                <a:latin typeface="Poppins" pitchFamily="2" charset="77"/>
                <a:cs typeface="Poppins" pitchFamily="2" charset="77"/>
              </a:rPr>
              <a:t>calling a consonant, a contestant can buy vowels, attempt to solve the puzzle, or re-spin </a:t>
            </a:r>
          </a:p>
          <a:p>
            <a:pPr algn="just"/>
            <a:r>
              <a:rPr lang="en-MY" sz="1600" dirty="0">
                <a:effectLst/>
                <a:latin typeface="Poppins" pitchFamily="2" charset="77"/>
                <a:cs typeface="Poppins" pitchFamily="2" charset="77"/>
              </a:rPr>
              <a:t>until a miss, Bankrupt, or Lose a Turn. </a:t>
            </a:r>
          </a:p>
          <a:p>
            <a:pPr marL="285750" indent="-285750" algn="just">
              <a:buFont typeface="Arial" panose="020B0604020202020204" pitchFamily="34" charset="0"/>
              <a:buChar char="•"/>
            </a:pPr>
            <a:r>
              <a:rPr lang="en-MY" sz="1600" dirty="0">
                <a:effectLst/>
                <a:latin typeface="Poppins" pitchFamily="2" charset="77"/>
                <a:cs typeface="Poppins" pitchFamily="2" charset="77"/>
              </a:rPr>
              <a:t>If the wheel stops at:</a:t>
            </a:r>
          </a:p>
          <a:p>
            <a:pPr marL="742950" lvl="1" indent="-285750" algn="just">
              <a:buFont typeface="Arial" panose="020B0604020202020204" pitchFamily="34" charset="0"/>
              <a:buChar char="•"/>
            </a:pPr>
            <a:r>
              <a:rPr lang="en-MY" sz="1600" b="1" dirty="0">
                <a:effectLst/>
                <a:latin typeface="Poppins" pitchFamily="2" charset="77"/>
                <a:cs typeface="Poppins" pitchFamily="2" charset="77"/>
              </a:rPr>
              <a:t>Cash Wedge </a:t>
            </a:r>
            <a:r>
              <a:rPr lang="en-MY" sz="1600" dirty="0">
                <a:effectLst/>
                <a:latin typeface="Poppins" pitchFamily="2" charset="77"/>
                <a:cs typeface="Poppins" pitchFamily="2" charset="77"/>
              </a:rPr>
              <a:t>and the participant guesses a correct consonant, the contestant wins </a:t>
            </a:r>
            <a:endParaRPr lang="en-MY" sz="1600" dirty="0">
              <a:latin typeface="Poppins" pitchFamily="2" charset="77"/>
              <a:cs typeface="Poppins" pitchFamily="2" charset="77"/>
            </a:endParaRPr>
          </a:p>
          <a:p>
            <a:pPr lvl="1" algn="just"/>
            <a:r>
              <a:rPr lang="en-MY" sz="1600" dirty="0">
                <a:effectLst/>
                <a:latin typeface="Poppins" pitchFamily="2" charset="77"/>
                <a:cs typeface="Poppins" pitchFamily="2" charset="77"/>
              </a:rPr>
              <a:t>the cash multiplies by the number of times the consonant appears in the puzzle. </a:t>
            </a:r>
          </a:p>
          <a:p>
            <a:pPr marL="742950" lvl="1" indent="-285750" algn="just">
              <a:buFont typeface="Arial" panose="020B0604020202020204" pitchFamily="34" charset="0"/>
              <a:buChar char="•"/>
            </a:pPr>
            <a:r>
              <a:rPr lang="en-MY" sz="1600" b="1" dirty="0">
                <a:effectLst/>
                <a:latin typeface="Poppins" pitchFamily="2" charset="77"/>
                <a:cs typeface="Poppins" pitchFamily="2" charset="77"/>
              </a:rPr>
              <a:t>Prize Wedge </a:t>
            </a:r>
            <a:r>
              <a:rPr lang="en-MY" sz="1600" dirty="0">
                <a:effectLst/>
                <a:latin typeface="Poppins" pitchFamily="2" charset="77"/>
                <a:cs typeface="Poppins" pitchFamily="2" charset="77"/>
              </a:rPr>
              <a:t>and the contestant guesses a correct consonant, the contestant wins</a:t>
            </a:r>
          </a:p>
          <a:p>
            <a:pPr lvl="1" algn="just"/>
            <a:r>
              <a:rPr lang="en-MY" sz="1600" dirty="0">
                <a:effectLst/>
                <a:latin typeface="Poppins" pitchFamily="2" charset="77"/>
                <a:cs typeface="Poppins" pitchFamily="2" charset="77"/>
              </a:rPr>
              <a:t>the wedge. </a:t>
            </a:r>
          </a:p>
          <a:p>
            <a:pPr marL="742950" lvl="1" indent="-285750">
              <a:buFont typeface="Arial" panose="020B0604020202020204" pitchFamily="34" charset="0"/>
              <a:buChar char="•"/>
            </a:pPr>
            <a:r>
              <a:rPr lang="en-MY" sz="1600" b="1" dirty="0">
                <a:effectLst/>
                <a:latin typeface="Poppins" pitchFamily="2" charset="77"/>
                <a:ea typeface="DengXian" panose="02010600030101010101" pitchFamily="2" charset="-122"/>
                <a:cs typeface="Poppins" pitchFamily="2" charset="77"/>
              </a:rPr>
              <a:t>Wild Card</a:t>
            </a:r>
            <a:r>
              <a:rPr lang="en-MY" sz="1600" dirty="0">
                <a:effectLst/>
                <a:latin typeface="Poppins" pitchFamily="2" charset="77"/>
                <a:ea typeface="DengXian" panose="02010600030101010101" pitchFamily="2" charset="-122"/>
                <a:cs typeface="Poppins" pitchFamily="2" charset="77"/>
              </a:rPr>
              <a:t>, the contestants retain their turn and add an additional consonant. </a:t>
            </a:r>
          </a:p>
          <a:p>
            <a:pPr marL="742950" lvl="1" indent="-285750">
              <a:buFont typeface="Arial" panose="020B0604020202020204" pitchFamily="34" charset="0"/>
              <a:buChar char="•"/>
            </a:pPr>
            <a:r>
              <a:rPr lang="en-MY" sz="1600" b="1" dirty="0">
                <a:effectLst/>
                <a:latin typeface="Poppins" pitchFamily="2" charset="77"/>
                <a:ea typeface="DengXian" panose="02010600030101010101" pitchFamily="2" charset="-122"/>
                <a:cs typeface="Poppins" pitchFamily="2" charset="77"/>
              </a:rPr>
              <a:t>Gift Tag</a:t>
            </a:r>
            <a:r>
              <a:rPr lang="en-MY" sz="1600" dirty="0">
                <a:effectLst/>
                <a:latin typeface="Poppins" pitchFamily="2" charset="77"/>
                <a:ea typeface="DengXian" panose="02010600030101010101" pitchFamily="2" charset="-122"/>
                <a:cs typeface="Poppins" pitchFamily="2" charset="77"/>
              </a:rPr>
              <a:t>, the contestants win $1,000 from a sponsor if they correctly guessed a </a:t>
            </a:r>
          </a:p>
          <a:p>
            <a:pPr lvl="1"/>
            <a:r>
              <a:rPr lang="en-MY" sz="1600" dirty="0">
                <a:effectLst/>
                <a:latin typeface="Poppins" pitchFamily="2" charset="77"/>
                <a:ea typeface="DengXian" panose="02010600030101010101" pitchFamily="2" charset="-122"/>
                <a:cs typeface="Poppins" pitchFamily="2" charset="77"/>
              </a:rPr>
              <a:t>consonant and subsequently solve the puzzle. </a:t>
            </a:r>
            <a:endParaRPr lang="en-MY" sz="1600" dirty="0">
              <a:latin typeface="Poppins" pitchFamily="2" charset="77"/>
              <a:ea typeface="DengXian" panose="02010600030101010101" pitchFamily="2" charset="-122"/>
              <a:cs typeface="Poppins" pitchFamily="2" charset="77"/>
            </a:endParaRPr>
          </a:p>
        </p:txBody>
      </p:sp>
      <p:sp>
        <p:nvSpPr>
          <p:cNvPr id="4" name="TextBox 3">
            <a:extLst>
              <a:ext uri="{FF2B5EF4-FFF2-40B4-BE49-F238E27FC236}">
                <a16:creationId xmlns:a16="http://schemas.microsoft.com/office/drawing/2014/main" id="{93901265-B723-1191-ED99-BB4EAA89A841}"/>
              </a:ext>
            </a:extLst>
          </p:cNvPr>
          <p:cNvSpPr txBox="1"/>
          <p:nvPr/>
        </p:nvSpPr>
        <p:spPr>
          <a:xfrm>
            <a:off x="1607745" y="4786245"/>
            <a:ext cx="9143850" cy="1415772"/>
          </a:xfrm>
          <a:prstGeom prst="rect">
            <a:avLst/>
          </a:prstGeom>
          <a:noFill/>
        </p:spPr>
        <p:txBody>
          <a:bodyPr wrap="none" rtlCol="0">
            <a:spAutoFit/>
          </a:bodyPr>
          <a:lstStyle/>
          <a:p>
            <a:pPr marL="285750" indent="-285750" algn="just">
              <a:buFont typeface="Arial" panose="020B0604020202020204" pitchFamily="34" charset="0"/>
              <a:buChar char="•"/>
            </a:pPr>
            <a:r>
              <a:rPr lang="en-MY" sz="1600" dirty="0">
                <a:effectLst/>
                <a:latin typeface="Poppins" pitchFamily="2" charset="77"/>
                <a:cs typeface="Poppins" pitchFamily="2" charset="77"/>
              </a:rPr>
              <a:t>In </a:t>
            </a:r>
            <a:r>
              <a:rPr lang="en-MY" sz="1600" b="1" dirty="0">
                <a:effectLst/>
                <a:latin typeface="Poppins" pitchFamily="2" charset="77"/>
                <a:cs typeface="Poppins" pitchFamily="2" charset="77"/>
              </a:rPr>
              <a:t>Round 2/Mystery Round</a:t>
            </a:r>
            <a:r>
              <a:rPr lang="en-MY" sz="1600" dirty="0">
                <a:effectLst/>
                <a:latin typeface="Poppins" pitchFamily="2" charset="77"/>
                <a:cs typeface="Poppins" pitchFamily="2" charset="77"/>
              </a:rPr>
              <a:t>, if the wheel stops at</a:t>
            </a:r>
            <a:r>
              <a:rPr lang="en-MY" sz="1600" dirty="0">
                <a:latin typeface="Poppins" pitchFamily="2" charset="77"/>
                <a:cs typeface="Poppins" pitchFamily="2" charset="77"/>
              </a:rPr>
              <a:t> </a:t>
            </a:r>
            <a:r>
              <a:rPr lang="en-MY" sz="1600" b="1" dirty="0">
                <a:effectLst/>
                <a:latin typeface="Poppins" pitchFamily="2" charset="77"/>
                <a:cs typeface="Poppins" pitchFamily="2" charset="77"/>
              </a:rPr>
              <a:t>Mystery Wedge </a:t>
            </a:r>
            <a:r>
              <a:rPr lang="en-MY" sz="1600" dirty="0">
                <a:effectLst/>
                <a:latin typeface="Poppins" pitchFamily="2" charset="77"/>
                <a:cs typeface="Poppins" pitchFamily="2" charset="77"/>
              </a:rPr>
              <a:t>and the contestant </a:t>
            </a:r>
          </a:p>
          <a:p>
            <a:pPr algn="just"/>
            <a:r>
              <a:rPr lang="en-MY" sz="1600" dirty="0">
                <a:effectLst/>
                <a:latin typeface="Poppins" pitchFamily="2" charset="77"/>
                <a:cs typeface="Poppins" pitchFamily="2" charset="77"/>
              </a:rPr>
              <a:t>guesses a correct consonant, the contestant has the choice to: </a:t>
            </a:r>
          </a:p>
          <a:p>
            <a:pPr marL="1143000" lvl="2" indent="-228600">
              <a:buFont typeface="Arial" panose="020B0604020202020204" pitchFamily="34" charset="0"/>
              <a:buChar char="•"/>
            </a:pPr>
            <a:r>
              <a:rPr lang="en-MY" sz="1600" dirty="0">
                <a:effectLst/>
                <a:latin typeface="Poppins" pitchFamily="2" charset="77"/>
                <a:cs typeface="Poppins" pitchFamily="2" charset="77"/>
              </a:rPr>
              <a:t>Receive $1,000 for each letter in the puzzle or</a:t>
            </a:r>
          </a:p>
          <a:p>
            <a:pPr marL="1143000" lvl="2" indent="-228600">
              <a:buFont typeface="Arial" panose="020B0604020202020204" pitchFamily="34" charset="0"/>
              <a:buChar char="•"/>
            </a:pPr>
            <a:r>
              <a:rPr lang="en-MY" sz="1600" dirty="0">
                <a:effectLst/>
                <a:latin typeface="Poppins" pitchFamily="2" charset="77"/>
                <a:cs typeface="Poppins" pitchFamily="2" charset="77"/>
              </a:rPr>
              <a:t>Chance of receiving $10,000 or a Bankrupt.</a:t>
            </a:r>
          </a:p>
          <a:p>
            <a:pPr marL="285750" indent="-285750">
              <a:lnSpc>
                <a:spcPct val="150000"/>
              </a:lnSpc>
              <a:buFont typeface="Arial" panose="020B0604020202020204" pitchFamily="34" charset="0"/>
              <a:buChar char="•"/>
            </a:pPr>
            <a:endParaRPr lang="en-MY" sz="1600" dirty="0">
              <a:solidFill>
                <a:schemeClr val="bg2">
                  <a:lumMod val="10000"/>
                </a:schemeClr>
              </a:solidFill>
              <a:effectLst/>
              <a:latin typeface="Poppins" pitchFamily="2" charset="77"/>
              <a:ea typeface="DengXian" panose="02010600030101010101" pitchFamily="2" charset="-122"/>
              <a:cs typeface="Poppins" pitchFamily="2" charset="77"/>
            </a:endParaRPr>
          </a:p>
        </p:txBody>
      </p:sp>
    </p:spTree>
    <p:extLst>
      <p:ext uri="{BB962C8B-B14F-4D97-AF65-F5344CB8AC3E}">
        <p14:creationId xmlns:p14="http://schemas.microsoft.com/office/powerpoint/2010/main" val="2403808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230E1DB-47EF-E200-2840-DE3027E2F94F}"/>
              </a:ext>
            </a:extLst>
          </p:cNvPr>
          <p:cNvSpPr/>
          <p:nvPr/>
        </p:nvSpPr>
        <p:spPr>
          <a:xfrm>
            <a:off x="1063700" y="655982"/>
            <a:ext cx="10217426" cy="5546035"/>
          </a:xfrm>
          <a:prstGeom prst="rect">
            <a:avLst/>
          </a:prstGeom>
          <a:solidFill>
            <a:schemeClr val="bg1">
              <a:alpha val="897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5">
            <a:extLst>
              <a:ext uri="{FF2B5EF4-FFF2-40B4-BE49-F238E27FC236}">
                <a16:creationId xmlns:a16="http://schemas.microsoft.com/office/drawing/2014/main" id="{6AF3EA53-D98A-37E9-9A1E-BC2EDA650100}"/>
              </a:ext>
            </a:extLst>
          </p:cNvPr>
          <p:cNvSpPr txBox="1"/>
          <p:nvPr/>
        </p:nvSpPr>
        <p:spPr>
          <a:xfrm>
            <a:off x="1614012" y="1304707"/>
            <a:ext cx="9116802" cy="328231"/>
          </a:xfrm>
          <a:prstGeom prst="rect">
            <a:avLst/>
          </a:prstGeom>
        </p:spPr>
        <p:txBody>
          <a:bodyPr wrap="square" lIns="0" tIns="0" rIns="0" bIns="0" rtlCol="0" anchor="t">
            <a:spAutoFit/>
          </a:bodyPr>
          <a:lstStyle/>
          <a:p>
            <a:r>
              <a:rPr lang="en-US" sz="2133" b="1" dirty="0">
                <a:solidFill>
                  <a:schemeClr val="bg2">
                    <a:lumMod val="10000"/>
                  </a:schemeClr>
                </a:solidFill>
                <a:latin typeface="Poppins"/>
              </a:rPr>
              <a:t>Main Game/Round 4/Speed-Up Round</a:t>
            </a:r>
          </a:p>
        </p:txBody>
      </p:sp>
      <p:sp>
        <p:nvSpPr>
          <p:cNvPr id="45" name="TextBox 44">
            <a:extLst>
              <a:ext uri="{FF2B5EF4-FFF2-40B4-BE49-F238E27FC236}">
                <a16:creationId xmlns:a16="http://schemas.microsoft.com/office/drawing/2014/main" id="{6F01AFD2-76B5-A2B6-59E2-DFDEE25C906A}"/>
              </a:ext>
            </a:extLst>
          </p:cNvPr>
          <p:cNvSpPr txBox="1"/>
          <p:nvPr/>
        </p:nvSpPr>
        <p:spPr>
          <a:xfrm>
            <a:off x="1607745" y="1895551"/>
            <a:ext cx="9383916" cy="1877437"/>
          </a:xfrm>
          <a:prstGeom prst="rect">
            <a:avLst/>
          </a:prstGeom>
          <a:noFill/>
        </p:spPr>
        <p:txBody>
          <a:bodyPr wrap="none" rtlCol="0">
            <a:spAutoFit/>
          </a:bodyPr>
          <a:lstStyle/>
          <a:p>
            <a:pPr marL="285750" indent="-285750">
              <a:buFont typeface="Arial" panose="020B0604020202020204" pitchFamily="34" charset="0"/>
              <a:buChar char="•"/>
            </a:pPr>
            <a:r>
              <a:rPr lang="en-MY" sz="1600" dirty="0">
                <a:effectLst/>
                <a:latin typeface="Poppins" pitchFamily="2" charset="77"/>
                <a:cs typeface="Poppins" pitchFamily="2" charset="77"/>
              </a:rPr>
              <a:t>Round 4 is also the final round in the main game where the host takes the final spin.</a:t>
            </a:r>
          </a:p>
          <a:p>
            <a:pPr marL="285750" indent="-285750">
              <a:buFont typeface="Arial" panose="020B0604020202020204" pitchFamily="34" charset="0"/>
              <a:buChar char="•"/>
            </a:pPr>
            <a:r>
              <a:rPr lang="en-MY" sz="1800" dirty="0">
                <a:effectLst/>
                <a:latin typeface="Calibri" panose="020F0502020204030204" pitchFamily="34" charset="0"/>
                <a:ea typeface="DengXian" panose="02010600030101010101" pitchFamily="2" charset="-122"/>
                <a:cs typeface="Cordia New" panose="020B0304020202020204" pitchFamily="34" charset="-34"/>
              </a:rPr>
              <a:t>Whatever the wheel lands on is the cash value each correctly guessed consonant will be worth.</a:t>
            </a:r>
          </a:p>
          <a:p>
            <a:pPr marL="285750" indent="-285750">
              <a:buFont typeface="Arial" panose="020B0604020202020204" pitchFamily="34" charset="0"/>
              <a:buChar char="•"/>
            </a:pPr>
            <a:r>
              <a:rPr lang="en-MY" dirty="0">
                <a:latin typeface="Calibri" panose="020F0502020204030204" pitchFamily="34" charset="0"/>
                <a:ea typeface="DengXian" panose="02010600030101010101" pitchFamily="2" charset="-122"/>
                <a:cs typeface="Cordia New" panose="020B0304020202020204" pitchFamily="34" charset="-34"/>
              </a:rPr>
              <a:t>In the speed-up round,</a:t>
            </a:r>
            <a:r>
              <a:rPr lang="en-MY" sz="1600" dirty="0">
                <a:effectLst/>
                <a:latin typeface="Poppins" pitchFamily="2" charset="77"/>
                <a:cs typeface="Poppins" pitchFamily="2" charset="77"/>
              </a:rPr>
              <a:t> vowels are not worth anything.</a:t>
            </a:r>
          </a:p>
          <a:p>
            <a:pPr marL="285750" indent="-285750">
              <a:buFont typeface="Arial" panose="020B0604020202020204" pitchFamily="34" charset="0"/>
              <a:buChar char="•"/>
            </a:pPr>
            <a:r>
              <a:rPr lang="en-MY" sz="1600" b="0" i="0" u="none" strike="noStrike" dirty="0">
                <a:solidFill>
                  <a:schemeClr val="bg2">
                    <a:lumMod val="10000"/>
                  </a:schemeClr>
                </a:solidFill>
                <a:effectLst/>
                <a:latin typeface="Poppins" pitchFamily="2" charset="77"/>
                <a:cs typeface="Poppins" pitchFamily="2" charset="77"/>
              </a:rPr>
              <a:t>Contestants take turns guessing consonants and can buzz in to solve the puzzle. </a:t>
            </a:r>
          </a:p>
          <a:p>
            <a:r>
              <a:rPr lang="en-MY" sz="1600" b="0" i="0" u="none" strike="noStrike" dirty="0">
                <a:solidFill>
                  <a:schemeClr val="bg2">
                    <a:lumMod val="10000"/>
                  </a:schemeClr>
                </a:solidFill>
                <a:effectLst/>
                <a:latin typeface="Poppins" pitchFamily="2" charset="77"/>
                <a:cs typeface="Poppins" pitchFamily="2" charset="77"/>
              </a:rPr>
              <a:t>The first contestant to solve the puzzle wins the cash accumulated during the Speed-Up</a:t>
            </a:r>
          </a:p>
          <a:p>
            <a:r>
              <a:rPr lang="en-MY" sz="1600" b="0" i="0" u="none" strike="noStrike" dirty="0">
                <a:solidFill>
                  <a:schemeClr val="bg2">
                    <a:lumMod val="10000"/>
                  </a:schemeClr>
                </a:solidFill>
                <a:effectLst/>
                <a:latin typeface="Poppins" pitchFamily="2" charset="77"/>
                <a:cs typeface="Poppins" pitchFamily="2" charset="77"/>
              </a:rPr>
              <a:t>Round.</a:t>
            </a:r>
            <a:endParaRPr lang="en-MY" sz="1600" dirty="0">
              <a:solidFill>
                <a:schemeClr val="bg2">
                  <a:lumMod val="10000"/>
                </a:schemeClr>
              </a:solidFill>
              <a:effectLst/>
              <a:latin typeface="Poppins" pitchFamily="2" charset="77"/>
              <a:cs typeface="Poppins" pitchFamily="2" charset="77"/>
            </a:endParaRPr>
          </a:p>
          <a:p>
            <a:pPr marL="285750" indent="-285750">
              <a:buFont typeface="Arial" panose="020B0604020202020204" pitchFamily="34" charset="0"/>
              <a:buChar char="•"/>
            </a:pPr>
            <a:endParaRPr lang="en-MY" sz="1600" dirty="0">
              <a:latin typeface="Poppins" pitchFamily="2" charset="77"/>
              <a:ea typeface="DengXian" panose="02010600030101010101" pitchFamily="2" charset="-122"/>
              <a:cs typeface="Poppins" pitchFamily="2" charset="77"/>
            </a:endParaRPr>
          </a:p>
        </p:txBody>
      </p:sp>
    </p:spTree>
    <p:extLst>
      <p:ext uri="{BB962C8B-B14F-4D97-AF65-F5344CB8AC3E}">
        <p14:creationId xmlns:p14="http://schemas.microsoft.com/office/powerpoint/2010/main" val="2272768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230E1DB-47EF-E200-2840-DE3027E2F94F}"/>
              </a:ext>
            </a:extLst>
          </p:cNvPr>
          <p:cNvSpPr/>
          <p:nvPr/>
        </p:nvSpPr>
        <p:spPr>
          <a:xfrm>
            <a:off x="1063700" y="655982"/>
            <a:ext cx="10217426" cy="5546035"/>
          </a:xfrm>
          <a:prstGeom prst="rect">
            <a:avLst/>
          </a:prstGeom>
          <a:solidFill>
            <a:schemeClr val="bg1">
              <a:alpha val="897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5">
            <a:extLst>
              <a:ext uri="{FF2B5EF4-FFF2-40B4-BE49-F238E27FC236}">
                <a16:creationId xmlns:a16="http://schemas.microsoft.com/office/drawing/2014/main" id="{6AF3EA53-D98A-37E9-9A1E-BC2EDA650100}"/>
              </a:ext>
            </a:extLst>
          </p:cNvPr>
          <p:cNvSpPr txBox="1"/>
          <p:nvPr/>
        </p:nvSpPr>
        <p:spPr>
          <a:xfrm>
            <a:off x="1614012" y="1304707"/>
            <a:ext cx="9116802" cy="328231"/>
          </a:xfrm>
          <a:prstGeom prst="rect">
            <a:avLst/>
          </a:prstGeom>
        </p:spPr>
        <p:txBody>
          <a:bodyPr wrap="square" lIns="0" tIns="0" rIns="0" bIns="0" rtlCol="0" anchor="t">
            <a:spAutoFit/>
          </a:bodyPr>
          <a:lstStyle/>
          <a:p>
            <a:r>
              <a:rPr lang="en-US" sz="2133" b="1" dirty="0">
                <a:solidFill>
                  <a:schemeClr val="bg2">
                    <a:lumMod val="10000"/>
                  </a:schemeClr>
                </a:solidFill>
                <a:latin typeface="Poppins"/>
              </a:rPr>
              <a:t>Bonus Round</a:t>
            </a:r>
          </a:p>
        </p:txBody>
      </p:sp>
      <p:sp>
        <p:nvSpPr>
          <p:cNvPr id="45" name="TextBox 44">
            <a:extLst>
              <a:ext uri="{FF2B5EF4-FFF2-40B4-BE49-F238E27FC236}">
                <a16:creationId xmlns:a16="http://schemas.microsoft.com/office/drawing/2014/main" id="{6F01AFD2-76B5-A2B6-59E2-DFDEE25C906A}"/>
              </a:ext>
            </a:extLst>
          </p:cNvPr>
          <p:cNvSpPr txBox="1"/>
          <p:nvPr/>
        </p:nvSpPr>
        <p:spPr>
          <a:xfrm>
            <a:off x="1607745" y="1895551"/>
            <a:ext cx="8961107" cy="1569660"/>
          </a:xfrm>
          <a:prstGeom prst="rect">
            <a:avLst/>
          </a:prstGeom>
          <a:noFill/>
        </p:spPr>
        <p:txBody>
          <a:bodyPr wrap="none" rtlCol="0">
            <a:spAutoFit/>
          </a:bodyPr>
          <a:lstStyle/>
          <a:p>
            <a:pPr marL="285750" indent="-285750">
              <a:buFont typeface="Arial" panose="020B0604020202020204" pitchFamily="34" charset="0"/>
              <a:buChar char="•"/>
            </a:pPr>
            <a:r>
              <a:rPr lang="en-MY" sz="1600" dirty="0">
                <a:latin typeface="Poppins" pitchFamily="2" charset="77"/>
                <a:ea typeface="DengXian" panose="02010600030101010101" pitchFamily="2" charset="-122"/>
                <a:cs typeface="Poppins" pitchFamily="2" charset="77"/>
              </a:rPr>
              <a:t>The contestant with the highest scores proceed to the bonus round.</a:t>
            </a:r>
          </a:p>
          <a:p>
            <a:pPr marL="285750" indent="-285750">
              <a:buFont typeface="Arial" panose="020B0604020202020204" pitchFamily="34" charset="0"/>
              <a:buChar char="•"/>
            </a:pPr>
            <a:r>
              <a:rPr lang="en-MY" sz="1600" dirty="0">
                <a:latin typeface="Poppins" pitchFamily="2" charset="77"/>
                <a:ea typeface="DengXian" panose="02010600030101010101" pitchFamily="2" charset="-122"/>
                <a:cs typeface="Poppins" pitchFamily="2" charset="77"/>
              </a:rPr>
              <a:t>The host reveals all the R, S, T, L, N and E in the puzzle.</a:t>
            </a:r>
          </a:p>
          <a:p>
            <a:pPr marL="285750" indent="-285750">
              <a:buFont typeface="Arial" panose="020B0604020202020204" pitchFamily="34" charset="0"/>
              <a:buChar char="•"/>
            </a:pPr>
            <a:r>
              <a:rPr lang="en-MY" sz="1600" dirty="0">
                <a:latin typeface="Poppins" pitchFamily="2" charset="77"/>
                <a:ea typeface="DengXian" panose="02010600030101010101" pitchFamily="2" charset="-122"/>
                <a:cs typeface="Poppins" pitchFamily="2" charset="77"/>
              </a:rPr>
              <a:t>The contestant selects additional letters from the puzzle. </a:t>
            </a:r>
          </a:p>
          <a:p>
            <a:pPr marL="285750" indent="-285750">
              <a:buFont typeface="Arial" panose="020B0604020202020204" pitchFamily="34" charset="0"/>
              <a:buChar char="•"/>
            </a:pPr>
            <a:r>
              <a:rPr lang="en-MY" sz="1600" dirty="0">
                <a:latin typeface="Poppins" pitchFamily="2" charset="77"/>
                <a:ea typeface="DengXian" panose="02010600030101010101" pitchFamily="2" charset="-122"/>
                <a:cs typeface="Poppins" pitchFamily="2" charset="77"/>
              </a:rPr>
              <a:t>The contestant is given 10 seconds to guess the puzzle.</a:t>
            </a:r>
          </a:p>
          <a:p>
            <a:pPr marL="285750" indent="-285750">
              <a:buFont typeface="Arial" panose="020B0604020202020204" pitchFamily="34" charset="0"/>
              <a:buChar char="•"/>
            </a:pPr>
            <a:r>
              <a:rPr lang="en-MY" sz="1600" dirty="0">
                <a:latin typeface="Poppins" pitchFamily="2" charset="77"/>
                <a:ea typeface="DengXian" panose="02010600030101010101" pitchFamily="2" charset="-122"/>
                <a:cs typeface="Poppins" pitchFamily="2" charset="77"/>
              </a:rPr>
              <a:t>If the contestant guesses the puzzle correctly within the 10 seconds, the contestant </a:t>
            </a:r>
          </a:p>
          <a:p>
            <a:r>
              <a:rPr lang="en-MY" sz="1600" dirty="0">
                <a:latin typeface="Poppins" pitchFamily="2" charset="77"/>
                <a:ea typeface="DengXian" panose="02010600030101010101" pitchFamily="2" charset="-122"/>
                <a:cs typeface="Poppins" pitchFamily="2" charset="77"/>
              </a:rPr>
              <a:t>wins additional bonus prize.</a:t>
            </a:r>
          </a:p>
        </p:txBody>
      </p:sp>
    </p:spTree>
    <p:extLst>
      <p:ext uri="{BB962C8B-B14F-4D97-AF65-F5344CB8AC3E}">
        <p14:creationId xmlns:p14="http://schemas.microsoft.com/office/powerpoint/2010/main" val="3132516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B112E-2B91-D2EB-74B0-8420D3D24EB0}"/>
              </a:ext>
            </a:extLst>
          </p:cNvPr>
          <p:cNvSpPr txBox="1"/>
          <p:nvPr/>
        </p:nvSpPr>
        <p:spPr>
          <a:xfrm>
            <a:off x="3054626" y="1843950"/>
            <a:ext cx="6082747" cy="3170099"/>
          </a:xfrm>
          <a:prstGeom prst="rect">
            <a:avLst/>
          </a:prstGeom>
          <a:noFill/>
        </p:spPr>
        <p:txBody>
          <a:bodyPr wrap="square" rtlCol="0">
            <a:spAutoFit/>
          </a:bodyPr>
          <a:lstStyle/>
          <a:p>
            <a:pPr algn="ctr"/>
            <a:r>
              <a:rPr lang="ms-MY" sz="10000" dirty="0">
                <a:solidFill>
                  <a:schemeClr val="bg1"/>
                </a:solidFill>
                <a:latin typeface="SF Fortune Wheel" pitchFamily="2" charset="0"/>
              </a:rPr>
              <a:t>TOSS-UP</a:t>
            </a:r>
          </a:p>
          <a:p>
            <a:pPr algn="ctr"/>
            <a:r>
              <a:rPr lang="ms-MY" sz="10000" dirty="0">
                <a:solidFill>
                  <a:schemeClr val="bg1"/>
                </a:solidFill>
                <a:latin typeface="SF Fortune Wheel" pitchFamily="2" charset="0"/>
              </a:rPr>
              <a:t>ROUND</a:t>
            </a:r>
          </a:p>
        </p:txBody>
      </p:sp>
    </p:spTree>
    <p:extLst>
      <p:ext uri="{BB962C8B-B14F-4D97-AF65-F5344CB8AC3E}">
        <p14:creationId xmlns:p14="http://schemas.microsoft.com/office/powerpoint/2010/main" val="287357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ardChrome">
            <a:extLst>
              <a:ext uri="{FF2B5EF4-FFF2-40B4-BE49-F238E27FC236}">
                <a16:creationId xmlns:a16="http://schemas.microsoft.com/office/drawing/2014/main" id="{F8CFCCF3-FD78-128C-9A8B-7C052E83ED64}"/>
              </a:ext>
            </a:extLst>
          </p:cNvPr>
          <p:cNvSpPr/>
          <p:nvPr/>
        </p:nvSpPr>
        <p:spPr>
          <a:xfrm>
            <a:off x="921480" y="1758702"/>
            <a:ext cx="10344475" cy="3772534"/>
          </a:xfrm>
          <a:custGeom>
            <a:avLst/>
            <a:gdLst/>
            <a:ahLst/>
            <a:cxnLst/>
            <a:rect l="l" t="t" r="r" b="b"/>
            <a:pathLst>
              <a:path w="7068312" h="2587752">
                <a:moveTo>
                  <a:pt x="471317" y="0"/>
                </a:moveTo>
                <a:lnTo>
                  <a:pt x="6597864" y="0"/>
                </a:lnTo>
                <a:lnTo>
                  <a:pt x="6597864" y="572325"/>
                </a:lnTo>
                <a:lnTo>
                  <a:pt x="7068312" y="572325"/>
                </a:lnTo>
                <a:lnTo>
                  <a:pt x="7068312" y="2017077"/>
                </a:lnTo>
                <a:lnTo>
                  <a:pt x="6597864" y="2017077"/>
                </a:lnTo>
                <a:lnTo>
                  <a:pt x="6597864" y="2587752"/>
                </a:lnTo>
                <a:lnTo>
                  <a:pt x="471317" y="2587752"/>
                </a:lnTo>
                <a:lnTo>
                  <a:pt x="471317" y="2017077"/>
                </a:lnTo>
                <a:lnTo>
                  <a:pt x="0" y="2017077"/>
                </a:lnTo>
                <a:lnTo>
                  <a:pt x="0" y="572325"/>
                </a:lnTo>
                <a:lnTo>
                  <a:pt x="471317" y="572325"/>
                </a:lnTo>
                <a:close/>
              </a:path>
            </a:pathLst>
          </a:custGeom>
          <a:gradFill flip="none" rotWithShape="1">
            <a:gsLst>
              <a:gs pos="0">
                <a:srgbClr val="155BC1"/>
              </a:gs>
              <a:gs pos="50000">
                <a:srgbClr val="5691E8"/>
              </a:gs>
              <a:gs pos="100000">
                <a:srgbClr val="96E2E6">
                  <a:shade val="100000"/>
                  <a:satMod val="115000"/>
                </a:srgbClr>
              </a:gs>
            </a:gsLst>
            <a:lin ang="0" scaled="1"/>
            <a:tileRect/>
          </a:gradFill>
          <a:ln w="57150">
            <a:gradFill flip="none" rotWithShape="1">
              <a:gsLst>
                <a:gs pos="0">
                  <a:srgbClr val="7BDADF"/>
                </a:gs>
                <a:gs pos="50000">
                  <a:srgbClr val="36B4DC"/>
                </a:gs>
                <a:gs pos="100000">
                  <a:srgbClr val="155BC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ardBorders">
            <a:extLst>
              <a:ext uri="{FF2B5EF4-FFF2-40B4-BE49-F238E27FC236}">
                <a16:creationId xmlns:a16="http://schemas.microsoft.com/office/drawing/2014/main" id="{9FB7FEE7-1ADA-B337-B352-1078AB2C1F30}"/>
              </a:ext>
            </a:extLst>
          </p:cNvPr>
          <p:cNvSpPr/>
          <p:nvPr/>
        </p:nvSpPr>
        <p:spPr>
          <a:xfrm>
            <a:off x="1123721" y="1951994"/>
            <a:ext cx="9944560" cy="3385949"/>
          </a:xfrm>
          <a:custGeom>
            <a:avLst/>
            <a:gdLst/>
            <a:ahLst/>
            <a:cxnLst/>
            <a:rect l="l" t="t" r="r" b="b"/>
            <a:pathLst>
              <a:path w="6821424" h="2322576">
                <a:moveTo>
                  <a:pt x="484640" y="0"/>
                </a:moveTo>
                <a:lnTo>
                  <a:pt x="6336800" y="0"/>
                </a:lnTo>
                <a:lnTo>
                  <a:pt x="6336800" y="571648"/>
                </a:lnTo>
                <a:lnTo>
                  <a:pt x="6821424" y="571648"/>
                </a:lnTo>
                <a:lnTo>
                  <a:pt x="6821424" y="1750927"/>
                </a:lnTo>
                <a:lnTo>
                  <a:pt x="6336800" y="1750927"/>
                </a:lnTo>
                <a:lnTo>
                  <a:pt x="6336800" y="2322576"/>
                </a:lnTo>
                <a:lnTo>
                  <a:pt x="484640" y="2322576"/>
                </a:lnTo>
                <a:lnTo>
                  <a:pt x="484640" y="1750927"/>
                </a:lnTo>
                <a:lnTo>
                  <a:pt x="0" y="1750927"/>
                </a:lnTo>
                <a:lnTo>
                  <a:pt x="0" y="571648"/>
                </a:lnTo>
                <a:lnTo>
                  <a:pt x="484640" y="571648"/>
                </a:lnTo>
                <a:close/>
              </a:path>
            </a:pathLst>
          </a:custGeom>
          <a:solidFill>
            <a:srgbClr val="10253F"/>
          </a:solid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PuzzleBoard1">
            <a:hlinkClick r:id="" action="ppaction://macro?name=revealLetter"/>
            <a:extLst>
              <a:ext uri="{FF2B5EF4-FFF2-40B4-BE49-F238E27FC236}">
                <a16:creationId xmlns:a16="http://schemas.microsoft.com/office/drawing/2014/main" id="{0D94B682-3155-5393-5E73-BF915A70579A}"/>
              </a:ext>
            </a:extLst>
          </p:cNvPr>
          <p:cNvSpPr>
            <a:spLocks noChangeAspect="1"/>
          </p:cNvSpPr>
          <p:nvPr/>
        </p:nvSpPr>
        <p:spPr>
          <a:xfrm>
            <a:off x="1857404" y="197865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 name="PuzzleBoard2">
            <a:hlinkClick r:id="" action="ppaction://macro?name=revealLetter"/>
            <a:extLst>
              <a:ext uri="{FF2B5EF4-FFF2-40B4-BE49-F238E27FC236}">
                <a16:creationId xmlns:a16="http://schemas.microsoft.com/office/drawing/2014/main" id="{E54A79CF-56F3-19C5-4D58-EB28502FCF0C}"/>
              </a:ext>
            </a:extLst>
          </p:cNvPr>
          <p:cNvSpPr>
            <a:spLocks noChangeAspect="1"/>
          </p:cNvSpPr>
          <p:nvPr/>
        </p:nvSpPr>
        <p:spPr>
          <a:xfrm>
            <a:off x="2563837" y="197865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2" name="PuzzleBoard6">
            <a:hlinkClick r:id="" action="ppaction://macro?name=revealLetter"/>
            <a:extLst>
              <a:ext uri="{FF2B5EF4-FFF2-40B4-BE49-F238E27FC236}">
                <a16:creationId xmlns:a16="http://schemas.microsoft.com/office/drawing/2014/main" id="{C82E4927-F3D0-8D85-EDCC-A55D567EE2C4}"/>
              </a:ext>
            </a:extLst>
          </p:cNvPr>
          <p:cNvSpPr>
            <a:spLocks noChangeAspect="1"/>
          </p:cNvSpPr>
          <p:nvPr/>
        </p:nvSpPr>
        <p:spPr>
          <a:xfrm>
            <a:off x="5389568" y="197865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3" name="PuzzleBoard7">
            <a:hlinkClick r:id="" action="ppaction://macro?name=revealLetter"/>
            <a:extLst>
              <a:ext uri="{FF2B5EF4-FFF2-40B4-BE49-F238E27FC236}">
                <a16:creationId xmlns:a16="http://schemas.microsoft.com/office/drawing/2014/main" id="{BAB16D7A-EB90-525F-A990-DC978C1EAC54}"/>
              </a:ext>
            </a:extLst>
          </p:cNvPr>
          <p:cNvSpPr>
            <a:spLocks noChangeAspect="1"/>
          </p:cNvSpPr>
          <p:nvPr/>
        </p:nvSpPr>
        <p:spPr>
          <a:xfrm>
            <a:off x="6096000" y="1978655"/>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T</a:t>
            </a:r>
          </a:p>
        </p:txBody>
      </p:sp>
      <p:sp>
        <p:nvSpPr>
          <p:cNvPr id="14" name="PuzzleBoard8">
            <a:hlinkClick r:id="" action="ppaction://macro?name=revealLetter"/>
            <a:extLst>
              <a:ext uri="{FF2B5EF4-FFF2-40B4-BE49-F238E27FC236}">
                <a16:creationId xmlns:a16="http://schemas.microsoft.com/office/drawing/2014/main" id="{574EE30A-C85B-7EBA-C97E-B9635F32F17D}"/>
              </a:ext>
            </a:extLst>
          </p:cNvPr>
          <p:cNvSpPr>
            <a:spLocks noChangeAspect="1"/>
          </p:cNvSpPr>
          <p:nvPr/>
        </p:nvSpPr>
        <p:spPr>
          <a:xfrm>
            <a:off x="6802433" y="1978655"/>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H</a:t>
            </a:r>
          </a:p>
        </p:txBody>
      </p:sp>
      <p:sp>
        <p:nvSpPr>
          <p:cNvPr id="15" name="PuzzleBoard9">
            <a:hlinkClick r:id="" action="ppaction://macro?name=revealLetter"/>
            <a:extLst>
              <a:ext uri="{FF2B5EF4-FFF2-40B4-BE49-F238E27FC236}">
                <a16:creationId xmlns:a16="http://schemas.microsoft.com/office/drawing/2014/main" id="{20F3EF94-957E-ABA1-DCA8-A9F40AC2E3DB}"/>
              </a:ext>
            </a:extLst>
          </p:cNvPr>
          <p:cNvSpPr>
            <a:spLocks noChangeAspect="1"/>
          </p:cNvSpPr>
          <p:nvPr/>
        </p:nvSpPr>
        <p:spPr>
          <a:xfrm>
            <a:off x="7508865" y="1978655"/>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E</a:t>
            </a:r>
          </a:p>
        </p:txBody>
      </p:sp>
      <p:sp>
        <p:nvSpPr>
          <p:cNvPr id="16" name="PuzzleBoard10">
            <a:hlinkClick r:id="" action="ppaction://macro?name=revealLetter"/>
            <a:extLst>
              <a:ext uri="{FF2B5EF4-FFF2-40B4-BE49-F238E27FC236}">
                <a16:creationId xmlns:a16="http://schemas.microsoft.com/office/drawing/2014/main" id="{325F93ED-334B-0FA2-1796-0828EE300CFE}"/>
              </a:ext>
            </a:extLst>
          </p:cNvPr>
          <p:cNvSpPr>
            <a:spLocks noChangeAspect="1"/>
          </p:cNvSpPr>
          <p:nvPr/>
        </p:nvSpPr>
        <p:spPr>
          <a:xfrm>
            <a:off x="8215298" y="197865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7" name="PuzzleBoard11">
            <a:hlinkClick r:id="" action="ppaction://macro?name=revealLetter"/>
            <a:extLst>
              <a:ext uri="{FF2B5EF4-FFF2-40B4-BE49-F238E27FC236}">
                <a16:creationId xmlns:a16="http://schemas.microsoft.com/office/drawing/2014/main" id="{EB60FC74-9E37-05DA-6941-999FC0ADEC9D}"/>
              </a:ext>
            </a:extLst>
          </p:cNvPr>
          <p:cNvSpPr>
            <a:spLocks noChangeAspect="1"/>
          </p:cNvSpPr>
          <p:nvPr/>
        </p:nvSpPr>
        <p:spPr>
          <a:xfrm>
            <a:off x="8921732" y="1978655"/>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8" name="PuzzleBoard12">
            <a:hlinkClick r:id="" action="ppaction://macro?name=revealLetter"/>
            <a:extLst>
              <a:ext uri="{FF2B5EF4-FFF2-40B4-BE49-F238E27FC236}">
                <a16:creationId xmlns:a16="http://schemas.microsoft.com/office/drawing/2014/main" id="{A50AF45F-71EB-C768-0459-4936E1510137}"/>
              </a:ext>
            </a:extLst>
          </p:cNvPr>
          <p:cNvSpPr>
            <a:spLocks noChangeAspect="1"/>
          </p:cNvSpPr>
          <p:nvPr/>
        </p:nvSpPr>
        <p:spPr>
          <a:xfrm>
            <a:off x="9628164" y="1978655"/>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9" name="PuzzleBoard13">
            <a:hlinkClick r:id="" action="ppaction://macro?name=revealLetter"/>
            <a:extLst>
              <a:ext uri="{FF2B5EF4-FFF2-40B4-BE49-F238E27FC236}">
                <a16:creationId xmlns:a16="http://schemas.microsoft.com/office/drawing/2014/main" id="{CEE6D6A4-CCFA-CB0B-0B39-C3FC6B6AEFF5}"/>
              </a:ext>
            </a:extLst>
          </p:cNvPr>
          <p:cNvSpPr>
            <a:spLocks noChangeAspect="1"/>
          </p:cNvSpPr>
          <p:nvPr/>
        </p:nvSpPr>
        <p:spPr>
          <a:xfrm>
            <a:off x="1150972"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0" name="PuzzleBoard14">
            <a:hlinkClick r:id="" action="ppaction://macro?name=revealLetter"/>
            <a:extLst>
              <a:ext uri="{FF2B5EF4-FFF2-40B4-BE49-F238E27FC236}">
                <a16:creationId xmlns:a16="http://schemas.microsoft.com/office/drawing/2014/main" id="{CF57426E-44C3-2CE8-D063-E621F0E8AD3D}"/>
              </a:ext>
            </a:extLst>
          </p:cNvPr>
          <p:cNvSpPr>
            <a:spLocks noChangeAspect="1"/>
          </p:cNvSpPr>
          <p:nvPr/>
        </p:nvSpPr>
        <p:spPr>
          <a:xfrm>
            <a:off x="1857404"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1" name="PuzzleBoard15">
            <a:hlinkClick r:id="" action="ppaction://macro?name=revealLetter"/>
            <a:extLst>
              <a:ext uri="{FF2B5EF4-FFF2-40B4-BE49-F238E27FC236}">
                <a16:creationId xmlns:a16="http://schemas.microsoft.com/office/drawing/2014/main" id="{98BEFEB9-F171-4BDD-B2CE-EDEAA10E2DD9}"/>
              </a:ext>
            </a:extLst>
          </p:cNvPr>
          <p:cNvSpPr>
            <a:spLocks noChangeAspect="1"/>
          </p:cNvSpPr>
          <p:nvPr/>
        </p:nvSpPr>
        <p:spPr>
          <a:xfrm>
            <a:off x="2563837"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2" name="PuzzleBoard16">
            <a:hlinkClick r:id="" action="ppaction://macro?name=revealLetter"/>
            <a:extLst>
              <a:ext uri="{FF2B5EF4-FFF2-40B4-BE49-F238E27FC236}">
                <a16:creationId xmlns:a16="http://schemas.microsoft.com/office/drawing/2014/main" id="{27985FE8-AFCD-C805-88B7-753912E2CC1C}"/>
              </a:ext>
            </a:extLst>
          </p:cNvPr>
          <p:cNvSpPr>
            <a:spLocks noChangeAspect="1"/>
          </p:cNvSpPr>
          <p:nvPr/>
        </p:nvSpPr>
        <p:spPr>
          <a:xfrm>
            <a:off x="3270269"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3" name="PuzzleBoard17">
            <a:hlinkClick r:id="" action="ppaction://macro?name=revealLetter"/>
            <a:extLst>
              <a:ext uri="{FF2B5EF4-FFF2-40B4-BE49-F238E27FC236}">
                <a16:creationId xmlns:a16="http://schemas.microsoft.com/office/drawing/2014/main" id="{E3F950B0-F2D8-389B-7B23-956ACEED71DF}"/>
              </a:ext>
            </a:extLst>
          </p:cNvPr>
          <p:cNvSpPr>
            <a:spLocks noChangeAspect="1"/>
          </p:cNvSpPr>
          <p:nvPr/>
        </p:nvSpPr>
        <p:spPr>
          <a:xfrm>
            <a:off x="3976703" y="2810677"/>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F</a:t>
            </a:r>
          </a:p>
        </p:txBody>
      </p:sp>
      <p:sp>
        <p:nvSpPr>
          <p:cNvPr id="24" name="PuzzleBoard18">
            <a:hlinkClick r:id="" action="ppaction://macro?name=revealLetter"/>
            <a:extLst>
              <a:ext uri="{FF2B5EF4-FFF2-40B4-BE49-F238E27FC236}">
                <a16:creationId xmlns:a16="http://schemas.microsoft.com/office/drawing/2014/main" id="{55051005-50F9-8C6B-CBEA-7A47077ED949}"/>
              </a:ext>
            </a:extLst>
          </p:cNvPr>
          <p:cNvSpPr>
            <a:spLocks noChangeAspect="1"/>
          </p:cNvSpPr>
          <p:nvPr/>
        </p:nvSpPr>
        <p:spPr>
          <a:xfrm>
            <a:off x="4683136" y="2810677"/>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O</a:t>
            </a:r>
          </a:p>
        </p:txBody>
      </p:sp>
      <p:sp>
        <p:nvSpPr>
          <p:cNvPr id="25" name="PuzzleBoard19">
            <a:hlinkClick r:id="" action="ppaction://macro?name=revealLetter"/>
            <a:extLst>
              <a:ext uri="{FF2B5EF4-FFF2-40B4-BE49-F238E27FC236}">
                <a16:creationId xmlns:a16="http://schemas.microsoft.com/office/drawing/2014/main" id="{014A4682-D59C-F8AC-4664-810520C319B1}"/>
              </a:ext>
            </a:extLst>
          </p:cNvPr>
          <p:cNvSpPr>
            <a:spLocks noChangeAspect="1"/>
          </p:cNvSpPr>
          <p:nvPr/>
        </p:nvSpPr>
        <p:spPr>
          <a:xfrm>
            <a:off x="5389568" y="2810677"/>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R</a:t>
            </a:r>
          </a:p>
        </p:txBody>
      </p:sp>
      <p:sp>
        <p:nvSpPr>
          <p:cNvPr id="26" name="PuzzleBoard20">
            <a:hlinkClick r:id="" action="ppaction://macro?name=revealLetter"/>
            <a:extLst>
              <a:ext uri="{FF2B5EF4-FFF2-40B4-BE49-F238E27FC236}">
                <a16:creationId xmlns:a16="http://schemas.microsoft.com/office/drawing/2014/main" id="{96C16F77-D264-1681-060D-8215E3F7A498}"/>
              </a:ext>
            </a:extLst>
          </p:cNvPr>
          <p:cNvSpPr>
            <a:spLocks noChangeAspect="1"/>
          </p:cNvSpPr>
          <p:nvPr/>
        </p:nvSpPr>
        <p:spPr>
          <a:xfrm>
            <a:off x="6096000" y="2810677"/>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C</a:t>
            </a:r>
          </a:p>
        </p:txBody>
      </p:sp>
      <p:sp>
        <p:nvSpPr>
          <p:cNvPr id="27" name="PuzzleBoard21">
            <a:hlinkClick r:id="" action="ppaction://macro?name=revealLetter"/>
            <a:extLst>
              <a:ext uri="{FF2B5EF4-FFF2-40B4-BE49-F238E27FC236}">
                <a16:creationId xmlns:a16="http://schemas.microsoft.com/office/drawing/2014/main" id="{BDCF39E4-A7C0-DCB2-79D3-CCED0A47C1B8}"/>
              </a:ext>
            </a:extLst>
          </p:cNvPr>
          <p:cNvSpPr>
            <a:spLocks noChangeAspect="1"/>
          </p:cNvSpPr>
          <p:nvPr/>
        </p:nvSpPr>
        <p:spPr>
          <a:xfrm>
            <a:off x="6802433" y="2810677"/>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E</a:t>
            </a:r>
          </a:p>
        </p:txBody>
      </p:sp>
      <p:sp>
        <p:nvSpPr>
          <p:cNvPr id="28" name="PuzzleBoard22">
            <a:hlinkClick r:id="" action="ppaction://macro?name=revealLetter"/>
            <a:extLst>
              <a:ext uri="{FF2B5EF4-FFF2-40B4-BE49-F238E27FC236}">
                <a16:creationId xmlns:a16="http://schemas.microsoft.com/office/drawing/2014/main" id="{D22C9BDB-B5ED-7A89-FCD2-FF8944676F61}"/>
              </a:ext>
            </a:extLst>
          </p:cNvPr>
          <p:cNvSpPr>
            <a:spLocks noChangeAspect="1"/>
          </p:cNvSpPr>
          <p:nvPr/>
        </p:nvSpPr>
        <p:spPr>
          <a:xfrm>
            <a:off x="7508865"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29" name="PuzzleBoard23">
            <a:hlinkClick r:id="" action="ppaction://macro?name=revealLetter"/>
            <a:extLst>
              <a:ext uri="{FF2B5EF4-FFF2-40B4-BE49-F238E27FC236}">
                <a16:creationId xmlns:a16="http://schemas.microsoft.com/office/drawing/2014/main" id="{EA9AFAFE-F932-C17D-EC1C-538308F9B030}"/>
              </a:ext>
            </a:extLst>
          </p:cNvPr>
          <p:cNvSpPr>
            <a:spLocks noChangeAspect="1"/>
          </p:cNvSpPr>
          <p:nvPr/>
        </p:nvSpPr>
        <p:spPr>
          <a:xfrm>
            <a:off x="8215298"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0" name="PuzzleBoard24">
            <a:hlinkClick r:id="" action="ppaction://macro?name=revealLetter"/>
            <a:extLst>
              <a:ext uri="{FF2B5EF4-FFF2-40B4-BE49-F238E27FC236}">
                <a16:creationId xmlns:a16="http://schemas.microsoft.com/office/drawing/2014/main" id="{E9BE6CB7-0484-B016-F88C-9D572F9CB95F}"/>
              </a:ext>
            </a:extLst>
          </p:cNvPr>
          <p:cNvSpPr>
            <a:spLocks noChangeAspect="1"/>
          </p:cNvSpPr>
          <p:nvPr/>
        </p:nvSpPr>
        <p:spPr>
          <a:xfrm>
            <a:off x="8921732"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1" name="PuzzleBoard25">
            <a:hlinkClick r:id="" action="ppaction://macro?name=revealLetter"/>
            <a:extLst>
              <a:ext uri="{FF2B5EF4-FFF2-40B4-BE49-F238E27FC236}">
                <a16:creationId xmlns:a16="http://schemas.microsoft.com/office/drawing/2014/main" id="{6A228A85-2B7B-65C6-B06D-E7EB69BFCC79}"/>
              </a:ext>
            </a:extLst>
          </p:cNvPr>
          <p:cNvSpPr>
            <a:spLocks noChangeAspect="1"/>
          </p:cNvSpPr>
          <p:nvPr/>
        </p:nvSpPr>
        <p:spPr>
          <a:xfrm>
            <a:off x="9628164"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2" name="PuzzleBoard26">
            <a:hlinkClick r:id="" action="ppaction://macro?name=revealLetter"/>
            <a:extLst>
              <a:ext uri="{FF2B5EF4-FFF2-40B4-BE49-F238E27FC236}">
                <a16:creationId xmlns:a16="http://schemas.microsoft.com/office/drawing/2014/main" id="{4D53EFC9-1F91-51DB-33A6-7F00708DEBB8}"/>
              </a:ext>
            </a:extLst>
          </p:cNvPr>
          <p:cNvSpPr>
            <a:spLocks noChangeAspect="1"/>
          </p:cNvSpPr>
          <p:nvPr/>
        </p:nvSpPr>
        <p:spPr>
          <a:xfrm>
            <a:off x="10334596" y="281067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3" name="PuzzleBoard27">
            <a:hlinkClick r:id="" action="ppaction://macro?name=revealLetter"/>
            <a:extLst>
              <a:ext uri="{FF2B5EF4-FFF2-40B4-BE49-F238E27FC236}">
                <a16:creationId xmlns:a16="http://schemas.microsoft.com/office/drawing/2014/main" id="{75FAE476-9D97-62BF-6D7B-CBD1F9575E45}"/>
              </a:ext>
            </a:extLst>
          </p:cNvPr>
          <p:cNvSpPr>
            <a:spLocks noChangeAspect="1"/>
          </p:cNvSpPr>
          <p:nvPr/>
        </p:nvSpPr>
        <p:spPr>
          <a:xfrm>
            <a:off x="1150972" y="364269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4" name="PuzzleBoard28">
            <a:hlinkClick r:id="" action="ppaction://macro?name=revealLetter"/>
            <a:extLst>
              <a:ext uri="{FF2B5EF4-FFF2-40B4-BE49-F238E27FC236}">
                <a16:creationId xmlns:a16="http://schemas.microsoft.com/office/drawing/2014/main" id="{01088B3D-F64D-9BA2-735B-429F88D0AC34}"/>
              </a:ext>
            </a:extLst>
          </p:cNvPr>
          <p:cNvSpPr>
            <a:spLocks noChangeAspect="1"/>
          </p:cNvSpPr>
          <p:nvPr/>
        </p:nvSpPr>
        <p:spPr>
          <a:xfrm>
            <a:off x="1857404" y="364269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5" name="PuzzleBoard29">
            <a:hlinkClick r:id="" action="ppaction://macro?name=revealLetter"/>
            <a:extLst>
              <a:ext uri="{FF2B5EF4-FFF2-40B4-BE49-F238E27FC236}">
                <a16:creationId xmlns:a16="http://schemas.microsoft.com/office/drawing/2014/main" id="{618C80CA-A19B-54D4-C56E-CD73E61BBB00}"/>
              </a:ext>
            </a:extLst>
          </p:cNvPr>
          <p:cNvSpPr>
            <a:spLocks noChangeAspect="1"/>
          </p:cNvSpPr>
          <p:nvPr/>
        </p:nvSpPr>
        <p:spPr>
          <a:xfrm>
            <a:off x="2563837" y="3642696"/>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B</a:t>
            </a:r>
          </a:p>
        </p:txBody>
      </p:sp>
      <p:sp>
        <p:nvSpPr>
          <p:cNvPr id="36" name="PuzzleBoard30">
            <a:hlinkClick r:id="" action="ppaction://macro?name=revealLetter"/>
            <a:extLst>
              <a:ext uri="{FF2B5EF4-FFF2-40B4-BE49-F238E27FC236}">
                <a16:creationId xmlns:a16="http://schemas.microsoft.com/office/drawing/2014/main" id="{BAA22537-C5D4-FB2C-6C87-A16AC79FCC1F}"/>
              </a:ext>
            </a:extLst>
          </p:cNvPr>
          <p:cNvSpPr>
            <a:spLocks noChangeAspect="1"/>
          </p:cNvSpPr>
          <p:nvPr/>
        </p:nvSpPr>
        <p:spPr>
          <a:xfrm>
            <a:off x="3270269" y="3642696"/>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E</a:t>
            </a:r>
          </a:p>
        </p:txBody>
      </p:sp>
      <p:sp>
        <p:nvSpPr>
          <p:cNvPr id="37" name="PuzzleBoard31">
            <a:hlinkClick r:id="" action="ppaction://macro?name=revealLetter"/>
            <a:extLst>
              <a:ext uri="{FF2B5EF4-FFF2-40B4-BE49-F238E27FC236}">
                <a16:creationId xmlns:a16="http://schemas.microsoft.com/office/drawing/2014/main" id="{7F837533-FF08-56DB-0340-FE6E13F7AF13}"/>
              </a:ext>
            </a:extLst>
          </p:cNvPr>
          <p:cNvSpPr>
            <a:spLocks noChangeAspect="1"/>
          </p:cNvSpPr>
          <p:nvPr/>
        </p:nvSpPr>
        <p:spPr>
          <a:xfrm>
            <a:off x="3976703" y="364269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38" name="PuzzleBoard32">
            <a:hlinkClick r:id="" action="ppaction://macro?name=revealLetter"/>
            <a:extLst>
              <a:ext uri="{FF2B5EF4-FFF2-40B4-BE49-F238E27FC236}">
                <a16:creationId xmlns:a16="http://schemas.microsoft.com/office/drawing/2014/main" id="{B7C3C74A-33EB-8384-7831-82A18A9AF6F2}"/>
              </a:ext>
            </a:extLst>
          </p:cNvPr>
          <p:cNvSpPr>
            <a:spLocks noChangeAspect="1"/>
          </p:cNvSpPr>
          <p:nvPr/>
        </p:nvSpPr>
        <p:spPr>
          <a:xfrm>
            <a:off x="4683136" y="3642696"/>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W</a:t>
            </a:r>
          </a:p>
        </p:txBody>
      </p:sp>
      <p:sp>
        <p:nvSpPr>
          <p:cNvPr id="39" name="PuzzleBoard33">
            <a:hlinkClick r:id="" action="ppaction://macro?name=revealLetter"/>
            <a:extLst>
              <a:ext uri="{FF2B5EF4-FFF2-40B4-BE49-F238E27FC236}">
                <a16:creationId xmlns:a16="http://schemas.microsoft.com/office/drawing/2014/main" id="{13419830-C921-27E1-572E-459779CA22C3}"/>
              </a:ext>
            </a:extLst>
          </p:cNvPr>
          <p:cNvSpPr>
            <a:spLocks noChangeAspect="1"/>
          </p:cNvSpPr>
          <p:nvPr/>
        </p:nvSpPr>
        <p:spPr>
          <a:xfrm>
            <a:off x="5389568" y="3642696"/>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I</a:t>
            </a:r>
          </a:p>
        </p:txBody>
      </p:sp>
      <p:sp>
        <p:nvSpPr>
          <p:cNvPr id="40" name="PuzzleBoard34">
            <a:hlinkClick r:id="" action="ppaction://macro?name=revealLetter"/>
            <a:extLst>
              <a:ext uri="{FF2B5EF4-FFF2-40B4-BE49-F238E27FC236}">
                <a16:creationId xmlns:a16="http://schemas.microsoft.com/office/drawing/2014/main" id="{329BEC47-476C-0E47-BF8B-ECE9EE188C91}"/>
              </a:ext>
            </a:extLst>
          </p:cNvPr>
          <p:cNvSpPr>
            <a:spLocks noChangeAspect="1"/>
          </p:cNvSpPr>
          <p:nvPr/>
        </p:nvSpPr>
        <p:spPr>
          <a:xfrm>
            <a:off x="6096000" y="3642696"/>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T</a:t>
            </a:r>
          </a:p>
        </p:txBody>
      </p:sp>
      <p:sp>
        <p:nvSpPr>
          <p:cNvPr id="41" name="PuzzleBoard35">
            <a:hlinkClick r:id="" action="ppaction://macro?name=revealLetter"/>
            <a:extLst>
              <a:ext uri="{FF2B5EF4-FFF2-40B4-BE49-F238E27FC236}">
                <a16:creationId xmlns:a16="http://schemas.microsoft.com/office/drawing/2014/main" id="{C752C48A-AA93-A305-93D1-811AB446D261}"/>
              </a:ext>
            </a:extLst>
          </p:cNvPr>
          <p:cNvSpPr>
            <a:spLocks noChangeAspect="1"/>
          </p:cNvSpPr>
          <p:nvPr/>
        </p:nvSpPr>
        <p:spPr>
          <a:xfrm>
            <a:off x="6802433" y="3642696"/>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H</a:t>
            </a:r>
          </a:p>
        </p:txBody>
      </p:sp>
      <p:sp>
        <p:nvSpPr>
          <p:cNvPr id="42" name="PuzzleBoard36">
            <a:hlinkClick r:id="" action="ppaction://macro?name=revealLetter"/>
            <a:extLst>
              <a:ext uri="{FF2B5EF4-FFF2-40B4-BE49-F238E27FC236}">
                <a16:creationId xmlns:a16="http://schemas.microsoft.com/office/drawing/2014/main" id="{41F9E852-826E-C16A-71DC-14CF14D88C87}"/>
              </a:ext>
            </a:extLst>
          </p:cNvPr>
          <p:cNvSpPr>
            <a:spLocks noChangeAspect="1"/>
          </p:cNvSpPr>
          <p:nvPr/>
        </p:nvSpPr>
        <p:spPr>
          <a:xfrm>
            <a:off x="7508865" y="364269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3" name="PuzzleBoard37">
            <a:hlinkClick r:id="" action="ppaction://macro?name=revealLetter"/>
            <a:extLst>
              <a:ext uri="{FF2B5EF4-FFF2-40B4-BE49-F238E27FC236}">
                <a16:creationId xmlns:a16="http://schemas.microsoft.com/office/drawing/2014/main" id="{AD0EB1AC-CFBA-4E39-6809-0C1D073BC193}"/>
              </a:ext>
            </a:extLst>
          </p:cNvPr>
          <p:cNvSpPr>
            <a:spLocks noChangeAspect="1"/>
          </p:cNvSpPr>
          <p:nvPr/>
        </p:nvSpPr>
        <p:spPr>
          <a:xfrm>
            <a:off x="8215298" y="364269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4" name="PuzzleBoard38">
            <a:hlinkClick r:id="" action="ppaction://macro?name=revealLetter"/>
            <a:extLst>
              <a:ext uri="{FF2B5EF4-FFF2-40B4-BE49-F238E27FC236}">
                <a16:creationId xmlns:a16="http://schemas.microsoft.com/office/drawing/2014/main" id="{CEA1A6C7-EC7B-F894-7966-AC1DC70FEDFA}"/>
              </a:ext>
            </a:extLst>
          </p:cNvPr>
          <p:cNvSpPr>
            <a:spLocks noChangeAspect="1"/>
          </p:cNvSpPr>
          <p:nvPr/>
        </p:nvSpPr>
        <p:spPr>
          <a:xfrm>
            <a:off x="8921732" y="364269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5" name="PuzzleBoard39">
            <a:hlinkClick r:id="" action="ppaction://macro?name=revealLetter"/>
            <a:extLst>
              <a:ext uri="{FF2B5EF4-FFF2-40B4-BE49-F238E27FC236}">
                <a16:creationId xmlns:a16="http://schemas.microsoft.com/office/drawing/2014/main" id="{57D00D7E-54F9-F6D1-58E6-C767F7139983}"/>
              </a:ext>
            </a:extLst>
          </p:cNvPr>
          <p:cNvSpPr>
            <a:spLocks noChangeAspect="1"/>
          </p:cNvSpPr>
          <p:nvPr/>
        </p:nvSpPr>
        <p:spPr>
          <a:xfrm>
            <a:off x="9628164" y="364269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6" name="PuzzleBoard40">
            <a:hlinkClick r:id="" action="ppaction://macro?name=revealLetter"/>
            <a:extLst>
              <a:ext uri="{FF2B5EF4-FFF2-40B4-BE49-F238E27FC236}">
                <a16:creationId xmlns:a16="http://schemas.microsoft.com/office/drawing/2014/main" id="{1F0D1916-1F8C-5ACC-616A-80B71FCA2A94}"/>
              </a:ext>
            </a:extLst>
          </p:cNvPr>
          <p:cNvSpPr>
            <a:spLocks noChangeAspect="1"/>
          </p:cNvSpPr>
          <p:nvPr/>
        </p:nvSpPr>
        <p:spPr>
          <a:xfrm>
            <a:off x="10334596" y="3642696"/>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7" name="PuzzleBoard41">
            <a:hlinkClick r:id="" action="ppaction://macro?name=revealLetter"/>
            <a:extLst>
              <a:ext uri="{FF2B5EF4-FFF2-40B4-BE49-F238E27FC236}">
                <a16:creationId xmlns:a16="http://schemas.microsoft.com/office/drawing/2014/main" id="{7474C6C7-AA81-90CE-4FE4-D235F9D37E8D}"/>
              </a:ext>
            </a:extLst>
          </p:cNvPr>
          <p:cNvSpPr>
            <a:spLocks noChangeAspect="1"/>
          </p:cNvSpPr>
          <p:nvPr/>
        </p:nvSpPr>
        <p:spPr>
          <a:xfrm>
            <a:off x="1857404"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8" name="PuzzleBoard42">
            <a:hlinkClick r:id="" action="ppaction://macro?name=revealLetter"/>
            <a:extLst>
              <a:ext uri="{FF2B5EF4-FFF2-40B4-BE49-F238E27FC236}">
                <a16:creationId xmlns:a16="http://schemas.microsoft.com/office/drawing/2014/main" id="{BC827571-C8C1-7069-6C20-27910F75742C}"/>
              </a:ext>
            </a:extLst>
          </p:cNvPr>
          <p:cNvSpPr>
            <a:spLocks noChangeAspect="1"/>
          </p:cNvSpPr>
          <p:nvPr/>
        </p:nvSpPr>
        <p:spPr>
          <a:xfrm>
            <a:off x="2563837"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9" name="PuzzleBoard43">
            <a:hlinkClick r:id="" action="ppaction://macro?name=revealLetter"/>
            <a:extLst>
              <a:ext uri="{FF2B5EF4-FFF2-40B4-BE49-F238E27FC236}">
                <a16:creationId xmlns:a16="http://schemas.microsoft.com/office/drawing/2014/main" id="{26B2E967-2734-E874-0446-10221C52C1B6}"/>
              </a:ext>
            </a:extLst>
          </p:cNvPr>
          <p:cNvSpPr>
            <a:spLocks noChangeAspect="1"/>
          </p:cNvSpPr>
          <p:nvPr/>
        </p:nvSpPr>
        <p:spPr>
          <a:xfrm>
            <a:off x="3270269"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0" name="PuzzleBoard44">
            <a:hlinkClick r:id="" action="ppaction://macro?name=revealLetter"/>
            <a:extLst>
              <a:ext uri="{FF2B5EF4-FFF2-40B4-BE49-F238E27FC236}">
                <a16:creationId xmlns:a16="http://schemas.microsoft.com/office/drawing/2014/main" id="{7D217944-A708-9246-2DA1-AFED15064360}"/>
              </a:ext>
            </a:extLst>
          </p:cNvPr>
          <p:cNvSpPr>
            <a:spLocks noChangeAspect="1"/>
          </p:cNvSpPr>
          <p:nvPr/>
        </p:nvSpPr>
        <p:spPr>
          <a:xfrm>
            <a:off x="3976703" y="4474717"/>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Y</a:t>
            </a:r>
          </a:p>
        </p:txBody>
      </p:sp>
      <p:sp>
        <p:nvSpPr>
          <p:cNvPr id="51" name="PuzzleBoard45">
            <a:hlinkClick r:id="" action="ppaction://macro?name=revealLetter"/>
            <a:extLst>
              <a:ext uri="{FF2B5EF4-FFF2-40B4-BE49-F238E27FC236}">
                <a16:creationId xmlns:a16="http://schemas.microsoft.com/office/drawing/2014/main" id="{3EB63CB7-9F47-DB69-AFAD-F5DDC0DA170A}"/>
              </a:ext>
            </a:extLst>
          </p:cNvPr>
          <p:cNvSpPr>
            <a:spLocks noChangeAspect="1"/>
          </p:cNvSpPr>
          <p:nvPr/>
        </p:nvSpPr>
        <p:spPr>
          <a:xfrm>
            <a:off x="4683136" y="4474717"/>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O</a:t>
            </a:r>
          </a:p>
        </p:txBody>
      </p:sp>
      <p:sp>
        <p:nvSpPr>
          <p:cNvPr id="52" name="PuzzleBoard46">
            <a:hlinkClick r:id="" action="ppaction://macro?name=revealLetter"/>
            <a:extLst>
              <a:ext uri="{FF2B5EF4-FFF2-40B4-BE49-F238E27FC236}">
                <a16:creationId xmlns:a16="http://schemas.microsoft.com/office/drawing/2014/main" id="{3C2695F0-6523-10FB-E03A-B7D55692828E}"/>
              </a:ext>
            </a:extLst>
          </p:cNvPr>
          <p:cNvSpPr>
            <a:spLocks noChangeAspect="1"/>
          </p:cNvSpPr>
          <p:nvPr/>
        </p:nvSpPr>
        <p:spPr>
          <a:xfrm>
            <a:off x="5389568" y="4474717"/>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U</a:t>
            </a:r>
          </a:p>
        </p:txBody>
      </p:sp>
      <p:sp>
        <p:nvSpPr>
          <p:cNvPr id="53" name="PuzzleBoard47">
            <a:hlinkClick r:id="" action="ppaction://macro?name=revealLetter"/>
            <a:extLst>
              <a:ext uri="{FF2B5EF4-FFF2-40B4-BE49-F238E27FC236}">
                <a16:creationId xmlns:a16="http://schemas.microsoft.com/office/drawing/2014/main" id="{A3DC6F7B-FEE3-ABC0-58C5-47EF685AA39A}"/>
              </a:ext>
            </a:extLst>
          </p:cNvPr>
          <p:cNvSpPr>
            <a:spLocks noChangeAspect="1"/>
          </p:cNvSpPr>
          <p:nvPr/>
        </p:nvSpPr>
        <p:spPr>
          <a:xfrm>
            <a:off x="6096000"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4" name="PuzzleBoard48">
            <a:hlinkClick r:id="" action="ppaction://macro?name=revealLetter"/>
            <a:extLst>
              <a:ext uri="{FF2B5EF4-FFF2-40B4-BE49-F238E27FC236}">
                <a16:creationId xmlns:a16="http://schemas.microsoft.com/office/drawing/2014/main" id="{9737FEBA-B368-8F53-35BE-9101086C0776}"/>
              </a:ext>
            </a:extLst>
          </p:cNvPr>
          <p:cNvSpPr>
            <a:spLocks noChangeAspect="1"/>
          </p:cNvSpPr>
          <p:nvPr/>
        </p:nvSpPr>
        <p:spPr>
          <a:xfrm>
            <a:off x="6802433"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5" name="PuzzleBoard49">
            <a:hlinkClick r:id="" action="ppaction://macro?name=revealLetter"/>
            <a:extLst>
              <a:ext uri="{FF2B5EF4-FFF2-40B4-BE49-F238E27FC236}">
                <a16:creationId xmlns:a16="http://schemas.microsoft.com/office/drawing/2014/main" id="{4D9186AE-2A06-4618-AA7F-6529421A7D12}"/>
              </a:ext>
            </a:extLst>
          </p:cNvPr>
          <p:cNvSpPr>
            <a:spLocks noChangeAspect="1"/>
          </p:cNvSpPr>
          <p:nvPr/>
        </p:nvSpPr>
        <p:spPr>
          <a:xfrm>
            <a:off x="7508865"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6" name="PuzzleBoard50">
            <a:hlinkClick r:id="" action="ppaction://macro?name=revealLetter"/>
            <a:extLst>
              <a:ext uri="{FF2B5EF4-FFF2-40B4-BE49-F238E27FC236}">
                <a16:creationId xmlns:a16="http://schemas.microsoft.com/office/drawing/2014/main" id="{EC8740EE-B181-52C3-89DF-7BA9408F3657}"/>
              </a:ext>
            </a:extLst>
          </p:cNvPr>
          <p:cNvSpPr>
            <a:spLocks noChangeAspect="1"/>
          </p:cNvSpPr>
          <p:nvPr/>
        </p:nvSpPr>
        <p:spPr>
          <a:xfrm>
            <a:off x="8215298"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7" name="PuzzleBoard51">
            <a:hlinkClick r:id="" action="ppaction://macro?name=revealLetter"/>
            <a:extLst>
              <a:ext uri="{FF2B5EF4-FFF2-40B4-BE49-F238E27FC236}">
                <a16:creationId xmlns:a16="http://schemas.microsoft.com/office/drawing/2014/main" id="{A8AF1A93-5924-FAC8-F340-5F2C730F5067}"/>
              </a:ext>
            </a:extLst>
          </p:cNvPr>
          <p:cNvSpPr>
            <a:spLocks noChangeAspect="1"/>
          </p:cNvSpPr>
          <p:nvPr/>
        </p:nvSpPr>
        <p:spPr>
          <a:xfrm>
            <a:off x="8921732"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58" name="PuzzleBoard52">
            <a:hlinkClick r:id="" action="ppaction://macro?name=revealLetter"/>
            <a:extLst>
              <a:ext uri="{FF2B5EF4-FFF2-40B4-BE49-F238E27FC236}">
                <a16:creationId xmlns:a16="http://schemas.microsoft.com/office/drawing/2014/main" id="{2C9885ED-6169-7AF7-8901-2DB41C1FE523}"/>
              </a:ext>
            </a:extLst>
          </p:cNvPr>
          <p:cNvSpPr>
            <a:spLocks noChangeAspect="1"/>
          </p:cNvSpPr>
          <p:nvPr/>
        </p:nvSpPr>
        <p:spPr>
          <a:xfrm>
            <a:off x="9628164" y="4474717"/>
            <a:ext cx="706432" cy="836565"/>
          </a:xfrm>
          <a:prstGeom prst="rect">
            <a:avLst/>
          </a:prstGeom>
          <a:solidFill>
            <a:srgbClr val="18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E8A794-72D7-C522-C38B-2DA08897C22A}"/>
              </a:ext>
            </a:extLst>
          </p:cNvPr>
          <p:cNvSpPr txBox="1"/>
          <p:nvPr/>
        </p:nvSpPr>
        <p:spPr>
          <a:xfrm>
            <a:off x="2763351" y="596883"/>
            <a:ext cx="6653818" cy="861774"/>
          </a:xfrm>
          <a:prstGeom prst="rect">
            <a:avLst/>
          </a:prstGeom>
          <a:noFill/>
        </p:spPr>
        <p:txBody>
          <a:bodyPr wrap="square" rtlCol="0">
            <a:spAutoFit/>
          </a:bodyPr>
          <a:lstStyle/>
          <a:p>
            <a:pPr algn="ctr"/>
            <a:r>
              <a:rPr lang="ms-MY" sz="5000" dirty="0">
                <a:solidFill>
                  <a:schemeClr val="bg1"/>
                </a:solidFill>
                <a:latin typeface="SF Fortune Wheel" pitchFamily="2" charset="0"/>
              </a:rPr>
              <a:t>Puzzle board</a:t>
            </a:r>
          </a:p>
        </p:txBody>
      </p:sp>
      <p:sp>
        <p:nvSpPr>
          <p:cNvPr id="9" name="PuzzleBoard3">
            <a:hlinkClick r:id="" action="ppaction://macro?name=revealLetter"/>
            <a:extLst>
              <a:ext uri="{FF2B5EF4-FFF2-40B4-BE49-F238E27FC236}">
                <a16:creationId xmlns:a16="http://schemas.microsoft.com/office/drawing/2014/main" id="{9CAA65EA-682F-38A5-CCCC-8E6B945E0E4F}"/>
              </a:ext>
            </a:extLst>
          </p:cNvPr>
          <p:cNvSpPr>
            <a:spLocks noChangeAspect="1"/>
          </p:cNvSpPr>
          <p:nvPr/>
        </p:nvSpPr>
        <p:spPr>
          <a:xfrm>
            <a:off x="3270269" y="1978655"/>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M</a:t>
            </a:r>
          </a:p>
        </p:txBody>
      </p:sp>
      <p:sp>
        <p:nvSpPr>
          <p:cNvPr id="10" name="PuzzleBoard4">
            <a:hlinkClick r:id="" action="ppaction://macro?name=revealLetter"/>
            <a:extLst>
              <a:ext uri="{FF2B5EF4-FFF2-40B4-BE49-F238E27FC236}">
                <a16:creationId xmlns:a16="http://schemas.microsoft.com/office/drawing/2014/main" id="{6A5847DE-46DB-F12E-85EE-D027BC7E9F80}"/>
              </a:ext>
            </a:extLst>
          </p:cNvPr>
          <p:cNvSpPr>
            <a:spLocks noChangeAspect="1"/>
          </p:cNvSpPr>
          <p:nvPr/>
        </p:nvSpPr>
        <p:spPr>
          <a:xfrm>
            <a:off x="3976703" y="1978655"/>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A</a:t>
            </a:r>
          </a:p>
        </p:txBody>
      </p:sp>
      <p:sp>
        <p:nvSpPr>
          <p:cNvPr id="11" name="PuzzleBoard5">
            <a:hlinkClick r:id="" action="ppaction://macro?name=revealLetter"/>
            <a:extLst>
              <a:ext uri="{FF2B5EF4-FFF2-40B4-BE49-F238E27FC236}">
                <a16:creationId xmlns:a16="http://schemas.microsoft.com/office/drawing/2014/main" id="{C072141C-82BC-22A5-35D7-0B5DF495FF76}"/>
              </a:ext>
            </a:extLst>
          </p:cNvPr>
          <p:cNvSpPr>
            <a:spLocks noChangeAspect="1"/>
          </p:cNvSpPr>
          <p:nvPr/>
        </p:nvSpPr>
        <p:spPr>
          <a:xfrm>
            <a:off x="4683136" y="1978655"/>
            <a:ext cx="706432" cy="836565"/>
          </a:xfrm>
          <a:prstGeom prst="rect">
            <a:avLst/>
          </a:prstGeom>
          <a:solidFill>
            <a:srgbClr val="179A50"/>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dirty="0">
                <a:solidFill>
                  <a:schemeClr val="tx1"/>
                </a:solidFill>
                <a:latin typeface="Poppins" pitchFamily="2" charset="77"/>
                <a:cs typeface="Poppins" pitchFamily="2" charset="77"/>
              </a:rPr>
              <a:t>Y</a:t>
            </a:r>
          </a:p>
        </p:txBody>
      </p:sp>
      <p:sp>
        <p:nvSpPr>
          <p:cNvPr id="68" name="PuzzleBoard7">
            <a:hlinkClick r:id="" action="ppaction://macro?name=revealLetter"/>
            <a:extLst>
              <a:ext uri="{FF2B5EF4-FFF2-40B4-BE49-F238E27FC236}">
                <a16:creationId xmlns:a16="http://schemas.microsoft.com/office/drawing/2014/main" id="{3A4DA7DF-F587-EB8C-4BF7-0930AD50CA7C}"/>
              </a:ext>
            </a:extLst>
          </p:cNvPr>
          <p:cNvSpPr>
            <a:spLocks noChangeAspect="1"/>
          </p:cNvSpPr>
          <p:nvPr>
            <p:custDataLst>
              <p:tags r:id="rId1"/>
            </p:custDataLst>
          </p:nvPr>
        </p:nvSpPr>
        <p:spPr>
          <a:xfrm>
            <a:off x="6096000" y="197638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69" name="PuzzleBoard8">
            <a:hlinkClick r:id="" action="ppaction://macro?name=revealLetter"/>
            <a:extLst>
              <a:ext uri="{FF2B5EF4-FFF2-40B4-BE49-F238E27FC236}">
                <a16:creationId xmlns:a16="http://schemas.microsoft.com/office/drawing/2014/main" id="{34794C7E-F164-AAE2-4403-AF17A9D42E7A}"/>
              </a:ext>
            </a:extLst>
          </p:cNvPr>
          <p:cNvSpPr>
            <a:spLocks noChangeAspect="1"/>
          </p:cNvSpPr>
          <p:nvPr>
            <p:custDataLst>
              <p:tags r:id="rId2"/>
            </p:custDataLst>
          </p:nvPr>
        </p:nvSpPr>
        <p:spPr>
          <a:xfrm>
            <a:off x="6802433" y="197638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0" name="PuzzleBoard9">
            <a:hlinkClick r:id="" action="ppaction://macro?name=revealLetter"/>
            <a:extLst>
              <a:ext uri="{FF2B5EF4-FFF2-40B4-BE49-F238E27FC236}">
                <a16:creationId xmlns:a16="http://schemas.microsoft.com/office/drawing/2014/main" id="{B480ED47-CC68-7280-54F2-72491D1D16FE}"/>
              </a:ext>
            </a:extLst>
          </p:cNvPr>
          <p:cNvSpPr>
            <a:spLocks noChangeAspect="1"/>
          </p:cNvSpPr>
          <p:nvPr>
            <p:custDataLst>
              <p:tags r:id="rId3"/>
            </p:custDataLst>
          </p:nvPr>
        </p:nvSpPr>
        <p:spPr>
          <a:xfrm>
            <a:off x="7508865" y="197638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1" name="PuzzleBoard17">
            <a:hlinkClick r:id="" action="ppaction://macro?name=revealLetter"/>
            <a:extLst>
              <a:ext uri="{FF2B5EF4-FFF2-40B4-BE49-F238E27FC236}">
                <a16:creationId xmlns:a16="http://schemas.microsoft.com/office/drawing/2014/main" id="{95D380AE-C8BF-F204-B35D-31D6A4822D51}"/>
              </a:ext>
            </a:extLst>
          </p:cNvPr>
          <p:cNvSpPr>
            <a:spLocks noChangeAspect="1"/>
          </p:cNvSpPr>
          <p:nvPr>
            <p:custDataLst>
              <p:tags r:id="rId4"/>
            </p:custDataLst>
          </p:nvPr>
        </p:nvSpPr>
        <p:spPr>
          <a:xfrm>
            <a:off x="3976703" y="280840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2" name="PuzzleBoard18">
            <a:hlinkClick r:id="" action="ppaction://macro?name=revealLetter"/>
            <a:extLst>
              <a:ext uri="{FF2B5EF4-FFF2-40B4-BE49-F238E27FC236}">
                <a16:creationId xmlns:a16="http://schemas.microsoft.com/office/drawing/2014/main" id="{CE1422BE-8C05-7DAD-9F7B-7B18E25648F8}"/>
              </a:ext>
            </a:extLst>
          </p:cNvPr>
          <p:cNvSpPr>
            <a:spLocks noChangeAspect="1"/>
          </p:cNvSpPr>
          <p:nvPr>
            <p:custDataLst>
              <p:tags r:id="rId5"/>
            </p:custDataLst>
          </p:nvPr>
        </p:nvSpPr>
        <p:spPr>
          <a:xfrm>
            <a:off x="4683136" y="280840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3" name="PuzzleBoard19">
            <a:hlinkClick r:id="" action="ppaction://macro?name=revealLetter"/>
            <a:extLst>
              <a:ext uri="{FF2B5EF4-FFF2-40B4-BE49-F238E27FC236}">
                <a16:creationId xmlns:a16="http://schemas.microsoft.com/office/drawing/2014/main" id="{3AA0932F-F59E-FD1A-7420-29F8817B69E2}"/>
              </a:ext>
            </a:extLst>
          </p:cNvPr>
          <p:cNvSpPr>
            <a:spLocks noChangeAspect="1"/>
          </p:cNvSpPr>
          <p:nvPr>
            <p:custDataLst>
              <p:tags r:id="rId6"/>
            </p:custDataLst>
          </p:nvPr>
        </p:nvSpPr>
        <p:spPr>
          <a:xfrm>
            <a:off x="5389568" y="280840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5" name="PuzzleBoard21">
            <a:hlinkClick r:id="" action="ppaction://macro?name=revealLetter"/>
            <a:extLst>
              <a:ext uri="{FF2B5EF4-FFF2-40B4-BE49-F238E27FC236}">
                <a16:creationId xmlns:a16="http://schemas.microsoft.com/office/drawing/2014/main" id="{8CEC38A5-6D88-12C4-CD79-70B5C5900ED1}"/>
              </a:ext>
            </a:extLst>
          </p:cNvPr>
          <p:cNvSpPr>
            <a:spLocks noChangeAspect="1"/>
          </p:cNvSpPr>
          <p:nvPr>
            <p:custDataLst>
              <p:tags r:id="rId7"/>
            </p:custDataLst>
          </p:nvPr>
        </p:nvSpPr>
        <p:spPr>
          <a:xfrm>
            <a:off x="6802433" y="280840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7" name="PuzzleBoard30">
            <a:hlinkClick r:id="" action="ppaction://macro?name=revealLetter"/>
            <a:extLst>
              <a:ext uri="{FF2B5EF4-FFF2-40B4-BE49-F238E27FC236}">
                <a16:creationId xmlns:a16="http://schemas.microsoft.com/office/drawing/2014/main" id="{F8F09BE1-45F8-8668-684C-A2FE64322D52}"/>
              </a:ext>
            </a:extLst>
          </p:cNvPr>
          <p:cNvSpPr>
            <a:spLocks noChangeAspect="1"/>
          </p:cNvSpPr>
          <p:nvPr>
            <p:custDataLst>
              <p:tags r:id="rId8"/>
            </p:custDataLst>
          </p:nvPr>
        </p:nvSpPr>
        <p:spPr>
          <a:xfrm>
            <a:off x="3270269" y="364042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78" name="PuzzleBoard32">
            <a:hlinkClick r:id="" action="ppaction://macro?name=revealLetter"/>
            <a:extLst>
              <a:ext uri="{FF2B5EF4-FFF2-40B4-BE49-F238E27FC236}">
                <a16:creationId xmlns:a16="http://schemas.microsoft.com/office/drawing/2014/main" id="{F6E257B9-0CE9-FEB5-AB53-E39B07F0E8A8}"/>
              </a:ext>
            </a:extLst>
          </p:cNvPr>
          <p:cNvSpPr>
            <a:spLocks noChangeAspect="1"/>
          </p:cNvSpPr>
          <p:nvPr>
            <p:custDataLst>
              <p:tags r:id="rId9"/>
            </p:custDataLst>
          </p:nvPr>
        </p:nvSpPr>
        <p:spPr>
          <a:xfrm>
            <a:off x="4683136" y="364042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0" name="PuzzleBoard34">
            <a:hlinkClick r:id="" action="ppaction://macro?name=revealLetter"/>
            <a:extLst>
              <a:ext uri="{FF2B5EF4-FFF2-40B4-BE49-F238E27FC236}">
                <a16:creationId xmlns:a16="http://schemas.microsoft.com/office/drawing/2014/main" id="{EA49FB5F-328D-2B3D-A2AD-D0898F725330}"/>
              </a:ext>
            </a:extLst>
          </p:cNvPr>
          <p:cNvSpPr>
            <a:spLocks noChangeAspect="1"/>
          </p:cNvSpPr>
          <p:nvPr>
            <p:custDataLst>
              <p:tags r:id="rId10"/>
            </p:custDataLst>
          </p:nvPr>
        </p:nvSpPr>
        <p:spPr>
          <a:xfrm>
            <a:off x="6096000" y="364042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1" name="PuzzleBoard35">
            <a:hlinkClick r:id="" action="ppaction://macro?name=revealLetter"/>
            <a:extLst>
              <a:ext uri="{FF2B5EF4-FFF2-40B4-BE49-F238E27FC236}">
                <a16:creationId xmlns:a16="http://schemas.microsoft.com/office/drawing/2014/main" id="{786C229E-DBBE-609A-ECA0-905CB53BFA4B}"/>
              </a:ext>
            </a:extLst>
          </p:cNvPr>
          <p:cNvSpPr>
            <a:spLocks noChangeAspect="1"/>
          </p:cNvSpPr>
          <p:nvPr>
            <p:custDataLst>
              <p:tags r:id="rId11"/>
            </p:custDataLst>
          </p:nvPr>
        </p:nvSpPr>
        <p:spPr>
          <a:xfrm>
            <a:off x="6802433" y="3640423"/>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2" name="PuzzleBoard44">
            <a:hlinkClick r:id="" action="ppaction://macro?name=revealLetter"/>
            <a:extLst>
              <a:ext uri="{FF2B5EF4-FFF2-40B4-BE49-F238E27FC236}">
                <a16:creationId xmlns:a16="http://schemas.microsoft.com/office/drawing/2014/main" id="{6BB1CCF0-8E2D-81E1-438B-EDBD33345BBA}"/>
              </a:ext>
            </a:extLst>
          </p:cNvPr>
          <p:cNvSpPr>
            <a:spLocks noChangeAspect="1"/>
          </p:cNvSpPr>
          <p:nvPr>
            <p:custDataLst>
              <p:tags r:id="rId12"/>
            </p:custDataLst>
          </p:nvPr>
        </p:nvSpPr>
        <p:spPr>
          <a:xfrm>
            <a:off x="3976703" y="447244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4" name="PuzzleBoard46">
            <a:hlinkClick r:id="" action="ppaction://macro?name=revealLetter"/>
            <a:extLst>
              <a:ext uri="{FF2B5EF4-FFF2-40B4-BE49-F238E27FC236}">
                <a16:creationId xmlns:a16="http://schemas.microsoft.com/office/drawing/2014/main" id="{E67BBF36-9919-CEAE-841F-4A9896ABC7F3}"/>
              </a:ext>
            </a:extLst>
          </p:cNvPr>
          <p:cNvSpPr>
            <a:spLocks noChangeAspect="1"/>
          </p:cNvSpPr>
          <p:nvPr>
            <p:custDataLst>
              <p:tags r:id="rId13"/>
            </p:custDataLst>
          </p:nvPr>
        </p:nvSpPr>
        <p:spPr>
          <a:xfrm>
            <a:off x="5389568" y="4472444"/>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5" name="PuzzleBoard3">
            <a:hlinkClick r:id="" action="ppaction://macro?name=revealLetter"/>
            <a:extLst>
              <a:ext uri="{FF2B5EF4-FFF2-40B4-BE49-F238E27FC236}">
                <a16:creationId xmlns:a16="http://schemas.microsoft.com/office/drawing/2014/main" id="{5A6E4E77-5DD0-424B-6976-72E3B3F61241}"/>
              </a:ext>
            </a:extLst>
          </p:cNvPr>
          <p:cNvSpPr>
            <a:spLocks noChangeAspect="1"/>
          </p:cNvSpPr>
          <p:nvPr>
            <p:custDataLst>
              <p:tags r:id="rId14"/>
            </p:custDataLst>
          </p:nvPr>
        </p:nvSpPr>
        <p:spPr>
          <a:xfrm>
            <a:off x="3270269" y="197638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dirty="0">
              <a:solidFill>
                <a:schemeClr val="tx1"/>
              </a:solidFill>
              <a:latin typeface="Poppins" pitchFamily="2" charset="77"/>
              <a:cs typeface="Poppins" pitchFamily="2" charset="77"/>
            </a:endParaRPr>
          </a:p>
        </p:txBody>
      </p:sp>
      <p:sp>
        <p:nvSpPr>
          <p:cNvPr id="86" name="PuzzleBoard4">
            <a:hlinkClick r:id="" action="ppaction://macro?name=revealLetter"/>
            <a:extLst>
              <a:ext uri="{FF2B5EF4-FFF2-40B4-BE49-F238E27FC236}">
                <a16:creationId xmlns:a16="http://schemas.microsoft.com/office/drawing/2014/main" id="{A750E2A1-E923-E8EF-8CFE-750C12DAFE10}"/>
              </a:ext>
            </a:extLst>
          </p:cNvPr>
          <p:cNvSpPr>
            <a:spLocks noChangeAspect="1"/>
          </p:cNvSpPr>
          <p:nvPr>
            <p:custDataLst>
              <p:tags r:id="rId15"/>
            </p:custDataLst>
          </p:nvPr>
        </p:nvSpPr>
        <p:spPr>
          <a:xfrm>
            <a:off x="3976703" y="1976382"/>
            <a:ext cx="706432" cy="836565"/>
          </a:xfrm>
          <a:prstGeom prst="rect">
            <a:avLst/>
          </a:prstGeom>
          <a:solidFill>
            <a:schemeClr val="bg1"/>
          </a:solidFill>
          <a:ln w="28575">
            <a:solidFill>
              <a:srgbClr val="1E28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6A721B0E-043E-6D08-F99D-CE9D3B7A2BAD}"/>
              </a:ext>
            </a:extLst>
          </p:cNvPr>
          <p:cNvSpPr txBox="1"/>
          <p:nvPr/>
        </p:nvSpPr>
        <p:spPr>
          <a:xfrm>
            <a:off x="8852904" y="873726"/>
            <a:ext cx="2380997" cy="646331"/>
          </a:xfrm>
          <a:prstGeom prst="rect">
            <a:avLst/>
          </a:prstGeom>
          <a:noFill/>
          <a:ln>
            <a:solidFill>
              <a:schemeClr val="bg1"/>
            </a:solidFill>
          </a:ln>
        </p:spPr>
        <p:txBody>
          <a:bodyPr wrap="square" rtlCol="0">
            <a:spAutoFit/>
          </a:bodyPr>
          <a:lstStyle/>
          <a:p>
            <a:r>
              <a:rPr lang="ms-MY" sz="1200" dirty="0">
                <a:solidFill>
                  <a:schemeClr val="bg1"/>
                </a:solidFill>
                <a:latin typeface="Poppins" pitchFamily="2" charset="77"/>
                <a:cs typeface="Poppins" pitchFamily="2" charset="77"/>
              </a:rPr>
              <a:t>Drag me using ClassPoint’s</a:t>
            </a:r>
          </a:p>
          <a:p>
            <a:r>
              <a:rPr lang="ms-MY" sz="1200" dirty="0">
                <a:solidFill>
                  <a:schemeClr val="bg1"/>
                </a:solidFill>
                <a:latin typeface="Poppins" pitchFamily="2" charset="77"/>
                <a:cs typeface="Poppins" pitchFamily="2" charset="77"/>
              </a:rPr>
              <a:t>Draggable Objects to move in slide show mode.</a:t>
            </a:r>
          </a:p>
        </p:txBody>
      </p:sp>
      <p:sp>
        <p:nvSpPr>
          <p:cNvPr id="113" name="LandedOnBox">
            <a:extLst>
              <a:ext uri="{FF2B5EF4-FFF2-40B4-BE49-F238E27FC236}">
                <a16:creationId xmlns:a16="http://schemas.microsoft.com/office/drawing/2014/main" id="{50185D76-B571-9F71-FD6C-1994CB38DFBD}"/>
              </a:ext>
            </a:extLst>
          </p:cNvPr>
          <p:cNvSpPr txBox="1"/>
          <p:nvPr/>
        </p:nvSpPr>
        <p:spPr>
          <a:xfrm>
            <a:off x="695757" y="844894"/>
            <a:ext cx="1658723" cy="600165"/>
          </a:xfrm>
          <a:prstGeom prst="roundRect">
            <a:avLst>
              <a:gd name="adj" fmla="val 7145"/>
            </a:avLst>
          </a:prstGeom>
          <a:solidFill>
            <a:schemeClr val="bg2">
              <a:lumMod val="60000"/>
              <a:lumOff val="40000"/>
              <a:alpha val="70000"/>
            </a:schemeClr>
          </a:solidFill>
          <a:ln>
            <a:noFill/>
          </a:ln>
          <a:effectLst/>
        </p:spPr>
        <p:txBody>
          <a:bodyPr wrap="square" rtlCol="0">
            <a:noAutofit/>
          </a:bodyPr>
          <a:lstStyle/>
          <a:p>
            <a:pPr algn="ctr"/>
            <a:endParaRPr lang="en-US" sz="2000" b="1" dirty="0">
              <a:solidFill>
                <a:prstClr val="black"/>
              </a:solidFill>
              <a:latin typeface="Corbel" panose="020B0503020204020204" pitchFamily="34" charset="0"/>
            </a:endParaRPr>
          </a:p>
        </p:txBody>
      </p:sp>
      <p:sp>
        <p:nvSpPr>
          <p:cNvPr id="114" name="WheelValue">
            <a:extLst>
              <a:ext uri="{FF2B5EF4-FFF2-40B4-BE49-F238E27FC236}">
                <a16:creationId xmlns:a16="http://schemas.microsoft.com/office/drawing/2014/main" id="{03EA1D6A-2112-4A3E-0D65-041A52B99D86}"/>
              </a:ext>
            </a:extLst>
          </p:cNvPr>
          <p:cNvSpPr txBox="1"/>
          <p:nvPr/>
        </p:nvSpPr>
        <p:spPr>
          <a:xfrm>
            <a:off x="695758" y="1060338"/>
            <a:ext cx="1658723" cy="384721"/>
          </a:xfrm>
          <a:prstGeom prst="rect">
            <a:avLst/>
          </a:prstGeom>
          <a:noFill/>
          <a:ln>
            <a:noFill/>
          </a:ln>
        </p:spPr>
        <p:txBody>
          <a:bodyPr wrap="square" tIns="0" bIns="45720" rtlCol="0">
            <a:spAutoFit/>
          </a:bodyPr>
          <a:lstStyle/>
          <a:p>
            <a:pPr algn="ctr"/>
            <a:endParaRPr lang="en-US" sz="2200" b="1" dirty="0">
              <a:solidFill>
                <a:prstClr val="black"/>
              </a:solidFill>
              <a:latin typeface="Corbel" panose="020B0503020204020204" pitchFamily="34" charset="0"/>
            </a:endParaRPr>
          </a:p>
        </p:txBody>
      </p:sp>
      <p:sp>
        <p:nvSpPr>
          <p:cNvPr id="115" name="YouLandedOn">
            <a:extLst>
              <a:ext uri="{FF2B5EF4-FFF2-40B4-BE49-F238E27FC236}">
                <a16:creationId xmlns:a16="http://schemas.microsoft.com/office/drawing/2014/main" id="{AA5C9695-378D-6DF3-2ADB-638542B3E492}"/>
              </a:ext>
            </a:extLst>
          </p:cNvPr>
          <p:cNvSpPr txBox="1"/>
          <p:nvPr/>
        </p:nvSpPr>
        <p:spPr>
          <a:xfrm>
            <a:off x="695758" y="844894"/>
            <a:ext cx="1658724" cy="215444"/>
          </a:xfrm>
          <a:prstGeom prst="rect">
            <a:avLst/>
          </a:prstGeom>
          <a:noFill/>
          <a:ln>
            <a:noFill/>
          </a:ln>
        </p:spPr>
        <p:txBody>
          <a:bodyPr wrap="square" bIns="0" rtlCol="0">
            <a:spAutoFit/>
          </a:bodyPr>
          <a:lstStyle/>
          <a:p>
            <a:pPr algn="ctr"/>
            <a:r>
              <a:rPr lang="en-US" sz="1100" b="1" dirty="0">
                <a:solidFill>
                  <a:schemeClr val="bg2">
                    <a:lumMod val="25000"/>
                  </a:schemeClr>
                </a:solidFill>
                <a:latin typeface="Poppins" pitchFamily="2" charset="77"/>
                <a:cs typeface="Poppins" pitchFamily="2" charset="77"/>
              </a:rPr>
              <a:t>Name</a:t>
            </a:r>
          </a:p>
        </p:txBody>
      </p:sp>
      <p:sp>
        <p:nvSpPr>
          <p:cNvPr id="116" name="YouLandedOn">
            <a:extLst>
              <a:ext uri="{FF2B5EF4-FFF2-40B4-BE49-F238E27FC236}">
                <a16:creationId xmlns:a16="http://schemas.microsoft.com/office/drawing/2014/main" id="{BF2604D3-1285-0423-FAC3-783F0FEE6C69}"/>
              </a:ext>
            </a:extLst>
          </p:cNvPr>
          <p:cNvSpPr txBox="1"/>
          <p:nvPr/>
        </p:nvSpPr>
        <p:spPr>
          <a:xfrm>
            <a:off x="680355" y="466986"/>
            <a:ext cx="1658724" cy="215444"/>
          </a:xfrm>
          <a:prstGeom prst="rect">
            <a:avLst/>
          </a:prstGeom>
          <a:noFill/>
          <a:ln>
            <a:noFill/>
          </a:ln>
        </p:spPr>
        <p:txBody>
          <a:bodyPr wrap="square" bIns="0" rtlCol="0">
            <a:spAutoFit/>
          </a:bodyPr>
          <a:lstStyle/>
          <a:p>
            <a:pPr algn="ctr"/>
            <a:r>
              <a:rPr lang="en-US" sz="1100" b="1" dirty="0">
                <a:solidFill>
                  <a:schemeClr val="bg1"/>
                </a:solidFill>
                <a:latin typeface="Poppins" pitchFamily="2" charset="77"/>
                <a:cs typeface="Poppins" pitchFamily="2" charset="77"/>
              </a:rPr>
              <a:t>Contestant</a:t>
            </a:r>
          </a:p>
        </p:txBody>
      </p:sp>
      <p:sp>
        <p:nvSpPr>
          <p:cNvPr id="138" name="Rectangle 137">
            <a:extLst>
              <a:ext uri="{FF2B5EF4-FFF2-40B4-BE49-F238E27FC236}">
                <a16:creationId xmlns:a16="http://schemas.microsoft.com/office/drawing/2014/main" id="{88BBDBD6-2293-E223-03D0-1A3D612748F0}"/>
              </a:ext>
            </a:extLst>
          </p:cNvPr>
          <p:cNvSpPr/>
          <p:nvPr/>
        </p:nvSpPr>
        <p:spPr>
          <a:xfrm>
            <a:off x="0" y="5880901"/>
            <a:ext cx="12192000" cy="984078"/>
          </a:xfrm>
          <a:prstGeom prst="rect">
            <a:avLst/>
          </a:prstGeom>
          <a:solidFill>
            <a:schemeClr val="tx1"/>
          </a:solidFill>
          <a:ln w="571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139" name="TextBox 138">
            <a:extLst>
              <a:ext uri="{FF2B5EF4-FFF2-40B4-BE49-F238E27FC236}">
                <a16:creationId xmlns:a16="http://schemas.microsoft.com/office/drawing/2014/main" id="{1974EEEE-B1C4-00FB-098C-CE282429D697}"/>
              </a:ext>
            </a:extLst>
          </p:cNvPr>
          <p:cNvSpPr txBox="1"/>
          <p:nvPr/>
        </p:nvSpPr>
        <p:spPr>
          <a:xfrm>
            <a:off x="416853" y="6014744"/>
            <a:ext cx="1297150"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1</a:t>
            </a:r>
          </a:p>
        </p:txBody>
      </p:sp>
      <p:sp>
        <p:nvSpPr>
          <p:cNvPr id="140" name="TextBox 139">
            <a:extLst>
              <a:ext uri="{FF2B5EF4-FFF2-40B4-BE49-F238E27FC236}">
                <a16:creationId xmlns:a16="http://schemas.microsoft.com/office/drawing/2014/main" id="{ACDA0F6D-7123-D296-4031-EF5235088235}"/>
              </a:ext>
            </a:extLst>
          </p:cNvPr>
          <p:cNvSpPr txBox="1"/>
          <p:nvPr/>
        </p:nvSpPr>
        <p:spPr>
          <a:xfrm>
            <a:off x="416853" y="6400270"/>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141" name="Rectangle 140">
            <a:extLst>
              <a:ext uri="{FF2B5EF4-FFF2-40B4-BE49-F238E27FC236}">
                <a16:creationId xmlns:a16="http://schemas.microsoft.com/office/drawing/2014/main" id="{74E45238-5824-5897-A770-BB43623093C1}"/>
              </a:ext>
            </a:extLst>
          </p:cNvPr>
          <p:cNvSpPr/>
          <p:nvPr/>
        </p:nvSpPr>
        <p:spPr>
          <a:xfrm>
            <a:off x="1808307" y="5994866"/>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31C04C87-5826-3CF7-2FFB-1EBB75C40EEB}"/>
              </a:ext>
            </a:extLst>
          </p:cNvPr>
          <p:cNvSpPr/>
          <p:nvPr/>
        </p:nvSpPr>
        <p:spPr>
          <a:xfrm>
            <a:off x="1800704" y="6414016"/>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Box 142">
            <a:extLst>
              <a:ext uri="{FF2B5EF4-FFF2-40B4-BE49-F238E27FC236}">
                <a16:creationId xmlns:a16="http://schemas.microsoft.com/office/drawing/2014/main" id="{A01BA1DD-ED19-FC37-8599-BC7D20739A74}"/>
              </a:ext>
            </a:extLst>
          </p:cNvPr>
          <p:cNvSpPr txBox="1"/>
          <p:nvPr/>
        </p:nvSpPr>
        <p:spPr>
          <a:xfrm>
            <a:off x="4289105" y="6011098"/>
            <a:ext cx="1342034"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2</a:t>
            </a:r>
          </a:p>
        </p:txBody>
      </p:sp>
      <p:sp>
        <p:nvSpPr>
          <p:cNvPr id="144" name="TextBox 143">
            <a:extLst>
              <a:ext uri="{FF2B5EF4-FFF2-40B4-BE49-F238E27FC236}">
                <a16:creationId xmlns:a16="http://schemas.microsoft.com/office/drawing/2014/main" id="{649E7280-7DC2-A0C6-C846-CF3BFC079341}"/>
              </a:ext>
            </a:extLst>
          </p:cNvPr>
          <p:cNvSpPr txBox="1"/>
          <p:nvPr/>
        </p:nvSpPr>
        <p:spPr>
          <a:xfrm>
            <a:off x="4289105" y="6396624"/>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145" name="Rectangle 144">
            <a:extLst>
              <a:ext uri="{FF2B5EF4-FFF2-40B4-BE49-F238E27FC236}">
                <a16:creationId xmlns:a16="http://schemas.microsoft.com/office/drawing/2014/main" id="{938F1B00-6770-05B8-C8AF-6D92F7F479FA}"/>
              </a:ext>
            </a:extLst>
          </p:cNvPr>
          <p:cNvSpPr/>
          <p:nvPr/>
        </p:nvSpPr>
        <p:spPr>
          <a:xfrm>
            <a:off x="5680559" y="599122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7B5A0748-D2BF-BD62-CABF-0493E1717252}"/>
              </a:ext>
            </a:extLst>
          </p:cNvPr>
          <p:cNvSpPr/>
          <p:nvPr/>
        </p:nvSpPr>
        <p:spPr>
          <a:xfrm>
            <a:off x="5672956" y="641037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extBox 146">
            <a:extLst>
              <a:ext uri="{FF2B5EF4-FFF2-40B4-BE49-F238E27FC236}">
                <a16:creationId xmlns:a16="http://schemas.microsoft.com/office/drawing/2014/main" id="{2EEA94E6-573B-577F-9105-B49A40EC040B}"/>
              </a:ext>
            </a:extLst>
          </p:cNvPr>
          <p:cNvSpPr txBox="1"/>
          <p:nvPr/>
        </p:nvSpPr>
        <p:spPr>
          <a:xfrm>
            <a:off x="8159553" y="6011098"/>
            <a:ext cx="1345240" cy="307777"/>
          </a:xfrm>
          <a:prstGeom prst="rect">
            <a:avLst/>
          </a:prstGeom>
          <a:noFill/>
        </p:spPr>
        <p:txBody>
          <a:bodyPr wrap="none" rtlCol="0">
            <a:spAutoFit/>
          </a:bodyPr>
          <a:lstStyle/>
          <a:p>
            <a:r>
              <a:rPr lang="ms-MY" sz="1400" dirty="0">
                <a:solidFill>
                  <a:schemeClr val="bg1"/>
                </a:solidFill>
                <a:latin typeface="Poppins" pitchFamily="2" charset="77"/>
                <a:cs typeface="Poppins" pitchFamily="2" charset="77"/>
              </a:rPr>
              <a:t>Contestant 3</a:t>
            </a:r>
          </a:p>
        </p:txBody>
      </p:sp>
      <p:sp>
        <p:nvSpPr>
          <p:cNvPr id="148" name="TextBox 147">
            <a:extLst>
              <a:ext uri="{FF2B5EF4-FFF2-40B4-BE49-F238E27FC236}">
                <a16:creationId xmlns:a16="http://schemas.microsoft.com/office/drawing/2014/main" id="{B17B782E-E3AF-19BC-D1DC-24390D4AD35E}"/>
              </a:ext>
            </a:extLst>
          </p:cNvPr>
          <p:cNvSpPr txBox="1"/>
          <p:nvPr/>
        </p:nvSpPr>
        <p:spPr>
          <a:xfrm>
            <a:off x="8159553" y="6396624"/>
            <a:ext cx="723275" cy="307777"/>
          </a:xfrm>
          <a:prstGeom prst="rect">
            <a:avLst/>
          </a:prstGeom>
          <a:noFill/>
        </p:spPr>
        <p:txBody>
          <a:bodyPr wrap="none" rtlCol="0">
            <a:spAutoFit/>
          </a:bodyPr>
          <a:lstStyle/>
          <a:p>
            <a:r>
              <a:rPr lang="en-US" sz="1400" dirty="0">
                <a:solidFill>
                  <a:schemeClr val="bg1"/>
                </a:solidFill>
                <a:latin typeface="Poppins" pitchFamily="2" charset="77"/>
                <a:cs typeface="Poppins" pitchFamily="2" charset="77"/>
              </a:rPr>
              <a:t>Totals</a:t>
            </a:r>
          </a:p>
        </p:txBody>
      </p:sp>
      <p:sp>
        <p:nvSpPr>
          <p:cNvPr id="149" name="Rectangle 148">
            <a:extLst>
              <a:ext uri="{FF2B5EF4-FFF2-40B4-BE49-F238E27FC236}">
                <a16:creationId xmlns:a16="http://schemas.microsoft.com/office/drawing/2014/main" id="{BBBB5437-5253-8DFA-6373-3ECE5E6674EE}"/>
              </a:ext>
            </a:extLst>
          </p:cNvPr>
          <p:cNvSpPr/>
          <p:nvPr/>
        </p:nvSpPr>
        <p:spPr>
          <a:xfrm>
            <a:off x="9551007" y="599122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a:extLst>
              <a:ext uri="{FF2B5EF4-FFF2-40B4-BE49-F238E27FC236}">
                <a16:creationId xmlns:a16="http://schemas.microsoft.com/office/drawing/2014/main" id="{D732897C-8760-0B8C-2559-CFFC4CAFAA48}"/>
              </a:ext>
            </a:extLst>
          </p:cNvPr>
          <p:cNvSpPr/>
          <p:nvPr/>
        </p:nvSpPr>
        <p:spPr>
          <a:xfrm>
            <a:off x="9543404" y="6410370"/>
            <a:ext cx="1942467" cy="35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BDC62125-8B30-26E1-EDF6-81B663AE1767}"/>
              </a:ext>
            </a:extLst>
          </p:cNvPr>
          <p:cNvSpPr/>
          <p:nvPr/>
        </p:nvSpPr>
        <p:spPr>
          <a:xfrm>
            <a:off x="1804413"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a:extLst>
              <a:ext uri="{FF2B5EF4-FFF2-40B4-BE49-F238E27FC236}">
                <a16:creationId xmlns:a16="http://schemas.microsoft.com/office/drawing/2014/main" id="{F9156683-5633-4F56-0B21-0800BDE5A685}"/>
              </a:ext>
            </a:extLst>
          </p:cNvPr>
          <p:cNvSpPr/>
          <p:nvPr/>
        </p:nvSpPr>
        <p:spPr>
          <a:xfrm>
            <a:off x="1800704"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a:extLst>
              <a:ext uri="{FF2B5EF4-FFF2-40B4-BE49-F238E27FC236}">
                <a16:creationId xmlns:a16="http://schemas.microsoft.com/office/drawing/2014/main" id="{07EFA88B-CA3E-173C-8356-4C4EF98AC45E}"/>
              </a:ext>
            </a:extLst>
          </p:cNvPr>
          <p:cNvSpPr/>
          <p:nvPr/>
        </p:nvSpPr>
        <p:spPr>
          <a:xfrm>
            <a:off x="5675730"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a:extLst>
              <a:ext uri="{FF2B5EF4-FFF2-40B4-BE49-F238E27FC236}">
                <a16:creationId xmlns:a16="http://schemas.microsoft.com/office/drawing/2014/main" id="{66D99B54-FA54-6740-910B-4B8A821947EC}"/>
              </a:ext>
            </a:extLst>
          </p:cNvPr>
          <p:cNvSpPr/>
          <p:nvPr/>
        </p:nvSpPr>
        <p:spPr>
          <a:xfrm>
            <a:off x="5672021"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992FB720-4438-89D3-F570-4DB223CDB13C}"/>
              </a:ext>
            </a:extLst>
          </p:cNvPr>
          <p:cNvSpPr/>
          <p:nvPr/>
        </p:nvSpPr>
        <p:spPr>
          <a:xfrm>
            <a:off x="9547047" y="5991219"/>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D1834AD5-DAEF-65C2-011C-0B0832279A1B}"/>
              </a:ext>
            </a:extLst>
          </p:cNvPr>
          <p:cNvSpPr/>
          <p:nvPr/>
        </p:nvSpPr>
        <p:spPr>
          <a:xfrm>
            <a:off x="9543338" y="6408547"/>
            <a:ext cx="403309" cy="366529"/>
          </a:xfrm>
          <a:prstGeom prst="rect">
            <a:avLst/>
          </a:prstGeom>
          <a:solidFill>
            <a:schemeClr val="tx1"/>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27B38FC-C6D3-67A1-CF4C-66CEC1928DD6}"/>
              </a:ext>
            </a:extLst>
          </p:cNvPr>
          <p:cNvPicPr>
            <a:picLocks noChangeAspect="1"/>
          </p:cNvPicPr>
          <p:nvPr/>
        </p:nvPicPr>
        <p:blipFill>
          <a:blip r:embed="rId17"/>
          <a:stretch>
            <a:fillRect/>
          </a:stretch>
        </p:blipFill>
        <p:spPr>
          <a:xfrm rot="15690267">
            <a:off x="8481300" y="1817564"/>
            <a:ext cx="464996" cy="550887"/>
          </a:xfrm>
          <a:prstGeom prst="rect">
            <a:avLst/>
          </a:prstGeom>
        </p:spPr>
      </p:pic>
    </p:spTree>
    <p:extLst>
      <p:ext uri="{BB962C8B-B14F-4D97-AF65-F5344CB8AC3E}">
        <p14:creationId xmlns:p14="http://schemas.microsoft.com/office/powerpoint/2010/main" val="6286408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80b10c85-ed52-4de4-8552-8d948778fe78&quot;,&quot;location&quot;:{&quot;IsEmpty&quot;:false,&quot;X&quot;:480.0,&quot;Y&quot;:155.620636}}"/>
</p:tagLst>
</file>

<file path=ppt/tags/tag1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e0ac0378-bd05-494e-b1c2-ab8a2d3321c3&quot;,&quot;location&quot;:{&quot;IsEmpty&quot;:false,&quot;X&quot;:480.0,&quot;Y&quot;:286.6475}}"/>
</p:tagLst>
</file>

<file path=ppt/tags/tag1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a23a6a54-2642-4d4f-b988-7a1b8bad16d1&quot;,&quot;location&quot;:{&quot;IsEmpty&quot;:false,&quot;X&quot;:535.624634,&quot;Y&quot;:286.6475}}"/>
</p:tagLst>
</file>

<file path=ppt/tags/tag1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d075011-b5b9-40d7-9630-2b512a1dbee9&quot;,&quot;location&quot;:{&quot;IsEmpty&quot;:false,&quot;X&quot;:313.126221,&quot;Y&quot;:352.16095}}"/>
</p:tagLst>
</file>

<file path=ppt/tags/tag1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c1a4055-5401-4488-a486-74b15b662114&quot;,&quot;location&quot;:{&quot;IsEmpty&quot;:false,&quot;X&quot;:424.375427,&quot;Y&quot;:352.16095}}"/>
</p:tagLst>
</file>

<file path=ppt/tags/tag1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4256f1d8-3ecb-4b6b-a322-9ec0bf866a70&quot;,&quot;location&quot;:{&quot;IsEmpty&quot;:false,&quot;X&quot;:257.5015,&quot;Y&quot;:155.620636}}"/>
</p:tagLst>
</file>

<file path=ppt/tags/tag1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e19fdaf9-6829-4dba-b6b9-642f0ab784b1&quot;,&quot;location&quot;:{&quot;IsEmpty&quot;:false,&quot;X&quot;:313.126221,&quot;Y&quot;:155.620636}}"/>
</p:tagLst>
</file>

<file path=ppt/tags/tag1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231d15b3-0feb-4108-8710-33ef2395a3df&quot;,&quot;location&quot;:{&quot;IsEmpty&quot;:false,&quot;X&quot;:257.687866,&quot;Y&quot;:161.857635}}"/>
</p:tagLst>
</file>

<file path=ppt/tags/tag1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f14f542-fb42-4ee4-90ec-1f144151807a&quot;,&quot;location&quot;:{&quot;IsEmpty&quot;:false,&quot;X&quot;:312.84668,&quot;Y&quot;:161.604568}}"/>
</p:tagLst>
</file>

<file path=ppt/tags/tag1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7eda8db3-1e7e-4a29-bbc9-30220ea1bf0b&quot;,&quot;location&quot;:{&quot;IsEmpty&quot;:false,&quot;X&quot;:366.9529,&quot;Y&quot;:161.731964}}"/>
</p:tagLst>
</file>

<file path=ppt/tags/tag1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a2f0bb8-6e0d-4e17-bf96-75816b12965f&quot;,&quot;location&quot;:{&quot;IsEmpty&quot;:false,&quot;X&quot;:422.6458,&quot;Y&quot;:161.552917}}"/>
</p:tagLst>
</file>

<file path=ppt/tags/tag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784f737b-92d2-42d0-a2ea-9064b4f766d5&quot;,&quot;location&quot;:{&quot;IsEmpty&quot;:false,&quot;X&quot;:535.624634,&quot;Y&quot;:155.620636}}"/>
</p:tagLst>
</file>

<file path=ppt/tags/tag2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2fc2cf70-bb46-4778-9a4e-58d8ac2dc83e&quot;,&quot;location&quot;:{&quot;IsEmpty&quot;:false,&quot;X&quot;:480.085052,&quot;Y&quot;:161.56897}}"/>
</p:tagLst>
</file>

<file path=ppt/tags/tag2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77611a0-8eec-43b0-9c1a-a1cfcc9f164c&quot;,&quot;location&quot;:{&quot;IsEmpty&quot;:false,&quot;X&quot;:590.8765,&quot;Y&quot;:161.857635}}"/>
</p:tagLst>
</file>

<file path=ppt/tags/tag2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216fafe-8997-4206-b060-acd5ad3fcd45&quot;,&quot;location&quot;:{&quot;IsEmpty&quot;:false,&quot;X&quot;:646.6794,&quot;Y&quot;:162.341263}}"/>
</p:tagLst>
</file>

<file path=ppt/tags/tag2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f8cbe7ba-23e1-41d5-8c9a-f94c335ab28c&quot;,&quot;location&quot;:{&quot;IsEmpty&quot;:false,&quot;X&quot;:367.5912,&quot;Y&quot;:226.996613}}"/>
</p:tagLst>
</file>

<file path=ppt/tags/tag2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4ff082a1-7498-4a31-9d35-79e4064a1c26&quot;,&quot;location&quot;:{&quot;IsEmpty&quot;:false,&quot;X&quot;:423.319672,&quot;Y&quot;:226.817566}}"/>
</p:tagLst>
</file>

<file path=ppt/tags/tag2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3b320c7-5451-424d-9776-d8dd311f9415&quot;,&quot;location&quot;:{&quot;IsEmpty&quot;:false,&quot;X&quot;:479.5901,&quot;Y&quot;:227.301178}}"/>
</p:tagLst>
</file>

<file path=ppt/tags/tag2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014bf38-7937-49db-8e29-07ba0ce1688c&quot;,&quot;location&quot;:{&quot;IsEmpty&quot;:false,&quot;X&quot;:312.844879,&quot;Y&quot;:293.079285}}"/>
</p:tagLst>
</file>

<file path=ppt/tags/tag2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19a2b1ee-f3cc-4d4f-bfe3-5682412ad443&quot;,&quot;location&quot;:{&quot;IsEmpty&quot;:false,&quot;X&quot;:367.185516,&quot;Y&quot;:292.826233}}"/>
</p:tagLst>
</file>

<file path=ppt/tags/tag2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a1650f7a-a996-49b3-990a-694d84837e9c&quot;,&quot;location&quot;:{&quot;IsEmpty&quot;:false,&quot;X&quot;:423.76535,&quot;Y&quot;:292.9536}}"/>
</p:tagLst>
</file>

<file path=ppt/tags/tag2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1ec07465-5e5c-41cb-86ba-04915d2ab066&quot;,&quot;location&quot;:{&quot;IsEmpty&quot;:false,&quot;X&quot;:479.493866,&quot;Y&quot;:292.774567}}"/>
</p:tagLst>
</file>

<file path=ppt/tags/tag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fcc8b12-1f3f-4b3e-a056-b9242403483a&quot;,&quot;location&quot;:{&quot;IsEmpty&quot;:false,&quot;X&quot;:591.2492,&quot;Y&quot;:155.620636}}"/>
</p:tagLst>
</file>

<file path=ppt/tags/tag3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ea4c480b-d1bd-4178-9352-9e1890ca70a3&quot;,&quot;location&quot;:{&quot;IsEmpty&quot;:false,&quot;X&quot;:534.5141,&quot;Y&quot;:292.790619}}"/>
</p:tagLst>
</file>

<file path=ppt/tags/tag3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74318316-0691-4c8d-9968-18b98a3084e8&quot;,&quot;location&quot;:{&quot;IsEmpty&quot;:false,&quot;X&quot;:312.612274,&quot;Y&quot;:359.328125}}"/>
</p:tagLst>
</file>

<file path=ppt/tags/tag3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7806ab0-ff80-44f4-919f-3aab554ae25a&quot;,&quot;location&quot;:{&quot;IsEmpty&quot;:false,&quot;X&quot;:367.7711,&quot;Y&quot;:359.075043}}"/>
</p:tagLst>
</file>

<file path=ppt/tags/tag3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8567ed6d-c46c-4f19-ad27-085c1c1fa0b9&quot;,&quot;location&quot;:{&quot;IsEmpty&quot;:false,&quot;X&quot;:423.478119,&quot;Y&quot;:359.202454}}"/>
</p:tagLst>
</file>

<file path=ppt/tags/tag3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f192b0a-43e2-4c58-994f-d7bc759fb328&quot;,&quot;location&quot;:{&quot;IsEmpty&quot;:false,&quot;X&quot;:479.2066,&quot;Y&quot;:359.023376}}"/>
</p:tagLst>
</file>

<file path=ppt/tags/tag3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1cdd2c17-5072-4e26-b9e9-c704365100f1&quot;,&quot;location&quot;:{&quot;IsEmpty&quot;:false,&quot;X&quot;:535.00946,&quot;Y&quot;:359.039459}}"/>
</p:tagLst>
</file>

<file path=ppt/tags/tag3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37ca64f-3f32-4e33-a91a-433058855158&quot;,&quot;location&quot;:{&quot;IsEmpty&quot;:false,&quot;X&quot;:201.368973,&quot;Y&quot;:359.615265}}"/>
</p:tagLst>
</file>

<file path=ppt/tags/tag3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f860bdcd-c572-4d13-b921-48afd03aacc1&quot;,&quot;location&quot;:{&quot;IsEmpty&quot;:false,&quot;X&quot;:257.880066,&quot;Y&quot;:359.436218}}"/>
</p:tagLst>
</file>

<file path=ppt/tags/tag3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eaebed6-e23a-483c-8ab1-cefd193a1286&quot;,&quot;location&quot;:{&quot;IsEmpty&quot;:false,&quot;X&quot;:257.984253,&quot;Y&quot;:161.666138}}"/>
</p:tagLst>
</file>

<file path=ppt/tags/tag3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592a6b0-6541-46ad-b7ab-a7d6184b5578&quot;,&quot;location&quot;:{&quot;IsEmpty&quot;:false,&quot;X&quot;:312.8848,&quot;Y&quot;:161.300949}}"/>
</p:tagLst>
</file>

<file path=ppt/tags/tag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0a8db35-0665-40a3-b782-4f533cf99be2&quot;,&quot;location&quot;:{&quot;IsEmpty&quot;:false,&quot;X&quot;:313.126221,&quot;Y&quot;:221.134171}}"/>
</p:tagLst>
</file>

<file path=ppt/tags/tag4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19a86878-94c0-44ba-afe9-641cdfe862bf&quot;,&quot;location&quot;:{&quot;IsEmpty&quot;:false,&quot;X&quot;:369.112671,&quot;Y&quot;:227.9115}}"/>
</p:tagLst>
</file>

<file path=ppt/tags/tag4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84c07d68-569e-4395-8159-4533026e9cb0&quot;,&quot;location&quot;:{&quot;IsEmpty&quot;:false,&quot;X&quot;:424.0132,&quot;Y&quot;:227.5463}}"/>
</p:tagLst>
</file>

<file path=ppt/tags/tag4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2d0d0c64-4628-40af-ae10-b231725e46af&quot;,&quot;location&quot;:{&quot;IsEmpty&quot;:false,&quot;X&quot;:479.6378,&quot;Y&quot;:227.369141}}"/>
</p:tagLst>
</file>

<file path=ppt/tags/tag4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924ba3d6-4903-4eb3-9b08-7a6331927718&quot;,&quot;location&quot;:{&quot;IsEmpty&quot;:false,&quot;X&quot;:535.986755,&quot;Y&quot;:228.202438}}"/>
</p:tagLst>
</file>

<file path=ppt/tags/tag4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9746e1f4-8f60-418b-93cf-556b07e56a96&quot;,&quot;location&quot;:{&quot;IsEmpty&quot;:false,&quot;X&quot;:480.8181,&quot;Y&quot;:293.595917}}"/>
</p:tagLst>
</file>

<file path=ppt/tags/tag4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af7b0554-d110-4641-bb42-1c7a1176b806&quot;,&quot;location&quot;:{&quot;IsEmpty&quot;:false,&quot;X&quot;:535.7187,&quot;Y&quot;:293.2307}}"/>
</p:tagLst>
</file>

<file path=ppt/tags/tag4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4760e52-86cc-42b9-9a5f-d4ce0a80df22&quot;,&quot;location&quot;:{&quot;IsEmpty&quot;:false,&quot;X&quot;:591.3432,&quot;Y&quot;:293.053558}}"/>
</p:tagLst>
</file>

<file path=ppt/tags/tag4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20fca9c5-1082-48d6-9762-a0341dc08e84&quot;,&quot;location&quot;:{&quot;IsEmpty&quot;:false,&quot;X&quot;:647.6922,&quot;Y&quot;:293.886841}}"/>
</p:tagLst>
</file>

<file path=ppt/tags/tag4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8a71ddb-2522-47f6-8f3c-400d54bb00bc&quot;,&quot;location&quot;:{&quot;IsEmpty&quot;:false,&quot;X&quot;:591.6113,&quot;Y&quot;:227.7289}}"/>
</p:tagLst>
</file>

<file path=ppt/tags/tag4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8274021-043d-42fb-a5c1-b151d4f36f19&quot;,&quot;location&quot;:{&quot;IsEmpty&quot;:false,&quot;X&quot;:368.750641,&quot;Y&quot;:162.437241}}"/>
</p:tagLst>
</file>

<file path=ppt/tags/tag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fadda33c-0302-4a14-b4bd-1546fd0c7204&quot;,&quot;location&quot;:{&quot;IsEmpty&quot;:false,&quot;X&quot;:368.750854,&quot;Y&quot;:221.134171}}"/>
</p:tagLst>
</file>

<file path=ppt/tags/tag5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2a6b143-a7ed-41f2-ab24-b883d830f7a5&quot;,&quot;location&quot;:{&quot;IsEmpty&quot;:false,&quot;X&quot;:424.375366,&quot;Y&quot;:162.396454}}"/>
</p:tagLst>
</file>

<file path=ppt/tags/tag5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6c1bbbd-af02-44da-b34c-3570dcbebe2c&quot;,&quot;location&quot;:{&quot;IsEmpty&quot;:false,&quot;X&quot;:479.9999,&quot;Y&quot;:161.944489}}"/>
</p:tagLst>
</file>

<file path=ppt/tags/tag5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42a2fe28-0229-4ef7-8bfa-8a89bcbc3f5d&quot;,&quot;location&quot;:{&quot;IsEmpty&quot;:false,&quot;X&quot;:535.624634,&quot;Y&quot;:161.9037}}"/>
</p:tagLst>
</file>

<file path=ppt/tags/tag5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5b105c7-7392-4293-8d94-83e21b038ccb&quot;,&quot;location&quot;:{&quot;IsEmpty&quot;:false,&quot;X&quot;:368.738434,&quot;Y&quot;:227.330078}}"/>
</p:tagLst>
</file>

<file path=ppt/tags/tag5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9951fcc6-8d39-4c02-87fa-c60c38cda4c9&quot;,&quot;location&quot;:{&quot;IsEmpty&quot;:false,&quot;X&quot;:424.363159,&quot;Y&quot;:227.289291}}"/>
</p:tagLst>
</file>

<file path=ppt/tags/tag5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088e0ed-f878-4776-b687-ced7742d6a27&quot;,&quot;location&quot;:{&quot;IsEmpty&quot;:false,&quot;X&quot;:479.9877,&quot;Y&quot;:226.837326}}"/>
</p:tagLst>
</file>

<file path=ppt/tags/tag5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293e2773-e89d-48a8-851f-38be8803b921&quot;,&quot;location&quot;:{&quot;IsEmpty&quot;:false,&quot;X&quot;:535.6124,&quot;Y&quot;:226.796539}}"/>
</p:tagLst>
</file>

<file path=ppt/tags/tag5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cf906151-6c21-421e-a787-31ed514110ca&quot;,&quot;location&quot;:{&quot;IsEmpty&quot;:false,&quot;X&quot;:257.476837,&quot;Y&quot;:293.869934}}"/>
</p:tagLst>
</file>

<file path=ppt/tags/tag5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b35d7bb-5f2d-4cdf-a39b-e8c2cde178aa&quot;,&quot;location&quot;:{&quot;IsEmpty&quot;:false,&quot;X&quot;:313.101563,&quot;Y&quot;:293.829132}}"/>
</p:tagLst>
</file>

<file path=ppt/tags/tag5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0b4512f-c772-4298-8c58-ef8df4c5b54a&quot;,&quot;location&quot;:{&quot;IsEmpty&quot;:false,&quot;X&quot;:368.726135,&quot;Y&quot;:293.377167}}"/>
</p:tagLst>
</file>

<file path=ppt/tags/tag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b366278-a391-4142-8fb0-d69ba5a6ce70&quot;,&quot;location&quot;:{&quot;IsEmpty&quot;:false,&quot;X&quot;:424.375427,&quot;Y&quot;:221.134171}}"/>
</p:tagLst>
</file>

<file path=ppt/tags/tag6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8cf83bcb-4632-43a5-9ee1-9f9c297cd871&quot;,&quot;location&quot;:{&quot;IsEmpty&quot;:false,&quot;X&quot;:424.350861,&quot;Y&quot;:293.336365}}"/>
</p:tagLst>
</file>

<file path=ppt/tags/tag6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75260c9-7cd2-48f8-b057-b586c2ee0f05&quot;,&quot;location&quot;:{&quot;IsEmpty&quot;:false,&quot;X&quot;:479.950867,&quot;Y&quot;:293.297943}}"/>
</p:tagLst>
</file>

<file path=ppt/tags/tag6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5779f2d-cfd2-4d19-9d63-83ae493ac94d&quot;,&quot;location&quot;:{&quot;IsEmpty&quot;:false,&quot;X&quot;:535.575562,&quot;Y&quot;:293.257172}}"/>
</p:tagLst>
</file>

<file path=ppt/tags/tag6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21c384f-17fc-4e2c-8d2c-db99a507610a&quot;,&quot;location&quot;:{&quot;IsEmpty&quot;:false,&quot;X&quot;:591.200134,&quot;Y&quot;:292.8052}}"/>
</p:tagLst>
</file>

<file path=ppt/tags/tag6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2012dffa-ae3a-4104-bb73-3992d48d4c3f&quot;,&quot;location&quot;:{&quot;IsEmpty&quot;:false,&quot;X&quot;:646.8249,&quot;Y&quot;:292.7644}}"/>
</p:tagLst>
</file>

<file path=ppt/tags/tag6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7ba92a42-99b3-4cd3-8800-7c0ce9ba8351&quot;,&quot;location&quot;:{&quot;IsEmpty&quot;:false,&quot;X&quot;:201.544876,&quot;Y&quot;:174.152283}}"/>
</p:tagLst>
</file>

<file path=ppt/tags/tag6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c45a2b61-e8aa-4abb-b14f-5713b0e3a6a0&quot;,&quot;location&quot;:{&quot;IsEmpty&quot;:false,&quot;X&quot;:256.607239,&quot;Y&quot;:174.152283}}"/>
</p:tagLst>
</file>

<file path=ppt/tags/tag6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9a132d9-2e84-4c4b-90ff-95dd3b692f99&quot;,&quot;location&quot;:{&quot;IsEmpty&quot;:false,&quot;X&quot;:312.79306,&quot;Y&quot;:174.331177}}"/>
</p:tagLst>
</file>

<file path=ppt/tags/tag6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971b36d8-c8af-4016-a7ec-e1ccb1d19464&quot;,&quot;location&quot;:{&quot;IsEmpty&quot;:false,&quot;X&quot;:368.6736,&quot;Y&quot;:174.331177}}"/>
</p:tagLst>
</file>

<file path=ppt/tags/tag6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9f9cb6f-dc4f-4876-a1fc-c91dcf1a3501&quot;,&quot;location&quot;:{&quot;IsEmpty&quot;:false,&quot;X&quot;:423.096466,&quot;Y&quot;:173.973312}}"/>
</p:tagLst>
</file>

<file path=ppt/tags/tag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a6698fa1-f94e-4ad3-b514-11e62e6d9c18&quot;,&quot;location&quot;:{&quot;IsEmpty&quot;:false,&quot;X&quot;:535.624634,&quot;Y&quot;:221.134171}}"/>
</p:tagLst>
</file>

<file path=ppt/tags/tag7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dcd8902-9e6c-425b-b6bb-c54c1f87e28d&quot;,&quot;location&quot;:{&quot;IsEmpty&quot;:false,&quot;X&quot;:478.97702,&quot;Y&quot;:173.973312}}"/>
</p:tagLst>
</file>

<file path=ppt/tags/tag7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201d84c-1432-466c-9c31-7b6d34245566&quot;,&quot;location&quot;:{&quot;IsEmpty&quot;:false,&quot;X&quot;:590.6613,&quot;Y&quot;:174.510239}}"/>
</p:tagLst>
</file>

<file path=ppt/tags/tag7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9638f08-cde8-4305-a463-26f32d2922e0&quot;,&quot;location&quot;:{&quot;IsEmpty&quot;:false,&quot;X&quot;:646.5419,&quot;Y&quot;:174.510239}}"/>
</p:tagLst>
</file>

<file path=ppt/tags/tag7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4e61c53-e984-4b07-9c76-1ad649473d6c&quot;,&quot;location&quot;:{&quot;IsEmpty&quot;:false,&quot;X&quot;:258.051422,&quot;Y&quot;:239.844574}}"/>
</p:tagLst>
</file>

<file path=ppt/tags/tag7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cd4f3e9-ccf1-4f5f-8c28-b03f7c379af2&quot;,&quot;location&quot;:{&quot;IsEmpty&quot;:false,&quot;X&quot;:313.419067,&quot;Y&quot;:240.023468}}"/>
</p:tagLst>
</file>

<file path=ppt/tags/tag7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24c9ffc7-131a-454b-a9ce-7d17f4e41dc6&quot;,&quot;location&quot;:{&quot;IsEmpty&quot;:false,&quot;X&quot;:369.2996,&quot;Y&quot;:240.023468}}"/>
</p:tagLst>
</file>

<file path=ppt/tags/tag7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14f060a-b8e8-4c38-90a6-7ef22061889f&quot;,&quot;location&quot;:{&quot;IsEmpty&quot;:false,&quot;X&quot;:423.722443,&quot;Y&quot;:239.665588}}"/>
</p:tagLst>
</file>

<file path=ppt/tags/tag7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76acc18-f4d6-4980-bdfb-e4e6fd0f0475&quot;,&quot;location&quot;:{&quot;IsEmpty&quot;:false,&quot;X&quot;:146.6167,&quot;Y&quot;:239.844574}}"/>
</p:tagLst>
</file>

<file path=ppt/tags/tag7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c1d864e-58e1-47f4-8468-fef4b104dfd7&quot;,&quot;location&quot;:{&quot;IsEmpty&quot;:false,&quot;X&quot;:535.420654,&quot;Y&quot;:239.844482}}"/>
</p:tagLst>
</file>

<file path=ppt/tags/tag7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7712882b-2c9a-47d2-a783-c1fa31b1c2ca&quot;,&quot;location&quot;:{&quot;IsEmpty&quot;:false,&quot;X&quot;:257.330231,&quot;Y&quot;:305.536865}}"/>
</p:tagLst>
</file>

<file path=ppt/tags/tag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6fea7bd-026c-4e2f-8d68-00e287588c3b&quot;,&quot;location&quot;:{&quot;IsEmpty&quot;:false,&quot;X&quot;:257.5015,&quot;Y&quot;:286.6475}}"/>
</p:tagLst>
</file>

<file path=ppt/tags/tag8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1bce655-34dc-48c6-924d-12a7fd30939b&quot;,&quot;location&quot;:{&quot;IsEmpty&quot;:false,&quot;X&quot;:369.332123,&quot;Y&quot;:305.715759}}"/>
</p:tagLst>
</file>

<file path=ppt/tags/tag8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8dc0ea6e-8bf2-4a59-8413-42366f16dc38&quot;,&quot;location&quot;:{&quot;IsEmpty&quot;:false,&quot;X&quot;:423.754974,&quot;Y&quot;:305.35788}}"/>
</p:tagLst>
</file>

<file path=ppt/tags/tag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8dac4787-77af-44b4-a364-617e49e8a0f8&quot;,&quot;location&quot;:{&quot;IsEmpty&quot;:false,&quot;X&quot;:368.750854,&quot;Y&quot;:286.6475}}"/>
</p:tagLst>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1780</Words>
  <Application>Microsoft Macintosh PowerPoint</Application>
  <PresentationFormat>Widescreen</PresentationFormat>
  <Paragraphs>340</Paragraphs>
  <Slides>29</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Corbel</vt:lpstr>
      <vt:lpstr>Poppins</vt:lpstr>
      <vt:lpstr>Poppins Medium</vt:lpstr>
      <vt:lpstr>SF Fortune Wheel</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 for use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Zhun Yee Chew</dc:creator>
  <cp:lastModifiedBy>Zhun Yee Chew</cp:lastModifiedBy>
  <cp:revision>26</cp:revision>
  <dcterms:created xsi:type="dcterms:W3CDTF">2023-08-28T07:12:44Z</dcterms:created>
  <dcterms:modified xsi:type="dcterms:W3CDTF">2023-08-29T06:42:22Z</dcterms:modified>
</cp:coreProperties>
</file>