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  <p:sldMasterId id="2147483719" r:id="rId2"/>
  </p:sldMasterIdLst>
  <p:notesMasterIdLst>
    <p:notesMasterId r:id="rId16"/>
  </p:notesMasterIdLst>
  <p:sldIdLst>
    <p:sldId id="256" r:id="rId3"/>
    <p:sldId id="260" r:id="rId4"/>
    <p:sldId id="267" r:id="rId5"/>
    <p:sldId id="333" r:id="rId6"/>
    <p:sldId id="336" r:id="rId7"/>
    <p:sldId id="339" r:id="rId8"/>
    <p:sldId id="342" r:id="rId9"/>
    <p:sldId id="345" r:id="rId10"/>
    <p:sldId id="348" r:id="rId11"/>
    <p:sldId id="351" r:id="rId12"/>
    <p:sldId id="354" r:id="rId13"/>
    <p:sldId id="357" r:id="rId14"/>
    <p:sldId id="274" r:id="rId15"/>
  </p:sldIdLst>
  <p:sldSz cx="9144000" cy="5143500" type="screen16x9"/>
  <p:notesSz cx="6858000" cy="9144000"/>
  <p:embeddedFontLst>
    <p:embeddedFont>
      <p:font typeface="Be Vietnam Pro" pitchFamily="2" charset="77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Kanit Light" pitchFamily="2" charset="-34"/>
      <p:regular r:id="rId25"/>
      <p:italic r:id="rId26"/>
    </p:embeddedFont>
    <p:embeddedFont>
      <p:font typeface="Kanit SemiBold" pitchFamily="2" charset="-34"/>
      <p:regular r:id="rId27"/>
      <p:bold r:id="rId28"/>
      <p:italic r:id="rId29"/>
      <p:boldItalic r:id="rId30"/>
    </p:embeddedFont>
    <p:embeddedFont>
      <p:font typeface="Poppins" pitchFamily="2" charset="77"/>
      <p:regular r:id="rId31"/>
      <p:bold r:id="rId32"/>
      <p:italic r:id="rId33"/>
      <p:boldItalic r:id="rId34"/>
    </p:embeddedFont>
    <p:embeddedFont>
      <p:font typeface="Poppins Medium" pitchFamily="2" charset="77"/>
      <p:regular r:id="rId35"/>
      <p:italic r:id="rId36"/>
    </p:embeddedFont>
    <p:embeddedFont>
      <p:font typeface="Prompt ExtraLight" panose="020B0604020202020204" pitchFamily="34" charset="0"/>
      <p:regular r:id="rId37"/>
      <p:italic r:id="rId38"/>
    </p:embeddedFont>
    <p:embeddedFont>
      <p:font typeface="Roboto Black" panose="02000000000000000000" pitchFamily="2" charset="0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7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061DF6-1AB5-44A3-AF60-02413C0A1723}">
  <a:tblStyle styleId="{2F061DF6-1AB5-44A3-AF60-02413C0A17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g23a7708ae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3" name="Google Shape;1923;g23a7708ae2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8" name="Google Shape;212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Google Shape;2513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4" name="Google Shape;2514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9719" y="3344908"/>
            <a:ext cx="2416" cy="1208"/>
          </a:xfrm>
          <a:custGeom>
            <a:avLst/>
            <a:gdLst/>
            <a:ahLst/>
            <a:cxnLst/>
            <a:rect l="l" t="t" r="r" b="b"/>
            <a:pathLst>
              <a:path w="22" h="11" extrusionOk="0">
                <a:moveTo>
                  <a:pt x="1" y="0"/>
                </a:moveTo>
                <a:cubicBezTo>
                  <a:pt x="11" y="0"/>
                  <a:pt x="21" y="10"/>
                  <a:pt x="21" y="10"/>
                </a:cubicBezTo>
                <a:lnTo>
                  <a:pt x="11" y="0"/>
                </a:lnTo>
                <a:close/>
              </a:path>
            </a:pathLst>
          </a:custGeom>
          <a:solidFill>
            <a:srgbClr val="82D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544343" y="3535034"/>
            <a:ext cx="22187" cy="6700"/>
          </a:xfrm>
          <a:custGeom>
            <a:avLst/>
            <a:gdLst/>
            <a:ahLst/>
            <a:cxnLst/>
            <a:rect l="l" t="t" r="r" b="b"/>
            <a:pathLst>
              <a:path w="202" h="61" extrusionOk="0">
                <a:moveTo>
                  <a:pt x="1" y="0"/>
                </a:moveTo>
                <a:cubicBezTo>
                  <a:pt x="81" y="31"/>
                  <a:pt x="152" y="51"/>
                  <a:pt x="202" y="61"/>
                </a:cubicBezTo>
                <a:cubicBezTo>
                  <a:pt x="152" y="41"/>
                  <a:pt x="81" y="31"/>
                  <a:pt x="1" y="0"/>
                </a:cubicBezTo>
                <a:close/>
              </a:path>
            </a:pathLst>
          </a:custGeom>
          <a:solidFill>
            <a:srgbClr val="98E9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567628" y="3541624"/>
            <a:ext cx="4503" cy="2307"/>
          </a:xfrm>
          <a:custGeom>
            <a:avLst/>
            <a:gdLst/>
            <a:ahLst/>
            <a:cxnLst/>
            <a:rect l="l" t="t" r="r" b="b"/>
            <a:pathLst>
              <a:path w="41" h="21" extrusionOk="0">
                <a:moveTo>
                  <a:pt x="0" y="1"/>
                </a:moveTo>
                <a:lnTo>
                  <a:pt x="0" y="1"/>
                </a:lnTo>
                <a:cubicBezTo>
                  <a:pt x="4" y="5"/>
                  <a:pt x="9" y="7"/>
                  <a:pt x="15" y="9"/>
                </a:cubicBezTo>
                <a:lnTo>
                  <a:pt x="15" y="9"/>
                </a:lnTo>
                <a:cubicBezTo>
                  <a:pt x="11" y="6"/>
                  <a:pt x="6" y="4"/>
                  <a:pt x="0" y="1"/>
                </a:cubicBezTo>
                <a:close/>
                <a:moveTo>
                  <a:pt x="15" y="9"/>
                </a:moveTo>
                <a:cubicBezTo>
                  <a:pt x="26" y="16"/>
                  <a:pt x="33" y="21"/>
                  <a:pt x="40" y="21"/>
                </a:cubicBezTo>
                <a:cubicBezTo>
                  <a:pt x="34" y="15"/>
                  <a:pt x="24" y="12"/>
                  <a:pt x="15" y="9"/>
                </a:cubicBezTo>
                <a:close/>
              </a:path>
            </a:pathLst>
          </a:custGeom>
          <a:solidFill>
            <a:srgbClr val="98E9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73120" y="3543821"/>
            <a:ext cx="5602" cy="3405"/>
          </a:xfrm>
          <a:custGeom>
            <a:avLst/>
            <a:gdLst/>
            <a:ahLst/>
            <a:cxnLst/>
            <a:rect l="l" t="t" r="r" b="b"/>
            <a:pathLst>
              <a:path w="51" h="31" extrusionOk="0">
                <a:moveTo>
                  <a:pt x="0" y="1"/>
                </a:moveTo>
                <a:cubicBezTo>
                  <a:pt x="0" y="11"/>
                  <a:pt x="0" y="11"/>
                  <a:pt x="0" y="11"/>
                </a:cubicBezTo>
                <a:cubicBezTo>
                  <a:pt x="20" y="11"/>
                  <a:pt x="30" y="21"/>
                  <a:pt x="50" y="31"/>
                </a:cubicBezTo>
                <a:lnTo>
                  <a:pt x="50" y="31"/>
                </a:lnTo>
                <a:cubicBezTo>
                  <a:pt x="30" y="21"/>
                  <a:pt x="20" y="11"/>
                  <a:pt x="0" y="1"/>
                </a:cubicBezTo>
                <a:close/>
              </a:path>
            </a:pathLst>
          </a:custGeom>
          <a:solidFill>
            <a:srgbClr val="98E9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339741" y="3348571"/>
            <a:ext cx="2416" cy="1208"/>
          </a:xfrm>
          <a:custGeom>
            <a:avLst/>
            <a:gdLst/>
            <a:ahLst/>
            <a:cxnLst/>
            <a:rect l="l" t="t" r="r" b="b"/>
            <a:pathLst>
              <a:path w="22" h="11" extrusionOk="0">
                <a:moveTo>
                  <a:pt x="1" y="0"/>
                </a:moveTo>
                <a:cubicBezTo>
                  <a:pt x="11" y="0"/>
                  <a:pt x="21" y="10"/>
                  <a:pt x="21" y="10"/>
                </a:cubicBezTo>
                <a:lnTo>
                  <a:pt x="11" y="0"/>
                </a:lnTo>
                <a:close/>
              </a:path>
            </a:pathLst>
          </a:custGeom>
          <a:solidFill>
            <a:srgbClr val="82D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544355" y="3538697"/>
            <a:ext cx="22187" cy="6700"/>
          </a:xfrm>
          <a:custGeom>
            <a:avLst/>
            <a:gdLst/>
            <a:ahLst/>
            <a:cxnLst/>
            <a:rect l="l" t="t" r="r" b="b"/>
            <a:pathLst>
              <a:path w="202" h="61" extrusionOk="0">
                <a:moveTo>
                  <a:pt x="1" y="0"/>
                </a:moveTo>
                <a:cubicBezTo>
                  <a:pt x="81" y="31"/>
                  <a:pt x="152" y="51"/>
                  <a:pt x="202" y="61"/>
                </a:cubicBezTo>
                <a:cubicBezTo>
                  <a:pt x="152" y="41"/>
                  <a:pt x="81" y="31"/>
                  <a:pt x="1" y="0"/>
                </a:cubicBezTo>
                <a:close/>
              </a:path>
            </a:pathLst>
          </a:custGeom>
          <a:solidFill>
            <a:srgbClr val="98E9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567640" y="3545287"/>
            <a:ext cx="4503" cy="2307"/>
          </a:xfrm>
          <a:custGeom>
            <a:avLst/>
            <a:gdLst/>
            <a:ahLst/>
            <a:cxnLst/>
            <a:rect l="l" t="t" r="r" b="b"/>
            <a:pathLst>
              <a:path w="41" h="21" extrusionOk="0">
                <a:moveTo>
                  <a:pt x="0" y="1"/>
                </a:moveTo>
                <a:lnTo>
                  <a:pt x="0" y="1"/>
                </a:lnTo>
                <a:cubicBezTo>
                  <a:pt x="4" y="5"/>
                  <a:pt x="9" y="7"/>
                  <a:pt x="15" y="9"/>
                </a:cubicBezTo>
                <a:lnTo>
                  <a:pt x="15" y="9"/>
                </a:lnTo>
                <a:cubicBezTo>
                  <a:pt x="11" y="6"/>
                  <a:pt x="6" y="4"/>
                  <a:pt x="0" y="1"/>
                </a:cubicBezTo>
                <a:close/>
                <a:moveTo>
                  <a:pt x="15" y="9"/>
                </a:moveTo>
                <a:cubicBezTo>
                  <a:pt x="26" y="16"/>
                  <a:pt x="33" y="21"/>
                  <a:pt x="40" y="21"/>
                </a:cubicBezTo>
                <a:cubicBezTo>
                  <a:pt x="34" y="15"/>
                  <a:pt x="24" y="12"/>
                  <a:pt x="15" y="9"/>
                </a:cubicBezTo>
                <a:close/>
              </a:path>
            </a:pathLst>
          </a:custGeom>
          <a:solidFill>
            <a:srgbClr val="98E9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573132" y="3547483"/>
            <a:ext cx="5602" cy="3405"/>
          </a:xfrm>
          <a:custGeom>
            <a:avLst/>
            <a:gdLst/>
            <a:ahLst/>
            <a:cxnLst/>
            <a:rect l="l" t="t" r="r" b="b"/>
            <a:pathLst>
              <a:path w="51" h="31" extrusionOk="0">
                <a:moveTo>
                  <a:pt x="0" y="1"/>
                </a:moveTo>
                <a:cubicBezTo>
                  <a:pt x="0" y="11"/>
                  <a:pt x="0" y="11"/>
                  <a:pt x="0" y="11"/>
                </a:cubicBezTo>
                <a:cubicBezTo>
                  <a:pt x="20" y="11"/>
                  <a:pt x="30" y="21"/>
                  <a:pt x="50" y="31"/>
                </a:cubicBezTo>
                <a:lnTo>
                  <a:pt x="50" y="31"/>
                </a:lnTo>
                <a:cubicBezTo>
                  <a:pt x="30" y="21"/>
                  <a:pt x="20" y="11"/>
                  <a:pt x="0" y="1"/>
                </a:cubicBezTo>
                <a:close/>
              </a:path>
            </a:pathLst>
          </a:custGeom>
          <a:solidFill>
            <a:srgbClr val="98E9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13188" y="1000638"/>
            <a:ext cx="5080800" cy="23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13188" y="3884275"/>
            <a:ext cx="2515500" cy="723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60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8430850" y="4608275"/>
            <a:ext cx="713400" cy="535500"/>
            <a:chOff x="8430850" y="4608275"/>
            <a:chExt cx="713400" cy="535500"/>
          </a:xfrm>
        </p:grpSpPr>
        <p:sp>
          <p:nvSpPr>
            <p:cNvPr id="20" name="Google Shape;20;p2"/>
            <p:cNvSpPr/>
            <p:nvPr/>
          </p:nvSpPr>
          <p:spPr>
            <a:xfrm>
              <a:off x="8430850" y="4608275"/>
              <a:ext cx="713400" cy="535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1;p2"/>
            <p:cNvGrpSpPr/>
            <p:nvPr/>
          </p:nvGrpSpPr>
          <p:grpSpPr>
            <a:xfrm>
              <a:off x="8566788" y="4655038"/>
              <a:ext cx="441973" cy="441973"/>
              <a:chOff x="8566788" y="4644113"/>
              <a:chExt cx="441973" cy="441973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8566788" y="4644113"/>
                <a:ext cx="188840" cy="18884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extrusionOk="0">
                    <a:moveTo>
                      <a:pt x="2652" y="0"/>
                    </a:moveTo>
                    <a:cubicBezTo>
                      <a:pt x="2124" y="0"/>
                      <a:pt x="1712" y="425"/>
                      <a:pt x="1712" y="940"/>
                    </a:cubicBezTo>
                    <a:lnTo>
                      <a:pt x="1712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66"/>
                      <a:pt x="425" y="3578"/>
                      <a:pt x="940" y="3578"/>
                    </a:cubicBezTo>
                    <a:lnTo>
                      <a:pt x="1712" y="3578"/>
                    </a:lnTo>
                    <a:lnTo>
                      <a:pt x="1712" y="4350"/>
                    </a:lnTo>
                    <a:cubicBezTo>
                      <a:pt x="1712" y="4865"/>
                      <a:pt x="2137" y="5290"/>
                      <a:pt x="2652" y="5290"/>
                    </a:cubicBezTo>
                    <a:cubicBezTo>
                      <a:pt x="3167" y="5290"/>
                      <a:pt x="3591" y="4865"/>
                      <a:pt x="3591" y="4350"/>
                    </a:cubicBezTo>
                    <a:lnTo>
                      <a:pt x="3591" y="3578"/>
                    </a:lnTo>
                    <a:lnTo>
                      <a:pt x="4350" y="3578"/>
                    </a:lnTo>
                    <a:cubicBezTo>
                      <a:pt x="4878" y="3578"/>
                      <a:pt x="5290" y="3166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lnTo>
                      <a:pt x="3591" y="1699"/>
                    </a:lnTo>
                    <a:lnTo>
                      <a:pt x="3591" y="940"/>
                    </a:lnTo>
                    <a:cubicBezTo>
                      <a:pt x="3591" y="425"/>
                      <a:pt x="3167" y="0"/>
                      <a:pt x="26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566788" y="4897246"/>
                <a:ext cx="188840" cy="18884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fill="none" extrusionOk="0">
                    <a:moveTo>
                      <a:pt x="4350" y="1699"/>
                    </a:moveTo>
                    <a:lnTo>
                      <a:pt x="3591" y="1699"/>
                    </a:lnTo>
                    <a:lnTo>
                      <a:pt x="3591" y="940"/>
                    </a:lnTo>
                    <a:cubicBezTo>
                      <a:pt x="3591" y="412"/>
                      <a:pt x="3167" y="0"/>
                      <a:pt x="2652" y="0"/>
                    </a:cubicBezTo>
                    <a:lnTo>
                      <a:pt x="2652" y="0"/>
                    </a:lnTo>
                    <a:cubicBezTo>
                      <a:pt x="2124" y="0"/>
                      <a:pt x="1712" y="425"/>
                      <a:pt x="1712" y="940"/>
                    </a:cubicBezTo>
                    <a:lnTo>
                      <a:pt x="1712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53"/>
                      <a:pt x="425" y="3578"/>
                      <a:pt x="940" y="3578"/>
                    </a:cubicBezTo>
                    <a:lnTo>
                      <a:pt x="1712" y="3578"/>
                    </a:lnTo>
                    <a:lnTo>
                      <a:pt x="1712" y="4350"/>
                    </a:lnTo>
                    <a:cubicBezTo>
                      <a:pt x="1712" y="4865"/>
                      <a:pt x="2137" y="5289"/>
                      <a:pt x="2652" y="5289"/>
                    </a:cubicBezTo>
                    <a:lnTo>
                      <a:pt x="2652" y="5289"/>
                    </a:lnTo>
                    <a:cubicBezTo>
                      <a:pt x="3167" y="5289"/>
                      <a:pt x="3591" y="4865"/>
                      <a:pt x="3591" y="4350"/>
                    </a:cubicBezTo>
                    <a:lnTo>
                      <a:pt x="3591" y="3578"/>
                    </a:lnTo>
                    <a:lnTo>
                      <a:pt x="4350" y="3578"/>
                    </a:lnTo>
                    <a:cubicBezTo>
                      <a:pt x="4878" y="3578"/>
                      <a:pt x="5290" y="3153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close/>
                  </a:path>
                </a:pathLst>
              </a:custGeom>
              <a:solidFill>
                <a:schemeClr val="lt2"/>
              </a:solidFill>
              <a:ln w="51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819921" y="4897246"/>
                <a:ext cx="188840" cy="18884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extrusionOk="0">
                    <a:moveTo>
                      <a:pt x="2639" y="0"/>
                    </a:moveTo>
                    <a:cubicBezTo>
                      <a:pt x="2124" y="0"/>
                      <a:pt x="1699" y="425"/>
                      <a:pt x="1699" y="940"/>
                    </a:cubicBezTo>
                    <a:lnTo>
                      <a:pt x="1699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53"/>
                      <a:pt x="425" y="3578"/>
                      <a:pt x="940" y="3578"/>
                    </a:cubicBezTo>
                    <a:lnTo>
                      <a:pt x="1699" y="3578"/>
                    </a:lnTo>
                    <a:lnTo>
                      <a:pt x="1699" y="4350"/>
                    </a:lnTo>
                    <a:cubicBezTo>
                      <a:pt x="1699" y="4865"/>
                      <a:pt x="2124" y="5289"/>
                      <a:pt x="2639" y="5289"/>
                    </a:cubicBezTo>
                    <a:cubicBezTo>
                      <a:pt x="3167" y="5289"/>
                      <a:pt x="3578" y="4865"/>
                      <a:pt x="3578" y="4350"/>
                    </a:cubicBezTo>
                    <a:lnTo>
                      <a:pt x="3578" y="3578"/>
                    </a:lnTo>
                    <a:lnTo>
                      <a:pt x="4350" y="3578"/>
                    </a:lnTo>
                    <a:cubicBezTo>
                      <a:pt x="4865" y="3578"/>
                      <a:pt x="5290" y="3153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lnTo>
                      <a:pt x="3578" y="1699"/>
                    </a:lnTo>
                    <a:lnTo>
                      <a:pt x="3578" y="940"/>
                    </a:lnTo>
                    <a:cubicBezTo>
                      <a:pt x="3578" y="412"/>
                      <a:pt x="3167" y="0"/>
                      <a:pt x="2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819921" y="4644113"/>
                <a:ext cx="188840" cy="18884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fill="none" extrusionOk="0">
                    <a:moveTo>
                      <a:pt x="4350" y="1699"/>
                    </a:moveTo>
                    <a:lnTo>
                      <a:pt x="3578" y="1699"/>
                    </a:lnTo>
                    <a:lnTo>
                      <a:pt x="3578" y="940"/>
                    </a:lnTo>
                    <a:cubicBezTo>
                      <a:pt x="3578" y="425"/>
                      <a:pt x="3167" y="0"/>
                      <a:pt x="2639" y="0"/>
                    </a:cubicBezTo>
                    <a:lnTo>
                      <a:pt x="2639" y="0"/>
                    </a:lnTo>
                    <a:cubicBezTo>
                      <a:pt x="2124" y="0"/>
                      <a:pt x="1699" y="425"/>
                      <a:pt x="1699" y="940"/>
                    </a:cubicBezTo>
                    <a:lnTo>
                      <a:pt x="1699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66"/>
                      <a:pt x="425" y="3578"/>
                      <a:pt x="940" y="3578"/>
                    </a:cubicBezTo>
                    <a:lnTo>
                      <a:pt x="1699" y="3578"/>
                    </a:lnTo>
                    <a:lnTo>
                      <a:pt x="1699" y="4350"/>
                    </a:lnTo>
                    <a:cubicBezTo>
                      <a:pt x="1699" y="4865"/>
                      <a:pt x="2124" y="5290"/>
                      <a:pt x="2639" y="5290"/>
                    </a:cubicBezTo>
                    <a:lnTo>
                      <a:pt x="2639" y="5290"/>
                    </a:lnTo>
                    <a:cubicBezTo>
                      <a:pt x="3167" y="5290"/>
                      <a:pt x="3578" y="4865"/>
                      <a:pt x="3578" y="4350"/>
                    </a:cubicBezTo>
                    <a:lnTo>
                      <a:pt x="3578" y="3578"/>
                    </a:lnTo>
                    <a:lnTo>
                      <a:pt x="4350" y="3578"/>
                    </a:lnTo>
                    <a:cubicBezTo>
                      <a:pt x="4865" y="3578"/>
                      <a:pt x="5290" y="3166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close/>
                  </a:path>
                </a:pathLst>
              </a:custGeom>
              <a:solidFill>
                <a:schemeClr val="lt2"/>
              </a:solidFill>
              <a:ln w="51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" name="Google Shape;26;p2"/>
          <p:cNvGrpSpPr/>
          <p:nvPr/>
        </p:nvGrpSpPr>
        <p:grpSpPr>
          <a:xfrm>
            <a:off x="6501365" y="4607850"/>
            <a:ext cx="1929610" cy="535500"/>
            <a:chOff x="6501365" y="4607850"/>
            <a:chExt cx="1929610" cy="535500"/>
          </a:xfrm>
        </p:grpSpPr>
        <p:sp>
          <p:nvSpPr>
            <p:cNvPr id="27" name="Google Shape;27;p2"/>
            <p:cNvSpPr/>
            <p:nvPr/>
          </p:nvSpPr>
          <p:spPr>
            <a:xfrm>
              <a:off x="6501375" y="4607850"/>
              <a:ext cx="1929600" cy="535500"/>
            </a:xfrm>
            <a:prstGeom prst="rect">
              <a:avLst/>
            </a:prstGeom>
            <a:solidFill>
              <a:srgbClr val="FACC7B">
                <a:alpha val="25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2699694">
              <a:off x="6589339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2699694">
              <a:off x="6573457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2699792">
              <a:off x="6924744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2699792">
              <a:off x="6913085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2699694">
              <a:off x="719410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2699694">
              <a:off x="717821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2699792">
              <a:off x="752950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2699792">
              <a:off x="751784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2699694">
              <a:off x="779860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2699694">
              <a:off x="778271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2699792">
              <a:off x="813400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2699792">
              <a:off x="812234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8430850" y="0"/>
            <a:ext cx="713400" cy="4608664"/>
            <a:chOff x="8430850" y="0"/>
            <a:chExt cx="713400" cy="4608664"/>
          </a:xfrm>
        </p:grpSpPr>
        <p:sp>
          <p:nvSpPr>
            <p:cNvPr id="41" name="Google Shape;41;p2"/>
            <p:cNvSpPr/>
            <p:nvPr/>
          </p:nvSpPr>
          <p:spPr>
            <a:xfrm>
              <a:off x="8430850" y="715925"/>
              <a:ext cx="713400" cy="2874000"/>
            </a:xfrm>
            <a:prstGeom prst="rect">
              <a:avLst/>
            </a:prstGeom>
            <a:solidFill>
              <a:srgbClr val="FACC7B">
                <a:alpha val="25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430850" y="0"/>
              <a:ext cx="713400" cy="723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43;p2"/>
            <p:cNvGrpSpPr/>
            <p:nvPr/>
          </p:nvGrpSpPr>
          <p:grpSpPr>
            <a:xfrm>
              <a:off x="8528263" y="68988"/>
              <a:ext cx="518563" cy="585928"/>
              <a:chOff x="8540588" y="43200"/>
              <a:chExt cx="518563" cy="585928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8567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68567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540588" y="43200"/>
                <a:ext cx="86176" cy="35474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4878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79"/>
                    </a:cubicBezTo>
                    <a:lnTo>
                      <a:pt x="1" y="4286"/>
                    </a:lnTo>
                    <a:cubicBezTo>
                      <a:pt x="1" y="4607"/>
                      <a:pt x="271" y="4878"/>
                      <a:pt x="593" y="4878"/>
                    </a:cubicBezTo>
                    <a:cubicBezTo>
                      <a:pt x="927" y="4878"/>
                      <a:pt x="1185" y="4607"/>
                      <a:pt x="1185" y="4286"/>
                    </a:cubicBezTo>
                    <a:lnTo>
                      <a:pt x="1185" y="579"/>
                    </a:lnTo>
                    <a:cubicBezTo>
                      <a:pt x="1185" y="258"/>
                      <a:pt x="914" y="0"/>
                      <a:pt x="5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540588" y="457793"/>
                <a:ext cx="86176" cy="85231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172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92"/>
                    </a:cubicBezTo>
                    <a:cubicBezTo>
                      <a:pt x="1" y="914"/>
                      <a:pt x="271" y="1171"/>
                      <a:pt x="593" y="1171"/>
                    </a:cubicBezTo>
                    <a:cubicBezTo>
                      <a:pt x="927" y="1171"/>
                      <a:pt x="1185" y="914"/>
                      <a:pt x="1185" y="592"/>
                    </a:cubicBezTo>
                    <a:cubicBezTo>
                      <a:pt x="1185" y="258"/>
                      <a:pt x="927" y="0"/>
                      <a:pt x="5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829806" y="43200"/>
                <a:ext cx="85231" cy="56439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7761" extrusionOk="0">
                    <a:moveTo>
                      <a:pt x="592" y="0"/>
                    </a:moveTo>
                    <a:cubicBezTo>
                      <a:pt x="258" y="0"/>
                      <a:pt x="0" y="258"/>
                      <a:pt x="0" y="579"/>
                    </a:cubicBezTo>
                    <a:lnTo>
                      <a:pt x="0" y="7168"/>
                    </a:lnTo>
                    <a:cubicBezTo>
                      <a:pt x="0" y="7503"/>
                      <a:pt x="258" y="7760"/>
                      <a:pt x="592" y="7760"/>
                    </a:cubicBezTo>
                    <a:cubicBezTo>
                      <a:pt x="914" y="7760"/>
                      <a:pt x="1171" y="7503"/>
                      <a:pt x="1171" y="7168"/>
                    </a:cubicBezTo>
                    <a:lnTo>
                      <a:pt x="1171" y="579"/>
                    </a:lnTo>
                    <a:cubicBezTo>
                      <a:pt x="1171" y="258"/>
                      <a:pt x="914" y="0"/>
                      <a:pt x="5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7392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97392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" name="Google Shape;51;p2"/>
            <p:cNvSpPr/>
            <p:nvPr/>
          </p:nvSpPr>
          <p:spPr>
            <a:xfrm>
              <a:off x="8430850" y="4268164"/>
              <a:ext cx="713400" cy="340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430850" y="3929700"/>
              <a:ext cx="713400" cy="338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430850" y="3590850"/>
              <a:ext cx="713400" cy="338400"/>
            </a:xfrm>
            <a:prstGeom prst="rect">
              <a:avLst/>
            </a:prstGeom>
            <a:solidFill>
              <a:srgbClr val="F2889F">
                <a:alpha val="7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32638" y="984997"/>
              <a:ext cx="510251" cy="510251"/>
            </a:xfrm>
            <a:custGeom>
              <a:avLst/>
              <a:gdLst/>
              <a:ahLst/>
              <a:cxnLst/>
              <a:rect l="l" t="t" r="r" b="b"/>
              <a:pathLst>
                <a:path w="27374" h="27374" extrusionOk="0">
                  <a:moveTo>
                    <a:pt x="13680" y="1"/>
                  </a:moveTo>
                  <a:cubicBezTo>
                    <a:pt x="12664" y="1"/>
                    <a:pt x="12252" y="4569"/>
                    <a:pt x="11312" y="4814"/>
                  </a:cubicBezTo>
                  <a:cubicBezTo>
                    <a:pt x="11278" y="4823"/>
                    <a:pt x="11242" y="4828"/>
                    <a:pt x="11204" y="4828"/>
                  </a:cubicBezTo>
                  <a:cubicBezTo>
                    <a:pt x="10219" y="4828"/>
                    <a:pt x="7977" y="1784"/>
                    <a:pt x="7012" y="1784"/>
                  </a:cubicBezTo>
                  <a:cubicBezTo>
                    <a:pt x="6947" y="1784"/>
                    <a:pt x="6887" y="1798"/>
                    <a:pt x="6834" y="1828"/>
                  </a:cubicBezTo>
                  <a:cubicBezTo>
                    <a:pt x="5972" y="2330"/>
                    <a:pt x="7902" y="6487"/>
                    <a:pt x="7194" y="7195"/>
                  </a:cubicBezTo>
                  <a:cubicBezTo>
                    <a:pt x="7081" y="7308"/>
                    <a:pt x="6878" y="7354"/>
                    <a:pt x="6615" y="7354"/>
                  </a:cubicBezTo>
                  <a:cubicBezTo>
                    <a:pt x="5554" y="7354"/>
                    <a:pt x="3517" y="6608"/>
                    <a:pt x="2457" y="6608"/>
                  </a:cubicBezTo>
                  <a:cubicBezTo>
                    <a:pt x="2148" y="6608"/>
                    <a:pt x="1923" y="6671"/>
                    <a:pt x="1828" y="6834"/>
                  </a:cubicBezTo>
                  <a:cubicBezTo>
                    <a:pt x="1339" y="7697"/>
                    <a:pt x="5084" y="10335"/>
                    <a:pt x="4813" y="11313"/>
                  </a:cubicBezTo>
                  <a:cubicBezTo>
                    <a:pt x="4569" y="12252"/>
                    <a:pt x="0" y="12664"/>
                    <a:pt x="0" y="13681"/>
                  </a:cubicBezTo>
                  <a:cubicBezTo>
                    <a:pt x="0" y="14710"/>
                    <a:pt x="4569" y="15122"/>
                    <a:pt x="4813" y="16062"/>
                  </a:cubicBezTo>
                  <a:cubicBezTo>
                    <a:pt x="5084" y="17040"/>
                    <a:pt x="1339" y="19678"/>
                    <a:pt x="1828" y="20527"/>
                  </a:cubicBezTo>
                  <a:cubicBezTo>
                    <a:pt x="1924" y="20695"/>
                    <a:pt x="2154" y="20760"/>
                    <a:pt x="2469" y="20760"/>
                  </a:cubicBezTo>
                  <a:cubicBezTo>
                    <a:pt x="3532" y="20760"/>
                    <a:pt x="5557" y="20020"/>
                    <a:pt x="6615" y="20020"/>
                  </a:cubicBezTo>
                  <a:cubicBezTo>
                    <a:pt x="6877" y="20020"/>
                    <a:pt x="7080" y="20066"/>
                    <a:pt x="7194" y="20180"/>
                  </a:cubicBezTo>
                  <a:cubicBezTo>
                    <a:pt x="7902" y="20875"/>
                    <a:pt x="5972" y="25044"/>
                    <a:pt x="6834" y="25546"/>
                  </a:cubicBezTo>
                  <a:cubicBezTo>
                    <a:pt x="6887" y="25576"/>
                    <a:pt x="6947" y="25590"/>
                    <a:pt x="7012" y="25590"/>
                  </a:cubicBezTo>
                  <a:cubicBezTo>
                    <a:pt x="7978" y="25590"/>
                    <a:pt x="10227" y="22535"/>
                    <a:pt x="11209" y="22535"/>
                  </a:cubicBezTo>
                  <a:cubicBezTo>
                    <a:pt x="11245" y="22535"/>
                    <a:pt x="11280" y="22539"/>
                    <a:pt x="11312" y="22548"/>
                  </a:cubicBezTo>
                  <a:cubicBezTo>
                    <a:pt x="12252" y="22805"/>
                    <a:pt x="12664" y="27374"/>
                    <a:pt x="13680" y="27374"/>
                  </a:cubicBezTo>
                  <a:cubicBezTo>
                    <a:pt x="14710" y="27374"/>
                    <a:pt x="15122" y="22805"/>
                    <a:pt x="16061" y="22548"/>
                  </a:cubicBezTo>
                  <a:cubicBezTo>
                    <a:pt x="16094" y="22539"/>
                    <a:pt x="16128" y="22535"/>
                    <a:pt x="16164" y="22535"/>
                  </a:cubicBezTo>
                  <a:cubicBezTo>
                    <a:pt x="17146" y="22535"/>
                    <a:pt x="19395" y="25590"/>
                    <a:pt x="20351" y="25590"/>
                  </a:cubicBezTo>
                  <a:cubicBezTo>
                    <a:pt x="20416" y="25590"/>
                    <a:pt x="20475" y="25576"/>
                    <a:pt x="20527" y="25546"/>
                  </a:cubicBezTo>
                  <a:cubicBezTo>
                    <a:pt x="21402" y="25044"/>
                    <a:pt x="19472" y="20875"/>
                    <a:pt x="20179" y="20180"/>
                  </a:cubicBezTo>
                  <a:cubicBezTo>
                    <a:pt x="20291" y="20066"/>
                    <a:pt x="20493" y="20020"/>
                    <a:pt x="20755" y="20020"/>
                  </a:cubicBezTo>
                  <a:cubicBezTo>
                    <a:pt x="21809" y="20020"/>
                    <a:pt x="23839" y="20760"/>
                    <a:pt x="24904" y="20760"/>
                  </a:cubicBezTo>
                  <a:cubicBezTo>
                    <a:pt x="25219" y="20760"/>
                    <a:pt x="25450" y="20695"/>
                    <a:pt x="25546" y="20527"/>
                  </a:cubicBezTo>
                  <a:cubicBezTo>
                    <a:pt x="26035" y="19678"/>
                    <a:pt x="22290" y="17040"/>
                    <a:pt x="22547" y="16062"/>
                  </a:cubicBezTo>
                  <a:cubicBezTo>
                    <a:pt x="22805" y="15122"/>
                    <a:pt x="27373" y="14710"/>
                    <a:pt x="27373" y="13681"/>
                  </a:cubicBezTo>
                  <a:cubicBezTo>
                    <a:pt x="27373" y="12664"/>
                    <a:pt x="22805" y="12252"/>
                    <a:pt x="22547" y="11313"/>
                  </a:cubicBezTo>
                  <a:cubicBezTo>
                    <a:pt x="22290" y="10335"/>
                    <a:pt x="26035" y="7697"/>
                    <a:pt x="25546" y="6834"/>
                  </a:cubicBezTo>
                  <a:cubicBezTo>
                    <a:pt x="25451" y="6671"/>
                    <a:pt x="25225" y="6608"/>
                    <a:pt x="24916" y="6608"/>
                  </a:cubicBezTo>
                  <a:cubicBezTo>
                    <a:pt x="23853" y="6608"/>
                    <a:pt x="21812" y="7354"/>
                    <a:pt x="20754" y="7354"/>
                  </a:cubicBezTo>
                  <a:cubicBezTo>
                    <a:pt x="20493" y="7354"/>
                    <a:pt x="20291" y="7308"/>
                    <a:pt x="20179" y="7195"/>
                  </a:cubicBezTo>
                  <a:cubicBezTo>
                    <a:pt x="19472" y="6487"/>
                    <a:pt x="21402" y="2330"/>
                    <a:pt x="20527" y="1828"/>
                  </a:cubicBezTo>
                  <a:cubicBezTo>
                    <a:pt x="20475" y="1798"/>
                    <a:pt x="20416" y="1784"/>
                    <a:pt x="20351" y="1784"/>
                  </a:cubicBezTo>
                  <a:cubicBezTo>
                    <a:pt x="19397" y="1784"/>
                    <a:pt x="17154" y="4828"/>
                    <a:pt x="16170" y="4828"/>
                  </a:cubicBezTo>
                  <a:cubicBezTo>
                    <a:pt x="16132" y="4828"/>
                    <a:pt x="16095" y="4823"/>
                    <a:pt x="16061" y="4814"/>
                  </a:cubicBezTo>
                  <a:cubicBezTo>
                    <a:pt x="15122" y="4569"/>
                    <a:pt x="14710" y="1"/>
                    <a:pt x="13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32638" y="1867234"/>
              <a:ext cx="510251" cy="510251"/>
            </a:xfrm>
            <a:custGeom>
              <a:avLst/>
              <a:gdLst/>
              <a:ahLst/>
              <a:cxnLst/>
              <a:rect l="l" t="t" r="r" b="b"/>
              <a:pathLst>
                <a:path w="27374" h="27374" extrusionOk="0">
                  <a:moveTo>
                    <a:pt x="13680" y="1"/>
                  </a:moveTo>
                  <a:cubicBezTo>
                    <a:pt x="12664" y="1"/>
                    <a:pt x="12252" y="4569"/>
                    <a:pt x="11312" y="4814"/>
                  </a:cubicBezTo>
                  <a:cubicBezTo>
                    <a:pt x="11278" y="4823"/>
                    <a:pt x="11242" y="4828"/>
                    <a:pt x="11204" y="4828"/>
                  </a:cubicBezTo>
                  <a:cubicBezTo>
                    <a:pt x="10219" y="4828"/>
                    <a:pt x="7977" y="1784"/>
                    <a:pt x="7012" y="1784"/>
                  </a:cubicBezTo>
                  <a:cubicBezTo>
                    <a:pt x="6947" y="1784"/>
                    <a:pt x="6887" y="1798"/>
                    <a:pt x="6834" y="1828"/>
                  </a:cubicBezTo>
                  <a:cubicBezTo>
                    <a:pt x="5972" y="2330"/>
                    <a:pt x="7902" y="6487"/>
                    <a:pt x="7194" y="7195"/>
                  </a:cubicBezTo>
                  <a:cubicBezTo>
                    <a:pt x="7081" y="7308"/>
                    <a:pt x="6878" y="7354"/>
                    <a:pt x="6615" y="7354"/>
                  </a:cubicBezTo>
                  <a:cubicBezTo>
                    <a:pt x="5554" y="7354"/>
                    <a:pt x="3517" y="6608"/>
                    <a:pt x="2457" y="6608"/>
                  </a:cubicBezTo>
                  <a:cubicBezTo>
                    <a:pt x="2148" y="6608"/>
                    <a:pt x="1923" y="6671"/>
                    <a:pt x="1828" y="6834"/>
                  </a:cubicBezTo>
                  <a:cubicBezTo>
                    <a:pt x="1339" y="7697"/>
                    <a:pt x="5084" y="10335"/>
                    <a:pt x="4813" y="11313"/>
                  </a:cubicBezTo>
                  <a:cubicBezTo>
                    <a:pt x="4569" y="12252"/>
                    <a:pt x="0" y="12664"/>
                    <a:pt x="0" y="13681"/>
                  </a:cubicBezTo>
                  <a:cubicBezTo>
                    <a:pt x="0" y="14710"/>
                    <a:pt x="4569" y="15122"/>
                    <a:pt x="4813" y="16062"/>
                  </a:cubicBezTo>
                  <a:cubicBezTo>
                    <a:pt x="5084" y="17040"/>
                    <a:pt x="1339" y="19678"/>
                    <a:pt x="1828" y="20527"/>
                  </a:cubicBezTo>
                  <a:cubicBezTo>
                    <a:pt x="1924" y="20695"/>
                    <a:pt x="2154" y="20760"/>
                    <a:pt x="2469" y="20760"/>
                  </a:cubicBezTo>
                  <a:cubicBezTo>
                    <a:pt x="3532" y="20760"/>
                    <a:pt x="5557" y="20020"/>
                    <a:pt x="6615" y="20020"/>
                  </a:cubicBezTo>
                  <a:cubicBezTo>
                    <a:pt x="6877" y="20020"/>
                    <a:pt x="7080" y="20066"/>
                    <a:pt x="7194" y="20180"/>
                  </a:cubicBezTo>
                  <a:cubicBezTo>
                    <a:pt x="7902" y="20875"/>
                    <a:pt x="5972" y="25044"/>
                    <a:pt x="6834" y="25546"/>
                  </a:cubicBezTo>
                  <a:cubicBezTo>
                    <a:pt x="6887" y="25576"/>
                    <a:pt x="6947" y="25590"/>
                    <a:pt x="7012" y="25590"/>
                  </a:cubicBezTo>
                  <a:cubicBezTo>
                    <a:pt x="7978" y="25590"/>
                    <a:pt x="10227" y="22535"/>
                    <a:pt x="11209" y="22535"/>
                  </a:cubicBezTo>
                  <a:cubicBezTo>
                    <a:pt x="11245" y="22535"/>
                    <a:pt x="11280" y="22539"/>
                    <a:pt x="11312" y="22548"/>
                  </a:cubicBezTo>
                  <a:cubicBezTo>
                    <a:pt x="12252" y="22805"/>
                    <a:pt x="12664" y="27374"/>
                    <a:pt x="13680" y="27374"/>
                  </a:cubicBezTo>
                  <a:cubicBezTo>
                    <a:pt x="14710" y="27374"/>
                    <a:pt x="15122" y="22805"/>
                    <a:pt x="16061" y="22548"/>
                  </a:cubicBezTo>
                  <a:cubicBezTo>
                    <a:pt x="16094" y="22539"/>
                    <a:pt x="16128" y="22535"/>
                    <a:pt x="16164" y="22535"/>
                  </a:cubicBezTo>
                  <a:cubicBezTo>
                    <a:pt x="17146" y="22535"/>
                    <a:pt x="19395" y="25590"/>
                    <a:pt x="20351" y="25590"/>
                  </a:cubicBezTo>
                  <a:cubicBezTo>
                    <a:pt x="20416" y="25590"/>
                    <a:pt x="20475" y="25576"/>
                    <a:pt x="20527" y="25546"/>
                  </a:cubicBezTo>
                  <a:cubicBezTo>
                    <a:pt x="21402" y="25044"/>
                    <a:pt x="19472" y="20875"/>
                    <a:pt x="20179" y="20180"/>
                  </a:cubicBezTo>
                  <a:cubicBezTo>
                    <a:pt x="20291" y="20066"/>
                    <a:pt x="20493" y="20020"/>
                    <a:pt x="20755" y="20020"/>
                  </a:cubicBezTo>
                  <a:cubicBezTo>
                    <a:pt x="21809" y="20020"/>
                    <a:pt x="23839" y="20760"/>
                    <a:pt x="24904" y="20760"/>
                  </a:cubicBezTo>
                  <a:cubicBezTo>
                    <a:pt x="25219" y="20760"/>
                    <a:pt x="25450" y="20695"/>
                    <a:pt x="25546" y="20527"/>
                  </a:cubicBezTo>
                  <a:cubicBezTo>
                    <a:pt x="26035" y="19678"/>
                    <a:pt x="22290" y="17040"/>
                    <a:pt x="22547" y="16062"/>
                  </a:cubicBezTo>
                  <a:cubicBezTo>
                    <a:pt x="22805" y="15122"/>
                    <a:pt x="27373" y="14710"/>
                    <a:pt x="27373" y="13681"/>
                  </a:cubicBezTo>
                  <a:cubicBezTo>
                    <a:pt x="27373" y="12664"/>
                    <a:pt x="22805" y="12252"/>
                    <a:pt x="22547" y="11313"/>
                  </a:cubicBezTo>
                  <a:cubicBezTo>
                    <a:pt x="22290" y="10335"/>
                    <a:pt x="26035" y="7697"/>
                    <a:pt x="25546" y="6834"/>
                  </a:cubicBezTo>
                  <a:cubicBezTo>
                    <a:pt x="25451" y="6671"/>
                    <a:pt x="25225" y="6608"/>
                    <a:pt x="24916" y="6608"/>
                  </a:cubicBezTo>
                  <a:cubicBezTo>
                    <a:pt x="23853" y="6608"/>
                    <a:pt x="21812" y="7354"/>
                    <a:pt x="20754" y="7354"/>
                  </a:cubicBezTo>
                  <a:cubicBezTo>
                    <a:pt x="20493" y="7354"/>
                    <a:pt x="20291" y="7308"/>
                    <a:pt x="20179" y="7195"/>
                  </a:cubicBezTo>
                  <a:cubicBezTo>
                    <a:pt x="19472" y="6487"/>
                    <a:pt x="21402" y="2330"/>
                    <a:pt x="20527" y="1828"/>
                  </a:cubicBezTo>
                  <a:cubicBezTo>
                    <a:pt x="20475" y="1798"/>
                    <a:pt x="20416" y="1784"/>
                    <a:pt x="20351" y="1784"/>
                  </a:cubicBezTo>
                  <a:cubicBezTo>
                    <a:pt x="19397" y="1784"/>
                    <a:pt x="17154" y="4828"/>
                    <a:pt x="16170" y="4828"/>
                  </a:cubicBezTo>
                  <a:cubicBezTo>
                    <a:pt x="16132" y="4828"/>
                    <a:pt x="16095" y="4823"/>
                    <a:pt x="16061" y="4814"/>
                  </a:cubicBezTo>
                  <a:cubicBezTo>
                    <a:pt x="15122" y="4569"/>
                    <a:pt x="14710" y="1"/>
                    <a:pt x="13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532638" y="2749472"/>
              <a:ext cx="510251" cy="510251"/>
            </a:xfrm>
            <a:custGeom>
              <a:avLst/>
              <a:gdLst/>
              <a:ahLst/>
              <a:cxnLst/>
              <a:rect l="l" t="t" r="r" b="b"/>
              <a:pathLst>
                <a:path w="27374" h="27374" extrusionOk="0">
                  <a:moveTo>
                    <a:pt x="13680" y="1"/>
                  </a:moveTo>
                  <a:cubicBezTo>
                    <a:pt x="12664" y="1"/>
                    <a:pt x="12252" y="4569"/>
                    <a:pt x="11312" y="4814"/>
                  </a:cubicBezTo>
                  <a:cubicBezTo>
                    <a:pt x="11278" y="4823"/>
                    <a:pt x="11242" y="4828"/>
                    <a:pt x="11204" y="4828"/>
                  </a:cubicBezTo>
                  <a:cubicBezTo>
                    <a:pt x="10219" y="4828"/>
                    <a:pt x="7977" y="1784"/>
                    <a:pt x="7012" y="1784"/>
                  </a:cubicBezTo>
                  <a:cubicBezTo>
                    <a:pt x="6947" y="1784"/>
                    <a:pt x="6887" y="1798"/>
                    <a:pt x="6834" y="1828"/>
                  </a:cubicBezTo>
                  <a:cubicBezTo>
                    <a:pt x="5972" y="2330"/>
                    <a:pt x="7902" y="6487"/>
                    <a:pt x="7194" y="7195"/>
                  </a:cubicBezTo>
                  <a:cubicBezTo>
                    <a:pt x="7081" y="7308"/>
                    <a:pt x="6878" y="7354"/>
                    <a:pt x="6615" y="7354"/>
                  </a:cubicBezTo>
                  <a:cubicBezTo>
                    <a:pt x="5554" y="7354"/>
                    <a:pt x="3517" y="6608"/>
                    <a:pt x="2457" y="6608"/>
                  </a:cubicBezTo>
                  <a:cubicBezTo>
                    <a:pt x="2148" y="6608"/>
                    <a:pt x="1923" y="6671"/>
                    <a:pt x="1828" y="6834"/>
                  </a:cubicBezTo>
                  <a:cubicBezTo>
                    <a:pt x="1339" y="7697"/>
                    <a:pt x="5084" y="10335"/>
                    <a:pt x="4813" y="11313"/>
                  </a:cubicBezTo>
                  <a:cubicBezTo>
                    <a:pt x="4569" y="12252"/>
                    <a:pt x="0" y="12664"/>
                    <a:pt x="0" y="13681"/>
                  </a:cubicBezTo>
                  <a:cubicBezTo>
                    <a:pt x="0" y="14710"/>
                    <a:pt x="4569" y="15122"/>
                    <a:pt x="4813" y="16062"/>
                  </a:cubicBezTo>
                  <a:cubicBezTo>
                    <a:pt x="5084" y="17040"/>
                    <a:pt x="1339" y="19678"/>
                    <a:pt x="1828" y="20527"/>
                  </a:cubicBezTo>
                  <a:cubicBezTo>
                    <a:pt x="1924" y="20695"/>
                    <a:pt x="2154" y="20760"/>
                    <a:pt x="2469" y="20760"/>
                  </a:cubicBezTo>
                  <a:cubicBezTo>
                    <a:pt x="3532" y="20760"/>
                    <a:pt x="5557" y="20020"/>
                    <a:pt x="6615" y="20020"/>
                  </a:cubicBezTo>
                  <a:cubicBezTo>
                    <a:pt x="6877" y="20020"/>
                    <a:pt x="7080" y="20066"/>
                    <a:pt x="7194" y="20180"/>
                  </a:cubicBezTo>
                  <a:cubicBezTo>
                    <a:pt x="7902" y="20875"/>
                    <a:pt x="5972" y="25044"/>
                    <a:pt x="6834" y="25546"/>
                  </a:cubicBezTo>
                  <a:cubicBezTo>
                    <a:pt x="6887" y="25576"/>
                    <a:pt x="6947" y="25590"/>
                    <a:pt x="7012" y="25590"/>
                  </a:cubicBezTo>
                  <a:cubicBezTo>
                    <a:pt x="7978" y="25590"/>
                    <a:pt x="10227" y="22535"/>
                    <a:pt x="11209" y="22535"/>
                  </a:cubicBezTo>
                  <a:cubicBezTo>
                    <a:pt x="11245" y="22535"/>
                    <a:pt x="11280" y="22539"/>
                    <a:pt x="11312" y="22548"/>
                  </a:cubicBezTo>
                  <a:cubicBezTo>
                    <a:pt x="12252" y="22805"/>
                    <a:pt x="12664" y="27374"/>
                    <a:pt x="13680" y="27374"/>
                  </a:cubicBezTo>
                  <a:cubicBezTo>
                    <a:pt x="14710" y="27374"/>
                    <a:pt x="15122" y="22805"/>
                    <a:pt x="16061" y="22548"/>
                  </a:cubicBezTo>
                  <a:cubicBezTo>
                    <a:pt x="16094" y="22539"/>
                    <a:pt x="16128" y="22535"/>
                    <a:pt x="16164" y="22535"/>
                  </a:cubicBezTo>
                  <a:cubicBezTo>
                    <a:pt x="17146" y="22535"/>
                    <a:pt x="19395" y="25590"/>
                    <a:pt x="20351" y="25590"/>
                  </a:cubicBezTo>
                  <a:cubicBezTo>
                    <a:pt x="20416" y="25590"/>
                    <a:pt x="20475" y="25576"/>
                    <a:pt x="20527" y="25546"/>
                  </a:cubicBezTo>
                  <a:cubicBezTo>
                    <a:pt x="21402" y="25044"/>
                    <a:pt x="19472" y="20875"/>
                    <a:pt x="20179" y="20180"/>
                  </a:cubicBezTo>
                  <a:cubicBezTo>
                    <a:pt x="20291" y="20066"/>
                    <a:pt x="20493" y="20020"/>
                    <a:pt x="20755" y="20020"/>
                  </a:cubicBezTo>
                  <a:cubicBezTo>
                    <a:pt x="21809" y="20020"/>
                    <a:pt x="23839" y="20760"/>
                    <a:pt x="24904" y="20760"/>
                  </a:cubicBezTo>
                  <a:cubicBezTo>
                    <a:pt x="25219" y="20760"/>
                    <a:pt x="25450" y="20695"/>
                    <a:pt x="25546" y="20527"/>
                  </a:cubicBezTo>
                  <a:cubicBezTo>
                    <a:pt x="26035" y="19678"/>
                    <a:pt x="22290" y="17040"/>
                    <a:pt x="22547" y="16062"/>
                  </a:cubicBezTo>
                  <a:cubicBezTo>
                    <a:pt x="22805" y="15122"/>
                    <a:pt x="27373" y="14710"/>
                    <a:pt x="27373" y="13681"/>
                  </a:cubicBezTo>
                  <a:cubicBezTo>
                    <a:pt x="27373" y="12664"/>
                    <a:pt x="22805" y="12252"/>
                    <a:pt x="22547" y="11313"/>
                  </a:cubicBezTo>
                  <a:cubicBezTo>
                    <a:pt x="22290" y="10335"/>
                    <a:pt x="26035" y="7697"/>
                    <a:pt x="25546" y="6834"/>
                  </a:cubicBezTo>
                  <a:cubicBezTo>
                    <a:pt x="25451" y="6671"/>
                    <a:pt x="25225" y="6608"/>
                    <a:pt x="24916" y="6608"/>
                  </a:cubicBezTo>
                  <a:cubicBezTo>
                    <a:pt x="23853" y="6608"/>
                    <a:pt x="21812" y="7354"/>
                    <a:pt x="20754" y="7354"/>
                  </a:cubicBezTo>
                  <a:cubicBezTo>
                    <a:pt x="20493" y="7354"/>
                    <a:pt x="20291" y="7308"/>
                    <a:pt x="20179" y="7195"/>
                  </a:cubicBezTo>
                  <a:cubicBezTo>
                    <a:pt x="19472" y="6487"/>
                    <a:pt x="21402" y="2330"/>
                    <a:pt x="20527" y="1828"/>
                  </a:cubicBezTo>
                  <a:cubicBezTo>
                    <a:pt x="20475" y="1798"/>
                    <a:pt x="20416" y="1784"/>
                    <a:pt x="20351" y="1784"/>
                  </a:cubicBezTo>
                  <a:cubicBezTo>
                    <a:pt x="19397" y="1784"/>
                    <a:pt x="17154" y="4828"/>
                    <a:pt x="16170" y="4828"/>
                  </a:cubicBezTo>
                  <a:cubicBezTo>
                    <a:pt x="16132" y="4828"/>
                    <a:pt x="16095" y="4823"/>
                    <a:pt x="16061" y="4814"/>
                  </a:cubicBezTo>
                  <a:cubicBezTo>
                    <a:pt x="15122" y="4569"/>
                    <a:pt x="14710" y="1"/>
                    <a:pt x="13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" name="Google Shape;57;p2"/>
            <p:cNvGrpSpPr/>
            <p:nvPr/>
          </p:nvGrpSpPr>
          <p:grpSpPr>
            <a:xfrm>
              <a:off x="8537463" y="4398356"/>
              <a:ext cx="494549" cy="81763"/>
              <a:chOff x="8537463" y="4363031"/>
              <a:chExt cx="494549" cy="81763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8537463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677225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814288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8951313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8506900" y="4036895"/>
              <a:ext cx="561295" cy="121815"/>
              <a:chOff x="8506900" y="4018445"/>
              <a:chExt cx="561295" cy="12181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825342" y="401844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506900" y="4018445"/>
                <a:ext cx="243621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1905" extrusionOk="0">
                    <a:moveTo>
                      <a:pt x="1905" y="0"/>
                    </a:moveTo>
                    <a:cubicBezTo>
                      <a:pt x="863" y="0"/>
                      <a:pt x="0" y="850"/>
                      <a:pt x="0" y="1905"/>
                    </a:cubicBezTo>
                    <a:lnTo>
                      <a:pt x="3810" y="1905"/>
                    </a:lnTo>
                    <a:cubicBezTo>
                      <a:pt x="3810" y="850"/>
                      <a:pt x="2960" y="0"/>
                      <a:pt x="1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8494979" y="3660492"/>
              <a:ext cx="590765" cy="198640"/>
              <a:chOff x="8494979" y="3660492"/>
              <a:chExt cx="590765" cy="198640"/>
            </a:xfrm>
          </p:grpSpPr>
          <p:sp>
            <p:nvSpPr>
              <p:cNvPr id="66" name="Google Shape;66;p2"/>
              <p:cNvSpPr/>
              <p:nvPr/>
            </p:nvSpPr>
            <p:spPr>
              <a:xfrm rot="-2700000">
                <a:off x="8524069" y="3689582"/>
                <a:ext cx="140459" cy="140459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fill="none" extrusionOk="0">
                    <a:moveTo>
                      <a:pt x="4350" y="1699"/>
                    </a:moveTo>
                    <a:lnTo>
                      <a:pt x="3578" y="1699"/>
                    </a:lnTo>
                    <a:lnTo>
                      <a:pt x="3578" y="940"/>
                    </a:lnTo>
                    <a:cubicBezTo>
                      <a:pt x="3578" y="425"/>
                      <a:pt x="3167" y="0"/>
                      <a:pt x="2639" y="0"/>
                    </a:cubicBezTo>
                    <a:lnTo>
                      <a:pt x="2639" y="0"/>
                    </a:lnTo>
                    <a:cubicBezTo>
                      <a:pt x="2124" y="0"/>
                      <a:pt x="1699" y="425"/>
                      <a:pt x="1699" y="940"/>
                    </a:cubicBezTo>
                    <a:lnTo>
                      <a:pt x="1699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66"/>
                      <a:pt x="425" y="3578"/>
                      <a:pt x="940" y="3578"/>
                    </a:cubicBezTo>
                    <a:lnTo>
                      <a:pt x="1699" y="3578"/>
                    </a:lnTo>
                    <a:lnTo>
                      <a:pt x="1699" y="4350"/>
                    </a:lnTo>
                    <a:cubicBezTo>
                      <a:pt x="1699" y="4865"/>
                      <a:pt x="2124" y="5290"/>
                      <a:pt x="2639" y="5290"/>
                    </a:cubicBezTo>
                    <a:lnTo>
                      <a:pt x="2639" y="5290"/>
                    </a:lnTo>
                    <a:cubicBezTo>
                      <a:pt x="3167" y="5290"/>
                      <a:pt x="3578" y="4865"/>
                      <a:pt x="3578" y="4350"/>
                    </a:cubicBezTo>
                    <a:lnTo>
                      <a:pt x="3578" y="3578"/>
                    </a:lnTo>
                    <a:lnTo>
                      <a:pt x="4350" y="3578"/>
                    </a:lnTo>
                    <a:cubicBezTo>
                      <a:pt x="4865" y="3578"/>
                      <a:pt x="5290" y="3166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51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rot="-2700000">
                <a:off x="8720132" y="3689582"/>
                <a:ext cx="140459" cy="140459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fill="none" extrusionOk="0">
                    <a:moveTo>
                      <a:pt x="4350" y="1699"/>
                    </a:moveTo>
                    <a:lnTo>
                      <a:pt x="3578" y="1699"/>
                    </a:lnTo>
                    <a:lnTo>
                      <a:pt x="3578" y="940"/>
                    </a:lnTo>
                    <a:cubicBezTo>
                      <a:pt x="3578" y="425"/>
                      <a:pt x="3167" y="0"/>
                      <a:pt x="2639" y="0"/>
                    </a:cubicBezTo>
                    <a:lnTo>
                      <a:pt x="2639" y="0"/>
                    </a:lnTo>
                    <a:cubicBezTo>
                      <a:pt x="2124" y="0"/>
                      <a:pt x="1699" y="425"/>
                      <a:pt x="1699" y="940"/>
                    </a:cubicBezTo>
                    <a:lnTo>
                      <a:pt x="1699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66"/>
                      <a:pt x="425" y="3578"/>
                      <a:pt x="940" y="3578"/>
                    </a:cubicBezTo>
                    <a:lnTo>
                      <a:pt x="1699" y="3578"/>
                    </a:lnTo>
                    <a:lnTo>
                      <a:pt x="1699" y="4350"/>
                    </a:lnTo>
                    <a:cubicBezTo>
                      <a:pt x="1699" y="4865"/>
                      <a:pt x="2124" y="5290"/>
                      <a:pt x="2639" y="5290"/>
                    </a:cubicBezTo>
                    <a:lnTo>
                      <a:pt x="2639" y="5290"/>
                    </a:lnTo>
                    <a:cubicBezTo>
                      <a:pt x="3167" y="5290"/>
                      <a:pt x="3578" y="4865"/>
                      <a:pt x="3578" y="4350"/>
                    </a:cubicBezTo>
                    <a:lnTo>
                      <a:pt x="3578" y="3578"/>
                    </a:lnTo>
                    <a:lnTo>
                      <a:pt x="4350" y="3578"/>
                    </a:lnTo>
                    <a:cubicBezTo>
                      <a:pt x="4865" y="3578"/>
                      <a:pt x="5290" y="3166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51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 rot="-2700000">
                <a:off x="8916194" y="3689582"/>
                <a:ext cx="140459" cy="140459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fill="none" extrusionOk="0">
                    <a:moveTo>
                      <a:pt x="4350" y="1699"/>
                    </a:moveTo>
                    <a:lnTo>
                      <a:pt x="3578" y="1699"/>
                    </a:lnTo>
                    <a:lnTo>
                      <a:pt x="3578" y="940"/>
                    </a:lnTo>
                    <a:cubicBezTo>
                      <a:pt x="3578" y="425"/>
                      <a:pt x="3167" y="0"/>
                      <a:pt x="2639" y="0"/>
                    </a:cubicBezTo>
                    <a:lnTo>
                      <a:pt x="2639" y="0"/>
                    </a:lnTo>
                    <a:cubicBezTo>
                      <a:pt x="2124" y="0"/>
                      <a:pt x="1699" y="425"/>
                      <a:pt x="1699" y="940"/>
                    </a:cubicBezTo>
                    <a:lnTo>
                      <a:pt x="1699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66"/>
                      <a:pt x="425" y="3578"/>
                      <a:pt x="940" y="3578"/>
                    </a:cubicBezTo>
                    <a:lnTo>
                      <a:pt x="1699" y="3578"/>
                    </a:lnTo>
                    <a:lnTo>
                      <a:pt x="1699" y="4350"/>
                    </a:lnTo>
                    <a:cubicBezTo>
                      <a:pt x="1699" y="4865"/>
                      <a:pt x="2124" y="5290"/>
                      <a:pt x="2639" y="5290"/>
                    </a:cubicBezTo>
                    <a:lnTo>
                      <a:pt x="2639" y="5290"/>
                    </a:lnTo>
                    <a:cubicBezTo>
                      <a:pt x="3167" y="5290"/>
                      <a:pt x="3578" y="4865"/>
                      <a:pt x="3578" y="4350"/>
                    </a:cubicBezTo>
                    <a:lnTo>
                      <a:pt x="3578" y="3578"/>
                    </a:lnTo>
                    <a:lnTo>
                      <a:pt x="4350" y="3578"/>
                    </a:lnTo>
                    <a:cubicBezTo>
                      <a:pt x="4865" y="3578"/>
                      <a:pt x="5290" y="3166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51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69;p2"/>
          <p:cNvGrpSpPr/>
          <p:nvPr/>
        </p:nvGrpSpPr>
        <p:grpSpPr>
          <a:xfrm>
            <a:off x="-4100" y="3884275"/>
            <a:ext cx="717300" cy="723900"/>
            <a:chOff x="-4100" y="3884275"/>
            <a:chExt cx="717300" cy="723900"/>
          </a:xfrm>
        </p:grpSpPr>
        <p:sp>
          <p:nvSpPr>
            <p:cNvPr id="70" name="Google Shape;70;p2"/>
            <p:cNvSpPr/>
            <p:nvPr/>
          </p:nvSpPr>
          <p:spPr>
            <a:xfrm>
              <a:off x="-4100" y="3884275"/>
              <a:ext cx="717300" cy="723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488" y="3991109"/>
              <a:ext cx="510251" cy="510251"/>
            </a:xfrm>
            <a:custGeom>
              <a:avLst/>
              <a:gdLst/>
              <a:ahLst/>
              <a:cxnLst/>
              <a:rect l="l" t="t" r="r" b="b"/>
              <a:pathLst>
                <a:path w="27374" h="27374" extrusionOk="0">
                  <a:moveTo>
                    <a:pt x="13680" y="1"/>
                  </a:moveTo>
                  <a:cubicBezTo>
                    <a:pt x="12664" y="1"/>
                    <a:pt x="12252" y="4569"/>
                    <a:pt x="11312" y="4814"/>
                  </a:cubicBezTo>
                  <a:cubicBezTo>
                    <a:pt x="11278" y="4823"/>
                    <a:pt x="11242" y="4828"/>
                    <a:pt x="11204" y="4828"/>
                  </a:cubicBezTo>
                  <a:cubicBezTo>
                    <a:pt x="10219" y="4828"/>
                    <a:pt x="7977" y="1784"/>
                    <a:pt x="7012" y="1784"/>
                  </a:cubicBezTo>
                  <a:cubicBezTo>
                    <a:pt x="6947" y="1784"/>
                    <a:pt x="6887" y="1798"/>
                    <a:pt x="6834" y="1828"/>
                  </a:cubicBezTo>
                  <a:cubicBezTo>
                    <a:pt x="5972" y="2330"/>
                    <a:pt x="7902" y="6487"/>
                    <a:pt x="7194" y="7195"/>
                  </a:cubicBezTo>
                  <a:cubicBezTo>
                    <a:pt x="7081" y="7308"/>
                    <a:pt x="6878" y="7354"/>
                    <a:pt x="6615" y="7354"/>
                  </a:cubicBezTo>
                  <a:cubicBezTo>
                    <a:pt x="5554" y="7354"/>
                    <a:pt x="3517" y="6608"/>
                    <a:pt x="2457" y="6608"/>
                  </a:cubicBezTo>
                  <a:cubicBezTo>
                    <a:pt x="2148" y="6608"/>
                    <a:pt x="1923" y="6671"/>
                    <a:pt x="1828" y="6834"/>
                  </a:cubicBezTo>
                  <a:cubicBezTo>
                    <a:pt x="1339" y="7697"/>
                    <a:pt x="5084" y="10335"/>
                    <a:pt x="4813" y="11313"/>
                  </a:cubicBezTo>
                  <a:cubicBezTo>
                    <a:pt x="4569" y="12252"/>
                    <a:pt x="0" y="12664"/>
                    <a:pt x="0" y="13681"/>
                  </a:cubicBezTo>
                  <a:cubicBezTo>
                    <a:pt x="0" y="14710"/>
                    <a:pt x="4569" y="15122"/>
                    <a:pt x="4813" y="16062"/>
                  </a:cubicBezTo>
                  <a:cubicBezTo>
                    <a:pt x="5084" y="17040"/>
                    <a:pt x="1339" y="19678"/>
                    <a:pt x="1828" y="20527"/>
                  </a:cubicBezTo>
                  <a:cubicBezTo>
                    <a:pt x="1924" y="20695"/>
                    <a:pt x="2154" y="20760"/>
                    <a:pt x="2469" y="20760"/>
                  </a:cubicBezTo>
                  <a:cubicBezTo>
                    <a:pt x="3532" y="20760"/>
                    <a:pt x="5557" y="20020"/>
                    <a:pt x="6615" y="20020"/>
                  </a:cubicBezTo>
                  <a:cubicBezTo>
                    <a:pt x="6877" y="20020"/>
                    <a:pt x="7080" y="20066"/>
                    <a:pt x="7194" y="20180"/>
                  </a:cubicBezTo>
                  <a:cubicBezTo>
                    <a:pt x="7902" y="20875"/>
                    <a:pt x="5972" y="25044"/>
                    <a:pt x="6834" y="25546"/>
                  </a:cubicBezTo>
                  <a:cubicBezTo>
                    <a:pt x="6887" y="25576"/>
                    <a:pt x="6947" y="25590"/>
                    <a:pt x="7012" y="25590"/>
                  </a:cubicBezTo>
                  <a:cubicBezTo>
                    <a:pt x="7978" y="25590"/>
                    <a:pt x="10227" y="22535"/>
                    <a:pt x="11209" y="22535"/>
                  </a:cubicBezTo>
                  <a:cubicBezTo>
                    <a:pt x="11245" y="22535"/>
                    <a:pt x="11280" y="22539"/>
                    <a:pt x="11312" y="22548"/>
                  </a:cubicBezTo>
                  <a:cubicBezTo>
                    <a:pt x="12252" y="22805"/>
                    <a:pt x="12664" y="27374"/>
                    <a:pt x="13680" y="27374"/>
                  </a:cubicBezTo>
                  <a:cubicBezTo>
                    <a:pt x="14710" y="27374"/>
                    <a:pt x="15122" y="22805"/>
                    <a:pt x="16061" y="22548"/>
                  </a:cubicBezTo>
                  <a:cubicBezTo>
                    <a:pt x="16094" y="22539"/>
                    <a:pt x="16128" y="22535"/>
                    <a:pt x="16164" y="22535"/>
                  </a:cubicBezTo>
                  <a:cubicBezTo>
                    <a:pt x="17146" y="22535"/>
                    <a:pt x="19395" y="25590"/>
                    <a:pt x="20351" y="25590"/>
                  </a:cubicBezTo>
                  <a:cubicBezTo>
                    <a:pt x="20416" y="25590"/>
                    <a:pt x="20475" y="25576"/>
                    <a:pt x="20527" y="25546"/>
                  </a:cubicBezTo>
                  <a:cubicBezTo>
                    <a:pt x="21402" y="25044"/>
                    <a:pt x="19472" y="20875"/>
                    <a:pt x="20179" y="20180"/>
                  </a:cubicBezTo>
                  <a:cubicBezTo>
                    <a:pt x="20291" y="20066"/>
                    <a:pt x="20493" y="20020"/>
                    <a:pt x="20755" y="20020"/>
                  </a:cubicBezTo>
                  <a:cubicBezTo>
                    <a:pt x="21809" y="20020"/>
                    <a:pt x="23839" y="20760"/>
                    <a:pt x="24904" y="20760"/>
                  </a:cubicBezTo>
                  <a:cubicBezTo>
                    <a:pt x="25219" y="20760"/>
                    <a:pt x="25450" y="20695"/>
                    <a:pt x="25546" y="20527"/>
                  </a:cubicBezTo>
                  <a:cubicBezTo>
                    <a:pt x="26035" y="19678"/>
                    <a:pt x="22290" y="17040"/>
                    <a:pt x="22547" y="16062"/>
                  </a:cubicBezTo>
                  <a:cubicBezTo>
                    <a:pt x="22805" y="15122"/>
                    <a:pt x="27373" y="14710"/>
                    <a:pt x="27373" y="13681"/>
                  </a:cubicBezTo>
                  <a:cubicBezTo>
                    <a:pt x="27373" y="12664"/>
                    <a:pt x="22805" y="12252"/>
                    <a:pt x="22547" y="11313"/>
                  </a:cubicBezTo>
                  <a:cubicBezTo>
                    <a:pt x="22290" y="10335"/>
                    <a:pt x="26035" y="7697"/>
                    <a:pt x="25546" y="6834"/>
                  </a:cubicBezTo>
                  <a:cubicBezTo>
                    <a:pt x="25451" y="6671"/>
                    <a:pt x="25225" y="6608"/>
                    <a:pt x="24916" y="6608"/>
                  </a:cubicBezTo>
                  <a:cubicBezTo>
                    <a:pt x="23853" y="6608"/>
                    <a:pt x="21812" y="7354"/>
                    <a:pt x="20754" y="7354"/>
                  </a:cubicBezTo>
                  <a:cubicBezTo>
                    <a:pt x="20493" y="7354"/>
                    <a:pt x="20291" y="7308"/>
                    <a:pt x="20179" y="7195"/>
                  </a:cubicBezTo>
                  <a:cubicBezTo>
                    <a:pt x="19472" y="6487"/>
                    <a:pt x="21402" y="2330"/>
                    <a:pt x="20527" y="1828"/>
                  </a:cubicBezTo>
                  <a:cubicBezTo>
                    <a:pt x="20475" y="1798"/>
                    <a:pt x="20416" y="1784"/>
                    <a:pt x="20351" y="1784"/>
                  </a:cubicBezTo>
                  <a:cubicBezTo>
                    <a:pt x="19397" y="1784"/>
                    <a:pt x="17154" y="4828"/>
                    <a:pt x="16170" y="4828"/>
                  </a:cubicBezTo>
                  <a:cubicBezTo>
                    <a:pt x="16132" y="4828"/>
                    <a:pt x="16095" y="4823"/>
                    <a:pt x="16061" y="4814"/>
                  </a:cubicBezTo>
                  <a:cubicBezTo>
                    <a:pt x="15122" y="4569"/>
                    <a:pt x="14710" y="1"/>
                    <a:pt x="13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581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16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25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164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747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596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784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019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57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31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3592150" y="1610800"/>
            <a:ext cx="4838700" cy="229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6501250" y="535650"/>
            <a:ext cx="1929600" cy="101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3592150" y="3961875"/>
            <a:ext cx="4838700" cy="6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3"/>
          <p:cNvGrpSpPr/>
          <p:nvPr/>
        </p:nvGrpSpPr>
        <p:grpSpPr>
          <a:xfrm>
            <a:off x="8430850" y="0"/>
            <a:ext cx="713100" cy="535800"/>
            <a:chOff x="8430850" y="0"/>
            <a:chExt cx="713100" cy="535800"/>
          </a:xfrm>
        </p:grpSpPr>
        <p:sp>
          <p:nvSpPr>
            <p:cNvPr id="77" name="Google Shape;77;p3"/>
            <p:cNvSpPr/>
            <p:nvPr/>
          </p:nvSpPr>
          <p:spPr>
            <a:xfrm>
              <a:off x="8430850" y="0"/>
              <a:ext cx="713100" cy="535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492269" y="186962"/>
              <a:ext cx="459450" cy="230604"/>
            </a:xfrm>
            <a:custGeom>
              <a:avLst/>
              <a:gdLst/>
              <a:ahLst/>
              <a:cxnLst/>
              <a:rect l="l" t="t" r="r" b="b"/>
              <a:pathLst>
                <a:path w="7053" h="3540" extrusionOk="0">
                  <a:moveTo>
                    <a:pt x="3526" y="1"/>
                  </a:moveTo>
                  <a:cubicBezTo>
                    <a:pt x="1570" y="1"/>
                    <a:pt x="0" y="1584"/>
                    <a:pt x="0" y="3540"/>
                  </a:cubicBezTo>
                  <a:lnTo>
                    <a:pt x="7053" y="3540"/>
                  </a:lnTo>
                  <a:cubicBezTo>
                    <a:pt x="7053" y="1584"/>
                    <a:pt x="5483" y="1"/>
                    <a:pt x="3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622162" y="118238"/>
              <a:ext cx="460362" cy="230604"/>
            </a:xfrm>
            <a:custGeom>
              <a:avLst/>
              <a:gdLst/>
              <a:ahLst/>
              <a:cxnLst/>
              <a:rect l="l" t="t" r="r" b="b"/>
              <a:pathLst>
                <a:path w="7067" h="3540" fill="none" extrusionOk="0">
                  <a:moveTo>
                    <a:pt x="3540" y="0"/>
                  </a:moveTo>
                  <a:cubicBezTo>
                    <a:pt x="1584" y="0"/>
                    <a:pt x="1" y="1583"/>
                    <a:pt x="1" y="3539"/>
                  </a:cubicBezTo>
                  <a:lnTo>
                    <a:pt x="7066" y="3539"/>
                  </a:lnTo>
                  <a:cubicBezTo>
                    <a:pt x="7066" y="1583"/>
                    <a:pt x="5483" y="0"/>
                    <a:pt x="35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8430850" y="535650"/>
            <a:ext cx="713100" cy="1018200"/>
            <a:chOff x="8430725" y="535650"/>
            <a:chExt cx="713100" cy="1018200"/>
          </a:xfrm>
        </p:grpSpPr>
        <p:sp>
          <p:nvSpPr>
            <p:cNvPr id="81" name="Google Shape;81;p3"/>
            <p:cNvSpPr/>
            <p:nvPr/>
          </p:nvSpPr>
          <p:spPr>
            <a:xfrm>
              <a:off x="8430725" y="535650"/>
              <a:ext cx="713100" cy="101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" name="Google Shape;82;p3"/>
            <p:cNvGrpSpPr/>
            <p:nvPr/>
          </p:nvGrpSpPr>
          <p:grpSpPr>
            <a:xfrm rot="5400000">
              <a:off x="8537463" y="1003869"/>
              <a:ext cx="494549" cy="81763"/>
              <a:chOff x="8537463" y="4363031"/>
              <a:chExt cx="494549" cy="81763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8537463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8677225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8814288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8951313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66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848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030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585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814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23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074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906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000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75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8"/>
          <p:cNvSpPr txBox="1">
            <a:spLocks noGrp="1"/>
          </p:cNvSpPr>
          <p:nvPr>
            <p:ph type="title"/>
          </p:nvPr>
        </p:nvSpPr>
        <p:spPr>
          <a:xfrm>
            <a:off x="2170650" y="1553700"/>
            <a:ext cx="4802700" cy="203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>
            <a:off x="8430850" y="4608275"/>
            <a:ext cx="713400" cy="535500"/>
            <a:chOff x="8430850" y="4608275"/>
            <a:chExt cx="713400" cy="535500"/>
          </a:xfrm>
        </p:grpSpPr>
        <p:sp>
          <p:nvSpPr>
            <p:cNvPr id="388" name="Google Shape;388;p8"/>
            <p:cNvSpPr/>
            <p:nvPr/>
          </p:nvSpPr>
          <p:spPr>
            <a:xfrm>
              <a:off x="8430850" y="4608275"/>
              <a:ext cx="713400" cy="535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9" name="Google Shape;389;p8"/>
            <p:cNvGrpSpPr/>
            <p:nvPr/>
          </p:nvGrpSpPr>
          <p:grpSpPr>
            <a:xfrm>
              <a:off x="8566788" y="4655038"/>
              <a:ext cx="441973" cy="441973"/>
              <a:chOff x="8566788" y="4644113"/>
              <a:chExt cx="441973" cy="441973"/>
            </a:xfrm>
          </p:grpSpPr>
          <p:sp>
            <p:nvSpPr>
              <p:cNvPr id="390" name="Google Shape;390;p8"/>
              <p:cNvSpPr/>
              <p:nvPr/>
            </p:nvSpPr>
            <p:spPr>
              <a:xfrm>
                <a:off x="8566788" y="4644113"/>
                <a:ext cx="188840" cy="18884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extrusionOk="0">
                    <a:moveTo>
                      <a:pt x="2652" y="0"/>
                    </a:moveTo>
                    <a:cubicBezTo>
                      <a:pt x="2124" y="0"/>
                      <a:pt x="1712" y="425"/>
                      <a:pt x="1712" y="940"/>
                    </a:cubicBezTo>
                    <a:lnTo>
                      <a:pt x="1712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66"/>
                      <a:pt x="425" y="3578"/>
                      <a:pt x="940" y="3578"/>
                    </a:cubicBezTo>
                    <a:lnTo>
                      <a:pt x="1712" y="3578"/>
                    </a:lnTo>
                    <a:lnTo>
                      <a:pt x="1712" y="4350"/>
                    </a:lnTo>
                    <a:cubicBezTo>
                      <a:pt x="1712" y="4865"/>
                      <a:pt x="2137" y="5290"/>
                      <a:pt x="2652" y="5290"/>
                    </a:cubicBezTo>
                    <a:cubicBezTo>
                      <a:pt x="3167" y="5290"/>
                      <a:pt x="3591" y="4865"/>
                      <a:pt x="3591" y="4350"/>
                    </a:cubicBezTo>
                    <a:lnTo>
                      <a:pt x="3591" y="3578"/>
                    </a:lnTo>
                    <a:lnTo>
                      <a:pt x="4350" y="3578"/>
                    </a:lnTo>
                    <a:cubicBezTo>
                      <a:pt x="4878" y="3578"/>
                      <a:pt x="5290" y="3166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lnTo>
                      <a:pt x="3591" y="1699"/>
                    </a:lnTo>
                    <a:lnTo>
                      <a:pt x="3591" y="940"/>
                    </a:lnTo>
                    <a:cubicBezTo>
                      <a:pt x="3591" y="425"/>
                      <a:pt x="3167" y="0"/>
                      <a:pt x="26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8566788" y="4897246"/>
                <a:ext cx="188840" cy="18884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fill="none" extrusionOk="0">
                    <a:moveTo>
                      <a:pt x="4350" y="1699"/>
                    </a:moveTo>
                    <a:lnTo>
                      <a:pt x="3591" y="1699"/>
                    </a:lnTo>
                    <a:lnTo>
                      <a:pt x="3591" y="940"/>
                    </a:lnTo>
                    <a:cubicBezTo>
                      <a:pt x="3591" y="412"/>
                      <a:pt x="3167" y="0"/>
                      <a:pt x="2652" y="0"/>
                    </a:cubicBezTo>
                    <a:lnTo>
                      <a:pt x="2652" y="0"/>
                    </a:lnTo>
                    <a:cubicBezTo>
                      <a:pt x="2124" y="0"/>
                      <a:pt x="1712" y="425"/>
                      <a:pt x="1712" y="940"/>
                    </a:cubicBezTo>
                    <a:lnTo>
                      <a:pt x="1712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53"/>
                      <a:pt x="425" y="3578"/>
                      <a:pt x="940" y="3578"/>
                    </a:cubicBezTo>
                    <a:lnTo>
                      <a:pt x="1712" y="3578"/>
                    </a:lnTo>
                    <a:lnTo>
                      <a:pt x="1712" y="4350"/>
                    </a:lnTo>
                    <a:cubicBezTo>
                      <a:pt x="1712" y="4865"/>
                      <a:pt x="2137" y="5289"/>
                      <a:pt x="2652" y="5289"/>
                    </a:cubicBezTo>
                    <a:lnTo>
                      <a:pt x="2652" y="5289"/>
                    </a:lnTo>
                    <a:cubicBezTo>
                      <a:pt x="3167" y="5289"/>
                      <a:pt x="3591" y="4865"/>
                      <a:pt x="3591" y="4350"/>
                    </a:cubicBezTo>
                    <a:lnTo>
                      <a:pt x="3591" y="3578"/>
                    </a:lnTo>
                    <a:lnTo>
                      <a:pt x="4350" y="3578"/>
                    </a:lnTo>
                    <a:cubicBezTo>
                      <a:pt x="4878" y="3578"/>
                      <a:pt x="5290" y="3153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51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8819921" y="4897246"/>
                <a:ext cx="188840" cy="18884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extrusionOk="0">
                    <a:moveTo>
                      <a:pt x="2639" y="0"/>
                    </a:moveTo>
                    <a:cubicBezTo>
                      <a:pt x="2124" y="0"/>
                      <a:pt x="1699" y="425"/>
                      <a:pt x="1699" y="940"/>
                    </a:cubicBezTo>
                    <a:lnTo>
                      <a:pt x="1699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53"/>
                      <a:pt x="425" y="3578"/>
                      <a:pt x="940" y="3578"/>
                    </a:cubicBezTo>
                    <a:lnTo>
                      <a:pt x="1699" y="3578"/>
                    </a:lnTo>
                    <a:lnTo>
                      <a:pt x="1699" y="4350"/>
                    </a:lnTo>
                    <a:cubicBezTo>
                      <a:pt x="1699" y="4865"/>
                      <a:pt x="2124" y="5289"/>
                      <a:pt x="2639" y="5289"/>
                    </a:cubicBezTo>
                    <a:cubicBezTo>
                      <a:pt x="3167" y="5289"/>
                      <a:pt x="3578" y="4865"/>
                      <a:pt x="3578" y="4350"/>
                    </a:cubicBezTo>
                    <a:lnTo>
                      <a:pt x="3578" y="3578"/>
                    </a:lnTo>
                    <a:lnTo>
                      <a:pt x="4350" y="3578"/>
                    </a:lnTo>
                    <a:cubicBezTo>
                      <a:pt x="4865" y="3578"/>
                      <a:pt x="5290" y="3153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lnTo>
                      <a:pt x="3578" y="1699"/>
                    </a:lnTo>
                    <a:lnTo>
                      <a:pt x="3578" y="940"/>
                    </a:lnTo>
                    <a:cubicBezTo>
                      <a:pt x="3578" y="412"/>
                      <a:pt x="3167" y="0"/>
                      <a:pt x="26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8"/>
              <p:cNvSpPr/>
              <p:nvPr/>
            </p:nvSpPr>
            <p:spPr>
              <a:xfrm>
                <a:off x="8819921" y="4644113"/>
                <a:ext cx="188840" cy="18884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fill="none" extrusionOk="0">
                    <a:moveTo>
                      <a:pt x="4350" y="1699"/>
                    </a:moveTo>
                    <a:lnTo>
                      <a:pt x="3578" y="1699"/>
                    </a:lnTo>
                    <a:lnTo>
                      <a:pt x="3578" y="940"/>
                    </a:lnTo>
                    <a:cubicBezTo>
                      <a:pt x="3578" y="425"/>
                      <a:pt x="3167" y="0"/>
                      <a:pt x="2639" y="0"/>
                    </a:cubicBezTo>
                    <a:lnTo>
                      <a:pt x="2639" y="0"/>
                    </a:lnTo>
                    <a:cubicBezTo>
                      <a:pt x="2124" y="0"/>
                      <a:pt x="1699" y="425"/>
                      <a:pt x="1699" y="940"/>
                    </a:cubicBezTo>
                    <a:lnTo>
                      <a:pt x="1699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66"/>
                      <a:pt x="425" y="3578"/>
                      <a:pt x="940" y="3578"/>
                    </a:cubicBezTo>
                    <a:lnTo>
                      <a:pt x="1699" y="3578"/>
                    </a:lnTo>
                    <a:lnTo>
                      <a:pt x="1699" y="4350"/>
                    </a:lnTo>
                    <a:cubicBezTo>
                      <a:pt x="1699" y="4865"/>
                      <a:pt x="2124" y="5290"/>
                      <a:pt x="2639" y="5290"/>
                    </a:cubicBezTo>
                    <a:lnTo>
                      <a:pt x="2639" y="5290"/>
                    </a:lnTo>
                    <a:cubicBezTo>
                      <a:pt x="3167" y="5290"/>
                      <a:pt x="3578" y="4865"/>
                      <a:pt x="3578" y="4350"/>
                    </a:cubicBezTo>
                    <a:lnTo>
                      <a:pt x="3578" y="3578"/>
                    </a:lnTo>
                    <a:lnTo>
                      <a:pt x="4350" y="3578"/>
                    </a:lnTo>
                    <a:cubicBezTo>
                      <a:pt x="4865" y="3578"/>
                      <a:pt x="5290" y="3166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51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4" name="Google Shape;394;p8"/>
          <p:cNvSpPr/>
          <p:nvPr/>
        </p:nvSpPr>
        <p:spPr>
          <a:xfrm>
            <a:off x="713225" y="4607850"/>
            <a:ext cx="7717800" cy="535500"/>
          </a:xfrm>
          <a:prstGeom prst="rect">
            <a:avLst/>
          </a:prstGeom>
          <a:solidFill>
            <a:srgbClr val="FACC7B">
              <a:alpha val="29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8"/>
          <p:cNvGrpSpPr/>
          <p:nvPr/>
        </p:nvGrpSpPr>
        <p:grpSpPr>
          <a:xfrm>
            <a:off x="8430850" y="0"/>
            <a:ext cx="713400" cy="4608664"/>
            <a:chOff x="8430850" y="0"/>
            <a:chExt cx="713400" cy="4608664"/>
          </a:xfrm>
        </p:grpSpPr>
        <p:sp>
          <p:nvSpPr>
            <p:cNvPr id="396" name="Google Shape;396;p8"/>
            <p:cNvSpPr/>
            <p:nvPr/>
          </p:nvSpPr>
          <p:spPr>
            <a:xfrm>
              <a:off x="8430850" y="715925"/>
              <a:ext cx="713400" cy="2874000"/>
            </a:xfrm>
            <a:prstGeom prst="rect">
              <a:avLst/>
            </a:prstGeom>
            <a:solidFill>
              <a:srgbClr val="F8DB70">
                <a:alpha val="35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8430850" y="0"/>
              <a:ext cx="713400" cy="723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8"/>
            <p:cNvGrpSpPr/>
            <p:nvPr/>
          </p:nvGrpSpPr>
          <p:grpSpPr>
            <a:xfrm>
              <a:off x="8528263" y="68988"/>
              <a:ext cx="518563" cy="585928"/>
              <a:chOff x="8540588" y="43200"/>
              <a:chExt cx="518563" cy="585928"/>
            </a:xfrm>
          </p:grpSpPr>
          <p:sp>
            <p:nvSpPr>
              <p:cNvPr id="399" name="Google Shape;399;p8"/>
              <p:cNvSpPr/>
              <p:nvPr/>
            </p:nvSpPr>
            <p:spPr>
              <a:xfrm>
                <a:off x="868567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>
                <a:off x="868567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8540588" y="43200"/>
                <a:ext cx="86176" cy="35474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4878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79"/>
                    </a:cubicBezTo>
                    <a:lnTo>
                      <a:pt x="1" y="4286"/>
                    </a:lnTo>
                    <a:cubicBezTo>
                      <a:pt x="1" y="4607"/>
                      <a:pt x="271" y="4878"/>
                      <a:pt x="593" y="4878"/>
                    </a:cubicBezTo>
                    <a:cubicBezTo>
                      <a:pt x="927" y="4878"/>
                      <a:pt x="1185" y="4607"/>
                      <a:pt x="1185" y="4286"/>
                    </a:cubicBezTo>
                    <a:lnTo>
                      <a:pt x="1185" y="579"/>
                    </a:lnTo>
                    <a:cubicBezTo>
                      <a:pt x="1185" y="258"/>
                      <a:pt x="914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8540588" y="457793"/>
                <a:ext cx="86176" cy="85231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172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92"/>
                    </a:cubicBezTo>
                    <a:cubicBezTo>
                      <a:pt x="1" y="914"/>
                      <a:pt x="271" y="1171"/>
                      <a:pt x="593" y="1171"/>
                    </a:cubicBezTo>
                    <a:cubicBezTo>
                      <a:pt x="927" y="1171"/>
                      <a:pt x="1185" y="914"/>
                      <a:pt x="1185" y="592"/>
                    </a:cubicBezTo>
                    <a:cubicBezTo>
                      <a:pt x="1185" y="258"/>
                      <a:pt x="927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8829806" y="43200"/>
                <a:ext cx="85231" cy="56439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7761" extrusionOk="0">
                    <a:moveTo>
                      <a:pt x="592" y="0"/>
                    </a:moveTo>
                    <a:cubicBezTo>
                      <a:pt x="258" y="0"/>
                      <a:pt x="0" y="258"/>
                      <a:pt x="0" y="579"/>
                    </a:cubicBezTo>
                    <a:lnTo>
                      <a:pt x="0" y="7168"/>
                    </a:lnTo>
                    <a:cubicBezTo>
                      <a:pt x="0" y="7503"/>
                      <a:pt x="258" y="7760"/>
                      <a:pt x="592" y="7760"/>
                    </a:cubicBezTo>
                    <a:cubicBezTo>
                      <a:pt x="914" y="7760"/>
                      <a:pt x="1171" y="7503"/>
                      <a:pt x="1171" y="7168"/>
                    </a:cubicBezTo>
                    <a:lnTo>
                      <a:pt x="1171" y="579"/>
                    </a:lnTo>
                    <a:cubicBezTo>
                      <a:pt x="1171" y="258"/>
                      <a:pt x="914" y="0"/>
                      <a:pt x="5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897392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897392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8430850" y="4268164"/>
              <a:ext cx="713400" cy="340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430850" y="3929700"/>
              <a:ext cx="713400" cy="338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8430850" y="3590850"/>
              <a:ext cx="713400" cy="338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8532638" y="984997"/>
              <a:ext cx="510251" cy="510251"/>
            </a:xfrm>
            <a:custGeom>
              <a:avLst/>
              <a:gdLst/>
              <a:ahLst/>
              <a:cxnLst/>
              <a:rect l="l" t="t" r="r" b="b"/>
              <a:pathLst>
                <a:path w="27374" h="27374" extrusionOk="0">
                  <a:moveTo>
                    <a:pt x="13680" y="1"/>
                  </a:moveTo>
                  <a:cubicBezTo>
                    <a:pt x="12664" y="1"/>
                    <a:pt x="12252" y="4569"/>
                    <a:pt x="11312" y="4814"/>
                  </a:cubicBezTo>
                  <a:cubicBezTo>
                    <a:pt x="11278" y="4823"/>
                    <a:pt x="11242" y="4828"/>
                    <a:pt x="11204" y="4828"/>
                  </a:cubicBezTo>
                  <a:cubicBezTo>
                    <a:pt x="10219" y="4828"/>
                    <a:pt x="7977" y="1784"/>
                    <a:pt x="7012" y="1784"/>
                  </a:cubicBezTo>
                  <a:cubicBezTo>
                    <a:pt x="6947" y="1784"/>
                    <a:pt x="6887" y="1798"/>
                    <a:pt x="6834" y="1828"/>
                  </a:cubicBezTo>
                  <a:cubicBezTo>
                    <a:pt x="5972" y="2330"/>
                    <a:pt x="7902" y="6487"/>
                    <a:pt x="7194" y="7195"/>
                  </a:cubicBezTo>
                  <a:cubicBezTo>
                    <a:pt x="7081" y="7308"/>
                    <a:pt x="6878" y="7354"/>
                    <a:pt x="6615" y="7354"/>
                  </a:cubicBezTo>
                  <a:cubicBezTo>
                    <a:pt x="5554" y="7354"/>
                    <a:pt x="3517" y="6608"/>
                    <a:pt x="2457" y="6608"/>
                  </a:cubicBezTo>
                  <a:cubicBezTo>
                    <a:pt x="2148" y="6608"/>
                    <a:pt x="1923" y="6671"/>
                    <a:pt x="1828" y="6834"/>
                  </a:cubicBezTo>
                  <a:cubicBezTo>
                    <a:pt x="1339" y="7697"/>
                    <a:pt x="5084" y="10335"/>
                    <a:pt x="4813" y="11313"/>
                  </a:cubicBezTo>
                  <a:cubicBezTo>
                    <a:pt x="4569" y="12252"/>
                    <a:pt x="0" y="12664"/>
                    <a:pt x="0" y="13681"/>
                  </a:cubicBezTo>
                  <a:cubicBezTo>
                    <a:pt x="0" y="14710"/>
                    <a:pt x="4569" y="15122"/>
                    <a:pt x="4813" y="16062"/>
                  </a:cubicBezTo>
                  <a:cubicBezTo>
                    <a:pt x="5084" y="17040"/>
                    <a:pt x="1339" y="19678"/>
                    <a:pt x="1828" y="20527"/>
                  </a:cubicBezTo>
                  <a:cubicBezTo>
                    <a:pt x="1924" y="20695"/>
                    <a:pt x="2154" y="20760"/>
                    <a:pt x="2469" y="20760"/>
                  </a:cubicBezTo>
                  <a:cubicBezTo>
                    <a:pt x="3532" y="20760"/>
                    <a:pt x="5557" y="20020"/>
                    <a:pt x="6615" y="20020"/>
                  </a:cubicBezTo>
                  <a:cubicBezTo>
                    <a:pt x="6877" y="20020"/>
                    <a:pt x="7080" y="20066"/>
                    <a:pt x="7194" y="20180"/>
                  </a:cubicBezTo>
                  <a:cubicBezTo>
                    <a:pt x="7902" y="20875"/>
                    <a:pt x="5972" y="25044"/>
                    <a:pt x="6834" y="25546"/>
                  </a:cubicBezTo>
                  <a:cubicBezTo>
                    <a:pt x="6887" y="25576"/>
                    <a:pt x="6947" y="25590"/>
                    <a:pt x="7012" y="25590"/>
                  </a:cubicBezTo>
                  <a:cubicBezTo>
                    <a:pt x="7978" y="25590"/>
                    <a:pt x="10227" y="22535"/>
                    <a:pt x="11209" y="22535"/>
                  </a:cubicBezTo>
                  <a:cubicBezTo>
                    <a:pt x="11245" y="22535"/>
                    <a:pt x="11280" y="22539"/>
                    <a:pt x="11312" y="22548"/>
                  </a:cubicBezTo>
                  <a:cubicBezTo>
                    <a:pt x="12252" y="22805"/>
                    <a:pt x="12664" y="27374"/>
                    <a:pt x="13680" y="27374"/>
                  </a:cubicBezTo>
                  <a:cubicBezTo>
                    <a:pt x="14710" y="27374"/>
                    <a:pt x="15122" y="22805"/>
                    <a:pt x="16061" y="22548"/>
                  </a:cubicBezTo>
                  <a:cubicBezTo>
                    <a:pt x="16094" y="22539"/>
                    <a:pt x="16128" y="22535"/>
                    <a:pt x="16164" y="22535"/>
                  </a:cubicBezTo>
                  <a:cubicBezTo>
                    <a:pt x="17146" y="22535"/>
                    <a:pt x="19395" y="25590"/>
                    <a:pt x="20351" y="25590"/>
                  </a:cubicBezTo>
                  <a:cubicBezTo>
                    <a:pt x="20416" y="25590"/>
                    <a:pt x="20475" y="25576"/>
                    <a:pt x="20527" y="25546"/>
                  </a:cubicBezTo>
                  <a:cubicBezTo>
                    <a:pt x="21402" y="25044"/>
                    <a:pt x="19472" y="20875"/>
                    <a:pt x="20179" y="20180"/>
                  </a:cubicBezTo>
                  <a:cubicBezTo>
                    <a:pt x="20291" y="20066"/>
                    <a:pt x="20493" y="20020"/>
                    <a:pt x="20755" y="20020"/>
                  </a:cubicBezTo>
                  <a:cubicBezTo>
                    <a:pt x="21809" y="20020"/>
                    <a:pt x="23839" y="20760"/>
                    <a:pt x="24904" y="20760"/>
                  </a:cubicBezTo>
                  <a:cubicBezTo>
                    <a:pt x="25219" y="20760"/>
                    <a:pt x="25450" y="20695"/>
                    <a:pt x="25546" y="20527"/>
                  </a:cubicBezTo>
                  <a:cubicBezTo>
                    <a:pt x="26035" y="19678"/>
                    <a:pt x="22290" y="17040"/>
                    <a:pt x="22547" y="16062"/>
                  </a:cubicBezTo>
                  <a:cubicBezTo>
                    <a:pt x="22805" y="15122"/>
                    <a:pt x="27373" y="14710"/>
                    <a:pt x="27373" y="13681"/>
                  </a:cubicBezTo>
                  <a:cubicBezTo>
                    <a:pt x="27373" y="12664"/>
                    <a:pt x="22805" y="12252"/>
                    <a:pt x="22547" y="11313"/>
                  </a:cubicBezTo>
                  <a:cubicBezTo>
                    <a:pt x="22290" y="10335"/>
                    <a:pt x="26035" y="7697"/>
                    <a:pt x="25546" y="6834"/>
                  </a:cubicBezTo>
                  <a:cubicBezTo>
                    <a:pt x="25451" y="6671"/>
                    <a:pt x="25225" y="6608"/>
                    <a:pt x="24916" y="6608"/>
                  </a:cubicBezTo>
                  <a:cubicBezTo>
                    <a:pt x="23853" y="6608"/>
                    <a:pt x="21812" y="7354"/>
                    <a:pt x="20754" y="7354"/>
                  </a:cubicBezTo>
                  <a:cubicBezTo>
                    <a:pt x="20493" y="7354"/>
                    <a:pt x="20291" y="7308"/>
                    <a:pt x="20179" y="7195"/>
                  </a:cubicBezTo>
                  <a:cubicBezTo>
                    <a:pt x="19472" y="6487"/>
                    <a:pt x="21402" y="2330"/>
                    <a:pt x="20527" y="1828"/>
                  </a:cubicBezTo>
                  <a:cubicBezTo>
                    <a:pt x="20475" y="1798"/>
                    <a:pt x="20416" y="1784"/>
                    <a:pt x="20351" y="1784"/>
                  </a:cubicBezTo>
                  <a:cubicBezTo>
                    <a:pt x="19397" y="1784"/>
                    <a:pt x="17154" y="4828"/>
                    <a:pt x="16170" y="4828"/>
                  </a:cubicBezTo>
                  <a:cubicBezTo>
                    <a:pt x="16132" y="4828"/>
                    <a:pt x="16095" y="4823"/>
                    <a:pt x="16061" y="4814"/>
                  </a:cubicBezTo>
                  <a:cubicBezTo>
                    <a:pt x="15122" y="4569"/>
                    <a:pt x="14710" y="1"/>
                    <a:pt x="13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8532638" y="1867234"/>
              <a:ext cx="510251" cy="510251"/>
            </a:xfrm>
            <a:custGeom>
              <a:avLst/>
              <a:gdLst/>
              <a:ahLst/>
              <a:cxnLst/>
              <a:rect l="l" t="t" r="r" b="b"/>
              <a:pathLst>
                <a:path w="27374" h="27374" extrusionOk="0">
                  <a:moveTo>
                    <a:pt x="13680" y="1"/>
                  </a:moveTo>
                  <a:cubicBezTo>
                    <a:pt x="12664" y="1"/>
                    <a:pt x="12252" y="4569"/>
                    <a:pt x="11312" y="4814"/>
                  </a:cubicBezTo>
                  <a:cubicBezTo>
                    <a:pt x="11278" y="4823"/>
                    <a:pt x="11242" y="4828"/>
                    <a:pt x="11204" y="4828"/>
                  </a:cubicBezTo>
                  <a:cubicBezTo>
                    <a:pt x="10219" y="4828"/>
                    <a:pt x="7977" y="1784"/>
                    <a:pt x="7012" y="1784"/>
                  </a:cubicBezTo>
                  <a:cubicBezTo>
                    <a:pt x="6947" y="1784"/>
                    <a:pt x="6887" y="1798"/>
                    <a:pt x="6834" y="1828"/>
                  </a:cubicBezTo>
                  <a:cubicBezTo>
                    <a:pt x="5972" y="2330"/>
                    <a:pt x="7902" y="6487"/>
                    <a:pt x="7194" y="7195"/>
                  </a:cubicBezTo>
                  <a:cubicBezTo>
                    <a:pt x="7081" y="7308"/>
                    <a:pt x="6878" y="7354"/>
                    <a:pt x="6615" y="7354"/>
                  </a:cubicBezTo>
                  <a:cubicBezTo>
                    <a:pt x="5554" y="7354"/>
                    <a:pt x="3517" y="6608"/>
                    <a:pt x="2457" y="6608"/>
                  </a:cubicBezTo>
                  <a:cubicBezTo>
                    <a:pt x="2148" y="6608"/>
                    <a:pt x="1923" y="6671"/>
                    <a:pt x="1828" y="6834"/>
                  </a:cubicBezTo>
                  <a:cubicBezTo>
                    <a:pt x="1339" y="7697"/>
                    <a:pt x="5084" y="10335"/>
                    <a:pt x="4813" y="11313"/>
                  </a:cubicBezTo>
                  <a:cubicBezTo>
                    <a:pt x="4569" y="12252"/>
                    <a:pt x="0" y="12664"/>
                    <a:pt x="0" y="13681"/>
                  </a:cubicBezTo>
                  <a:cubicBezTo>
                    <a:pt x="0" y="14710"/>
                    <a:pt x="4569" y="15122"/>
                    <a:pt x="4813" y="16062"/>
                  </a:cubicBezTo>
                  <a:cubicBezTo>
                    <a:pt x="5084" y="17040"/>
                    <a:pt x="1339" y="19678"/>
                    <a:pt x="1828" y="20527"/>
                  </a:cubicBezTo>
                  <a:cubicBezTo>
                    <a:pt x="1924" y="20695"/>
                    <a:pt x="2154" y="20760"/>
                    <a:pt x="2469" y="20760"/>
                  </a:cubicBezTo>
                  <a:cubicBezTo>
                    <a:pt x="3532" y="20760"/>
                    <a:pt x="5557" y="20020"/>
                    <a:pt x="6615" y="20020"/>
                  </a:cubicBezTo>
                  <a:cubicBezTo>
                    <a:pt x="6877" y="20020"/>
                    <a:pt x="7080" y="20066"/>
                    <a:pt x="7194" y="20180"/>
                  </a:cubicBezTo>
                  <a:cubicBezTo>
                    <a:pt x="7902" y="20875"/>
                    <a:pt x="5972" y="25044"/>
                    <a:pt x="6834" y="25546"/>
                  </a:cubicBezTo>
                  <a:cubicBezTo>
                    <a:pt x="6887" y="25576"/>
                    <a:pt x="6947" y="25590"/>
                    <a:pt x="7012" y="25590"/>
                  </a:cubicBezTo>
                  <a:cubicBezTo>
                    <a:pt x="7978" y="25590"/>
                    <a:pt x="10227" y="22535"/>
                    <a:pt x="11209" y="22535"/>
                  </a:cubicBezTo>
                  <a:cubicBezTo>
                    <a:pt x="11245" y="22535"/>
                    <a:pt x="11280" y="22539"/>
                    <a:pt x="11312" y="22548"/>
                  </a:cubicBezTo>
                  <a:cubicBezTo>
                    <a:pt x="12252" y="22805"/>
                    <a:pt x="12664" y="27374"/>
                    <a:pt x="13680" y="27374"/>
                  </a:cubicBezTo>
                  <a:cubicBezTo>
                    <a:pt x="14710" y="27374"/>
                    <a:pt x="15122" y="22805"/>
                    <a:pt x="16061" y="22548"/>
                  </a:cubicBezTo>
                  <a:cubicBezTo>
                    <a:pt x="16094" y="22539"/>
                    <a:pt x="16128" y="22535"/>
                    <a:pt x="16164" y="22535"/>
                  </a:cubicBezTo>
                  <a:cubicBezTo>
                    <a:pt x="17146" y="22535"/>
                    <a:pt x="19395" y="25590"/>
                    <a:pt x="20351" y="25590"/>
                  </a:cubicBezTo>
                  <a:cubicBezTo>
                    <a:pt x="20416" y="25590"/>
                    <a:pt x="20475" y="25576"/>
                    <a:pt x="20527" y="25546"/>
                  </a:cubicBezTo>
                  <a:cubicBezTo>
                    <a:pt x="21402" y="25044"/>
                    <a:pt x="19472" y="20875"/>
                    <a:pt x="20179" y="20180"/>
                  </a:cubicBezTo>
                  <a:cubicBezTo>
                    <a:pt x="20291" y="20066"/>
                    <a:pt x="20493" y="20020"/>
                    <a:pt x="20755" y="20020"/>
                  </a:cubicBezTo>
                  <a:cubicBezTo>
                    <a:pt x="21809" y="20020"/>
                    <a:pt x="23839" y="20760"/>
                    <a:pt x="24904" y="20760"/>
                  </a:cubicBezTo>
                  <a:cubicBezTo>
                    <a:pt x="25219" y="20760"/>
                    <a:pt x="25450" y="20695"/>
                    <a:pt x="25546" y="20527"/>
                  </a:cubicBezTo>
                  <a:cubicBezTo>
                    <a:pt x="26035" y="19678"/>
                    <a:pt x="22290" y="17040"/>
                    <a:pt x="22547" y="16062"/>
                  </a:cubicBezTo>
                  <a:cubicBezTo>
                    <a:pt x="22805" y="15122"/>
                    <a:pt x="27373" y="14710"/>
                    <a:pt x="27373" y="13681"/>
                  </a:cubicBezTo>
                  <a:cubicBezTo>
                    <a:pt x="27373" y="12664"/>
                    <a:pt x="22805" y="12252"/>
                    <a:pt x="22547" y="11313"/>
                  </a:cubicBezTo>
                  <a:cubicBezTo>
                    <a:pt x="22290" y="10335"/>
                    <a:pt x="26035" y="7697"/>
                    <a:pt x="25546" y="6834"/>
                  </a:cubicBezTo>
                  <a:cubicBezTo>
                    <a:pt x="25451" y="6671"/>
                    <a:pt x="25225" y="6608"/>
                    <a:pt x="24916" y="6608"/>
                  </a:cubicBezTo>
                  <a:cubicBezTo>
                    <a:pt x="23853" y="6608"/>
                    <a:pt x="21812" y="7354"/>
                    <a:pt x="20754" y="7354"/>
                  </a:cubicBezTo>
                  <a:cubicBezTo>
                    <a:pt x="20493" y="7354"/>
                    <a:pt x="20291" y="7308"/>
                    <a:pt x="20179" y="7195"/>
                  </a:cubicBezTo>
                  <a:cubicBezTo>
                    <a:pt x="19472" y="6487"/>
                    <a:pt x="21402" y="2330"/>
                    <a:pt x="20527" y="1828"/>
                  </a:cubicBezTo>
                  <a:cubicBezTo>
                    <a:pt x="20475" y="1798"/>
                    <a:pt x="20416" y="1784"/>
                    <a:pt x="20351" y="1784"/>
                  </a:cubicBezTo>
                  <a:cubicBezTo>
                    <a:pt x="19397" y="1784"/>
                    <a:pt x="17154" y="4828"/>
                    <a:pt x="16170" y="4828"/>
                  </a:cubicBezTo>
                  <a:cubicBezTo>
                    <a:pt x="16132" y="4828"/>
                    <a:pt x="16095" y="4823"/>
                    <a:pt x="16061" y="4814"/>
                  </a:cubicBezTo>
                  <a:cubicBezTo>
                    <a:pt x="15122" y="4569"/>
                    <a:pt x="14710" y="1"/>
                    <a:pt x="13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8532638" y="2749472"/>
              <a:ext cx="510251" cy="510251"/>
            </a:xfrm>
            <a:custGeom>
              <a:avLst/>
              <a:gdLst/>
              <a:ahLst/>
              <a:cxnLst/>
              <a:rect l="l" t="t" r="r" b="b"/>
              <a:pathLst>
                <a:path w="27374" h="27374" extrusionOk="0">
                  <a:moveTo>
                    <a:pt x="13680" y="1"/>
                  </a:moveTo>
                  <a:cubicBezTo>
                    <a:pt x="12664" y="1"/>
                    <a:pt x="12252" y="4569"/>
                    <a:pt x="11312" y="4814"/>
                  </a:cubicBezTo>
                  <a:cubicBezTo>
                    <a:pt x="11278" y="4823"/>
                    <a:pt x="11242" y="4828"/>
                    <a:pt x="11204" y="4828"/>
                  </a:cubicBezTo>
                  <a:cubicBezTo>
                    <a:pt x="10219" y="4828"/>
                    <a:pt x="7977" y="1784"/>
                    <a:pt x="7012" y="1784"/>
                  </a:cubicBezTo>
                  <a:cubicBezTo>
                    <a:pt x="6947" y="1784"/>
                    <a:pt x="6887" y="1798"/>
                    <a:pt x="6834" y="1828"/>
                  </a:cubicBezTo>
                  <a:cubicBezTo>
                    <a:pt x="5972" y="2330"/>
                    <a:pt x="7902" y="6487"/>
                    <a:pt x="7194" y="7195"/>
                  </a:cubicBezTo>
                  <a:cubicBezTo>
                    <a:pt x="7081" y="7308"/>
                    <a:pt x="6878" y="7354"/>
                    <a:pt x="6615" y="7354"/>
                  </a:cubicBezTo>
                  <a:cubicBezTo>
                    <a:pt x="5554" y="7354"/>
                    <a:pt x="3517" y="6608"/>
                    <a:pt x="2457" y="6608"/>
                  </a:cubicBezTo>
                  <a:cubicBezTo>
                    <a:pt x="2148" y="6608"/>
                    <a:pt x="1923" y="6671"/>
                    <a:pt x="1828" y="6834"/>
                  </a:cubicBezTo>
                  <a:cubicBezTo>
                    <a:pt x="1339" y="7697"/>
                    <a:pt x="5084" y="10335"/>
                    <a:pt x="4813" y="11313"/>
                  </a:cubicBezTo>
                  <a:cubicBezTo>
                    <a:pt x="4569" y="12252"/>
                    <a:pt x="0" y="12664"/>
                    <a:pt x="0" y="13681"/>
                  </a:cubicBezTo>
                  <a:cubicBezTo>
                    <a:pt x="0" y="14710"/>
                    <a:pt x="4569" y="15122"/>
                    <a:pt x="4813" y="16062"/>
                  </a:cubicBezTo>
                  <a:cubicBezTo>
                    <a:pt x="5084" y="17040"/>
                    <a:pt x="1339" y="19678"/>
                    <a:pt x="1828" y="20527"/>
                  </a:cubicBezTo>
                  <a:cubicBezTo>
                    <a:pt x="1924" y="20695"/>
                    <a:pt x="2154" y="20760"/>
                    <a:pt x="2469" y="20760"/>
                  </a:cubicBezTo>
                  <a:cubicBezTo>
                    <a:pt x="3532" y="20760"/>
                    <a:pt x="5557" y="20020"/>
                    <a:pt x="6615" y="20020"/>
                  </a:cubicBezTo>
                  <a:cubicBezTo>
                    <a:pt x="6877" y="20020"/>
                    <a:pt x="7080" y="20066"/>
                    <a:pt x="7194" y="20180"/>
                  </a:cubicBezTo>
                  <a:cubicBezTo>
                    <a:pt x="7902" y="20875"/>
                    <a:pt x="5972" y="25044"/>
                    <a:pt x="6834" y="25546"/>
                  </a:cubicBezTo>
                  <a:cubicBezTo>
                    <a:pt x="6887" y="25576"/>
                    <a:pt x="6947" y="25590"/>
                    <a:pt x="7012" y="25590"/>
                  </a:cubicBezTo>
                  <a:cubicBezTo>
                    <a:pt x="7978" y="25590"/>
                    <a:pt x="10227" y="22535"/>
                    <a:pt x="11209" y="22535"/>
                  </a:cubicBezTo>
                  <a:cubicBezTo>
                    <a:pt x="11245" y="22535"/>
                    <a:pt x="11280" y="22539"/>
                    <a:pt x="11312" y="22548"/>
                  </a:cubicBezTo>
                  <a:cubicBezTo>
                    <a:pt x="12252" y="22805"/>
                    <a:pt x="12664" y="27374"/>
                    <a:pt x="13680" y="27374"/>
                  </a:cubicBezTo>
                  <a:cubicBezTo>
                    <a:pt x="14710" y="27374"/>
                    <a:pt x="15122" y="22805"/>
                    <a:pt x="16061" y="22548"/>
                  </a:cubicBezTo>
                  <a:cubicBezTo>
                    <a:pt x="16094" y="22539"/>
                    <a:pt x="16128" y="22535"/>
                    <a:pt x="16164" y="22535"/>
                  </a:cubicBezTo>
                  <a:cubicBezTo>
                    <a:pt x="17146" y="22535"/>
                    <a:pt x="19395" y="25590"/>
                    <a:pt x="20351" y="25590"/>
                  </a:cubicBezTo>
                  <a:cubicBezTo>
                    <a:pt x="20416" y="25590"/>
                    <a:pt x="20475" y="25576"/>
                    <a:pt x="20527" y="25546"/>
                  </a:cubicBezTo>
                  <a:cubicBezTo>
                    <a:pt x="21402" y="25044"/>
                    <a:pt x="19472" y="20875"/>
                    <a:pt x="20179" y="20180"/>
                  </a:cubicBezTo>
                  <a:cubicBezTo>
                    <a:pt x="20291" y="20066"/>
                    <a:pt x="20493" y="20020"/>
                    <a:pt x="20755" y="20020"/>
                  </a:cubicBezTo>
                  <a:cubicBezTo>
                    <a:pt x="21809" y="20020"/>
                    <a:pt x="23839" y="20760"/>
                    <a:pt x="24904" y="20760"/>
                  </a:cubicBezTo>
                  <a:cubicBezTo>
                    <a:pt x="25219" y="20760"/>
                    <a:pt x="25450" y="20695"/>
                    <a:pt x="25546" y="20527"/>
                  </a:cubicBezTo>
                  <a:cubicBezTo>
                    <a:pt x="26035" y="19678"/>
                    <a:pt x="22290" y="17040"/>
                    <a:pt x="22547" y="16062"/>
                  </a:cubicBezTo>
                  <a:cubicBezTo>
                    <a:pt x="22805" y="15122"/>
                    <a:pt x="27373" y="14710"/>
                    <a:pt x="27373" y="13681"/>
                  </a:cubicBezTo>
                  <a:cubicBezTo>
                    <a:pt x="27373" y="12664"/>
                    <a:pt x="22805" y="12252"/>
                    <a:pt x="22547" y="11313"/>
                  </a:cubicBezTo>
                  <a:cubicBezTo>
                    <a:pt x="22290" y="10335"/>
                    <a:pt x="26035" y="7697"/>
                    <a:pt x="25546" y="6834"/>
                  </a:cubicBezTo>
                  <a:cubicBezTo>
                    <a:pt x="25451" y="6671"/>
                    <a:pt x="25225" y="6608"/>
                    <a:pt x="24916" y="6608"/>
                  </a:cubicBezTo>
                  <a:cubicBezTo>
                    <a:pt x="23853" y="6608"/>
                    <a:pt x="21812" y="7354"/>
                    <a:pt x="20754" y="7354"/>
                  </a:cubicBezTo>
                  <a:cubicBezTo>
                    <a:pt x="20493" y="7354"/>
                    <a:pt x="20291" y="7308"/>
                    <a:pt x="20179" y="7195"/>
                  </a:cubicBezTo>
                  <a:cubicBezTo>
                    <a:pt x="19472" y="6487"/>
                    <a:pt x="21402" y="2330"/>
                    <a:pt x="20527" y="1828"/>
                  </a:cubicBezTo>
                  <a:cubicBezTo>
                    <a:pt x="20475" y="1798"/>
                    <a:pt x="20416" y="1784"/>
                    <a:pt x="20351" y="1784"/>
                  </a:cubicBezTo>
                  <a:cubicBezTo>
                    <a:pt x="19397" y="1784"/>
                    <a:pt x="17154" y="4828"/>
                    <a:pt x="16170" y="4828"/>
                  </a:cubicBezTo>
                  <a:cubicBezTo>
                    <a:pt x="16132" y="4828"/>
                    <a:pt x="16095" y="4823"/>
                    <a:pt x="16061" y="4814"/>
                  </a:cubicBezTo>
                  <a:cubicBezTo>
                    <a:pt x="15122" y="4569"/>
                    <a:pt x="14710" y="1"/>
                    <a:pt x="13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2" name="Google Shape;412;p8"/>
            <p:cNvGrpSpPr/>
            <p:nvPr/>
          </p:nvGrpSpPr>
          <p:grpSpPr>
            <a:xfrm>
              <a:off x="8537463" y="4398356"/>
              <a:ext cx="494549" cy="81763"/>
              <a:chOff x="8537463" y="4363031"/>
              <a:chExt cx="494549" cy="81763"/>
            </a:xfrm>
          </p:grpSpPr>
          <p:sp>
            <p:nvSpPr>
              <p:cNvPr id="413" name="Google Shape;413;p8"/>
              <p:cNvSpPr/>
              <p:nvPr/>
            </p:nvSpPr>
            <p:spPr>
              <a:xfrm>
                <a:off x="8537463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8677225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8814288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8951313" y="4363031"/>
                <a:ext cx="80699" cy="8176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92" extrusionOk="0">
                    <a:moveTo>
                      <a:pt x="490" y="0"/>
                    </a:moveTo>
                    <a:cubicBezTo>
                      <a:pt x="220" y="0"/>
                      <a:pt x="1" y="232"/>
                      <a:pt x="1" y="502"/>
                    </a:cubicBezTo>
                    <a:cubicBezTo>
                      <a:pt x="1" y="773"/>
                      <a:pt x="220" y="991"/>
                      <a:pt x="490" y="991"/>
                    </a:cubicBezTo>
                    <a:cubicBezTo>
                      <a:pt x="760" y="991"/>
                      <a:pt x="979" y="773"/>
                      <a:pt x="979" y="502"/>
                    </a:cubicBezTo>
                    <a:cubicBezTo>
                      <a:pt x="979" y="232"/>
                      <a:pt x="760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" name="Google Shape;417;p8"/>
            <p:cNvGrpSpPr/>
            <p:nvPr/>
          </p:nvGrpSpPr>
          <p:grpSpPr>
            <a:xfrm>
              <a:off x="8506900" y="4036895"/>
              <a:ext cx="561295" cy="121815"/>
              <a:chOff x="8506900" y="4018445"/>
              <a:chExt cx="561295" cy="121815"/>
            </a:xfrm>
          </p:grpSpPr>
          <p:sp>
            <p:nvSpPr>
              <p:cNvPr id="418" name="Google Shape;418;p8"/>
              <p:cNvSpPr/>
              <p:nvPr/>
            </p:nvSpPr>
            <p:spPr>
              <a:xfrm>
                <a:off x="8825342" y="401844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8"/>
              <p:cNvSpPr/>
              <p:nvPr/>
            </p:nvSpPr>
            <p:spPr>
              <a:xfrm>
                <a:off x="8506900" y="4018445"/>
                <a:ext cx="243621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1905" extrusionOk="0">
                    <a:moveTo>
                      <a:pt x="1905" y="0"/>
                    </a:moveTo>
                    <a:cubicBezTo>
                      <a:pt x="863" y="0"/>
                      <a:pt x="0" y="850"/>
                      <a:pt x="0" y="1905"/>
                    </a:cubicBezTo>
                    <a:lnTo>
                      <a:pt x="3810" y="1905"/>
                    </a:lnTo>
                    <a:cubicBezTo>
                      <a:pt x="3810" y="850"/>
                      <a:pt x="2960" y="0"/>
                      <a:pt x="1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" name="Google Shape;420;p8"/>
            <p:cNvGrpSpPr/>
            <p:nvPr/>
          </p:nvGrpSpPr>
          <p:grpSpPr>
            <a:xfrm>
              <a:off x="8494979" y="3660492"/>
              <a:ext cx="590765" cy="198640"/>
              <a:chOff x="8494979" y="3660492"/>
              <a:chExt cx="590765" cy="198640"/>
            </a:xfrm>
          </p:grpSpPr>
          <p:sp>
            <p:nvSpPr>
              <p:cNvPr id="421" name="Google Shape;421;p8"/>
              <p:cNvSpPr/>
              <p:nvPr/>
            </p:nvSpPr>
            <p:spPr>
              <a:xfrm rot="-2700000">
                <a:off x="8524069" y="3689582"/>
                <a:ext cx="140459" cy="140459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fill="none" extrusionOk="0">
                    <a:moveTo>
                      <a:pt x="4350" y="1699"/>
                    </a:moveTo>
                    <a:lnTo>
                      <a:pt x="3578" y="1699"/>
                    </a:lnTo>
                    <a:lnTo>
                      <a:pt x="3578" y="940"/>
                    </a:lnTo>
                    <a:cubicBezTo>
                      <a:pt x="3578" y="425"/>
                      <a:pt x="3167" y="0"/>
                      <a:pt x="2639" y="0"/>
                    </a:cubicBezTo>
                    <a:lnTo>
                      <a:pt x="2639" y="0"/>
                    </a:lnTo>
                    <a:cubicBezTo>
                      <a:pt x="2124" y="0"/>
                      <a:pt x="1699" y="425"/>
                      <a:pt x="1699" y="940"/>
                    </a:cubicBezTo>
                    <a:lnTo>
                      <a:pt x="1699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66"/>
                      <a:pt x="425" y="3578"/>
                      <a:pt x="940" y="3578"/>
                    </a:cubicBezTo>
                    <a:lnTo>
                      <a:pt x="1699" y="3578"/>
                    </a:lnTo>
                    <a:lnTo>
                      <a:pt x="1699" y="4350"/>
                    </a:lnTo>
                    <a:cubicBezTo>
                      <a:pt x="1699" y="4865"/>
                      <a:pt x="2124" y="5290"/>
                      <a:pt x="2639" y="5290"/>
                    </a:cubicBezTo>
                    <a:lnTo>
                      <a:pt x="2639" y="5290"/>
                    </a:lnTo>
                    <a:cubicBezTo>
                      <a:pt x="3167" y="5290"/>
                      <a:pt x="3578" y="4865"/>
                      <a:pt x="3578" y="4350"/>
                    </a:cubicBezTo>
                    <a:lnTo>
                      <a:pt x="3578" y="3578"/>
                    </a:lnTo>
                    <a:lnTo>
                      <a:pt x="4350" y="3578"/>
                    </a:lnTo>
                    <a:cubicBezTo>
                      <a:pt x="4865" y="3578"/>
                      <a:pt x="5290" y="3166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51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 rot="-2700000">
                <a:off x="8720132" y="3689582"/>
                <a:ext cx="140459" cy="140459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fill="none" extrusionOk="0">
                    <a:moveTo>
                      <a:pt x="4350" y="1699"/>
                    </a:moveTo>
                    <a:lnTo>
                      <a:pt x="3578" y="1699"/>
                    </a:lnTo>
                    <a:lnTo>
                      <a:pt x="3578" y="940"/>
                    </a:lnTo>
                    <a:cubicBezTo>
                      <a:pt x="3578" y="425"/>
                      <a:pt x="3167" y="0"/>
                      <a:pt x="2639" y="0"/>
                    </a:cubicBezTo>
                    <a:lnTo>
                      <a:pt x="2639" y="0"/>
                    </a:lnTo>
                    <a:cubicBezTo>
                      <a:pt x="2124" y="0"/>
                      <a:pt x="1699" y="425"/>
                      <a:pt x="1699" y="940"/>
                    </a:cubicBezTo>
                    <a:lnTo>
                      <a:pt x="1699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66"/>
                      <a:pt x="425" y="3578"/>
                      <a:pt x="940" y="3578"/>
                    </a:cubicBezTo>
                    <a:lnTo>
                      <a:pt x="1699" y="3578"/>
                    </a:lnTo>
                    <a:lnTo>
                      <a:pt x="1699" y="4350"/>
                    </a:lnTo>
                    <a:cubicBezTo>
                      <a:pt x="1699" y="4865"/>
                      <a:pt x="2124" y="5290"/>
                      <a:pt x="2639" y="5290"/>
                    </a:cubicBezTo>
                    <a:lnTo>
                      <a:pt x="2639" y="5290"/>
                    </a:lnTo>
                    <a:cubicBezTo>
                      <a:pt x="3167" y="5290"/>
                      <a:pt x="3578" y="4865"/>
                      <a:pt x="3578" y="4350"/>
                    </a:cubicBezTo>
                    <a:lnTo>
                      <a:pt x="3578" y="3578"/>
                    </a:lnTo>
                    <a:lnTo>
                      <a:pt x="4350" y="3578"/>
                    </a:lnTo>
                    <a:cubicBezTo>
                      <a:pt x="4865" y="3578"/>
                      <a:pt x="5290" y="3166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51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 rot="-2700000">
                <a:off x="8916194" y="3689582"/>
                <a:ext cx="140459" cy="140459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290" fill="none" extrusionOk="0">
                    <a:moveTo>
                      <a:pt x="4350" y="1699"/>
                    </a:moveTo>
                    <a:lnTo>
                      <a:pt x="3578" y="1699"/>
                    </a:lnTo>
                    <a:lnTo>
                      <a:pt x="3578" y="940"/>
                    </a:lnTo>
                    <a:cubicBezTo>
                      <a:pt x="3578" y="425"/>
                      <a:pt x="3167" y="0"/>
                      <a:pt x="2639" y="0"/>
                    </a:cubicBezTo>
                    <a:lnTo>
                      <a:pt x="2639" y="0"/>
                    </a:lnTo>
                    <a:cubicBezTo>
                      <a:pt x="2124" y="0"/>
                      <a:pt x="1699" y="425"/>
                      <a:pt x="1699" y="940"/>
                    </a:cubicBezTo>
                    <a:lnTo>
                      <a:pt x="1699" y="1699"/>
                    </a:lnTo>
                    <a:lnTo>
                      <a:pt x="940" y="1699"/>
                    </a:lnTo>
                    <a:cubicBezTo>
                      <a:pt x="425" y="1699"/>
                      <a:pt x="1" y="2124"/>
                      <a:pt x="1" y="2638"/>
                    </a:cubicBezTo>
                    <a:cubicBezTo>
                      <a:pt x="1" y="3166"/>
                      <a:pt x="425" y="3578"/>
                      <a:pt x="940" y="3578"/>
                    </a:cubicBezTo>
                    <a:lnTo>
                      <a:pt x="1699" y="3578"/>
                    </a:lnTo>
                    <a:lnTo>
                      <a:pt x="1699" y="4350"/>
                    </a:lnTo>
                    <a:cubicBezTo>
                      <a:pt x="1699" y="4865"/>
                      <a:pt x="2124" y="5290"/>
                      <a:pt x="2639" y="5290"/>
                    </a:cubicBezTo>
                    <a:lnTo>
                      <a:pt x="2639" y="5290"/>
                    </a:lnTo>
                    <a:cubicBezTo>
                      <a:pt x="3167" y="5290"/>
                      <a:pt x="3578" y="4865"/>
                      <a:pt x="3578" y="4350"/>
                    </a:cubicBezTo>
                    <a:lnTo>
                      <a:pt x="3578" y="3578"/>
                    </a:lnTo>
                    <a:lnTo>
                      <a:pt x="4350" y="3578"/>
                    </a:lnTo>
                    <a:cubicBezTo>
                      <a:pt x="4865" y="3578"/>
                      <a:pt x="5290" y="3166"/>
                      <a:pt x="5290" y="2638"/>
                    </a:cubicBezTo>
                    <a:cubicBezTo>
                      <a:pt x="5290" y="2124"/>
                      <a:pt x="4865" y="1699"/>
                      <a:pt x="4350" y="169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51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4" name="Google Shape;424;p8"/>
          <p:cNvGrpSpPr/>
          <p:nvPr/>
        </p:nvGrpSpPr>
        <p:grpSpPr>
          <a:xfrm>
            <a:off x="760065" y="4615690"/>
            <a:ext cx="7623849" cy="527553"/>
            <a:chOff x="760065" y="4615690"/>
            <a:chExt cx="7623849" cy="527553"/>
          </a:xfrm>
        </p:grpSpPr>
        <p:sp>
          <p:nvSpPr>
            <p:cNvPr id="425" name="Google Shape;425;p8"/>
            <p:cNvSpPr/>
            <p:nvPr/>
          </p:nvSpPr>
          <p:spPr>
            <a:xfrm rot="2699694">
              <a:off x="6542539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 rot="2699694">
              <a:off x="6526657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 rot="2699792">
              <a:off x="6877944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 rot="2699792">
              <a:off x="6866285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 rot="2699694">
              <a:off x="714730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 rot="2699694">
              <a:off x="713141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 rot="2699792">
              <a:off x="748270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 rot="2699792">
              <a:off x="747104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 rot="2699694">
              <a:off x="775180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 rot="2699694">
              <a:off x="773591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 rot="2699792">
              <a:off x="808720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rot="2699792">
              <a:off x="807554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rot="2699694">
              <a:off x="4613064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rot="2699694">
              <a:off x="4597182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 rot="2699792">
              <a:off x="4948469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 rot="2699792">
              <a:off x="4936810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 rot="2699694">
              <a:off x="5217827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 rot="2699694">
              <a:off x="5201944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 rot="2699792">
              <a:off x="5553231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 rot="2699792">
              <a:off x="5541572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 rot="2699694">
              <a:off x="5822327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rot="2699694">
              <a:off x="5806444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 rot="2699792">
              <a:off x="6157731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 rot="2699792">
              <a:off x="6146072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 rot="2699694">
              <a:off x="2683789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 rot="2699694">
              <a:off x="2667907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 rot="2699792">
              <a:off x="3019194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 rot="2699792">
              <a:off x="3007535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 rot="2699694">
              <a:off x="328855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 rot="2699694">
              <a:off x="327266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 rot="2699792">
              <a:off x="362395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 rot="2699792">
              <a:off x="361229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 rot="2699694">
              <a:off x="389305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 rot="2699694">
              <a:off x="387716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 rot="2699792">
              <a:off x="422845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 rot="2699792">
              <a:off x="421679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 rot="2699694">
              <a:off x="848039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 rot="2699694">
              <a:off x="832157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 rot="2699792">
              <a:off x="1183444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 rot="2699792">
              <a:off x="1171785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 rot="2699694">
              <a:off x="145280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 rot="2699694">
              <a:off x="143691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 rot="2699792">
              <a:off x="178820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 rot="2699792">
              <a:off x="177654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 rot="2699694">
              <a:off x="205730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 rot="2699694">
              <a:off x="204141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 rot="2699792">
              <a:off x="239270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 rot="2699792">
              <a:off x="238104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8"/>
          <p:cNvGrpSpPr/>
          <p:nvPr/>
        </p:nvGrpSpPr>
        <p:grpSpPr>
          <a:xfrm>
            <a:off x="0" y="-47"/>
            <a:ext cx="713100" cy="5143572"/>
            <a:chOff x="0" y="-47"/>
            <a:chExt cx="713100" cy="5143572"/>
          </a:xfrm>
        </p:grpSpPr>
        <p:grpSp>
          <p:nvGrpSpPr>
            <p:cNvPr id="474" name="Google Shape;474;p8"/>
            <p:cNvGrpSpPr/>
            <p:nvPr/>
          </p:nvGrpSpPr>
          <p:grpSpPr>
            <a:xfrm>
              <a:off x="0" y="3103463"/>
              <a:ext cx="713100" cy="535500"/>
              <a:chOff x="712900" y="0"/>
              <a:chExt cx="713100" cy="535500"/>
            </a:xfrm>
          </p:grpSpPr>
          <p:sp>
            <p:nvSpPr>
              <p:cNvPr id="475" name="Google Shape;475;p8"/>
              <p:cNvSpPr/>
              <p:nvPr/>
            </p:nvSpPr>
            <p:spPr>
              <a:xfrm>
                <a:off x="712900" y="0"/>
                <a:ext cx="713100" cy="5355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6" name="Google Shape;476;p8"/>
              <p:cNvGrpSpPr/>
              <p:nvPr/>
            </p:nvGrpSpPr>
            <p:grpSpPr>
              <a:xfrm>
                <a:off x="861111" y="99389"/>
                <a:ext cx="416898" cy="348167"/>
                <a:chOff x="4857711" y="956173"/>
                <a:chExt cx="360545" cy="301104"/>
              </a:xfrm>
            </p:grpSpPr>
            <p:sp>
              <p:nvSpPr>
                <p:cNvPr id="477" name="Google Shape;477;p8"/>
                <p:cNvSpPr/>
                <p:nvPr/>
              </p:nvSpPr>
              <p:spPr>
                <a:xfrm rot="2700000">
                  <a:off x="4976045" y="980618"/>
                  <a:ext cx="116564" cy="114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919" extrusionOk="0">
                      <a:moveTo>
                        <a:pt x="927" y="0"/>
                      </a:moveTo>
                      <a:cubicBezTo>
                        <a:pt x="708" y="0"/>
                        <a:pt x="489" y="84"/>
                        <a:pt x="322" y="251"/>
                      </a:cubicBezTo>
                      <a:cubicBezTo>
                        <a:pt x="0" y="586"/>
                        <a:pt x="0" y="1126"/>
                        <a:pt x="322" y="1448"/>
                      </a:cubicBezTo>
                      <a:lnTo>
                        <a:pt x="2793" y="3919"/>
                      </a:lnTo>
                      <a:lnTo>
                        <a:pt x="3990" y="2709"/>
                      </a:lnTo>
                      <a:lnTo>
                        <a:pt x="1532" y="251"/>
                      </a:lnTo>
                      <a:cubicBezTo>
                        <a:pt x="1365" y="84"/>
                        <a:pt x="1146" y="0"/>
                        <a:pt x="92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8"/>
                <p:cNvSpPr/>
                <p:nvPr/>
              </p:nvSpPr>
              <p:spPr>
                <a:xfrm rot="2700000">
                  <a:off x="4879660" y="1038656"/>
                  <a:ext cx="225971" cy="155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5" h="5329" extrusionOk="0">
                      <a:moveTo>
                        <a:pt x="2053" y="0"/>
                      </a:moveTo>
                      <a:cubicBezTo>
                        <a:pt x="1310" y="0"/>
                        <a:pt x="567" y="283"/>
                        <a:pt x="0" y="850"/>
                      </a:cubicBezTo>
                      <a:lnTo>
                        <a:pt x="3630" y="4479"/>
                      </a:lnTo>
                      <a:cubicBezTo>
                        <a:pt x="4196" y="5045"/>
                        <a:pt x="4939" y="5328"/>
                        <a:pt x="5682" y="5328"/>
                      </a:cubicBezTo>
                      <a:cubicBezTo>
                        <a:pt x="6425" y="5328"/>
                        <a:pt x="7169" y="5045"/>
                        <a:pt x="7735" y="4479"/>
                      </a:cubicBezTo>
                      <a:lnTo>
                        <a:pt x="4106" y="850"/>
                      </a:lnTo>
                      <a:cubicBezTo>
                        <a:pt x="3539" y="283"/>
                        <a:pt x="2796" y="0"/>
                        <a:pt x="20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8"/>
                <p:cNvSpPr/>
                <p:nvPr/>
              </p:nvSpPr>
              <p:spPr>
                <a:xfrm rot="2700000">
                  <a:off x="4991367" y="1003511"/>
                  <a:ext cx="172217" cy="22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5" h="7735" extrusionOk="0">
                      <a:moveTo>
                        <a:pt x="1133" y="0"/>
                      </a:moveTo>
                      <a:cubicBezTo>
                        <a:pt x="0" y="1133"/>
                        <a:pt x="0" y="2973"/>
                        <a:pt x="1133" y="4093"/>
                      </a:cubicBezTo>
                      <a:lnTo>
                        <a:pt x="4762" y="7735"/>
                      </a:lnTo>
                      <a:cubicBezTo>
                        <a:pt x="5894" y="6602"/>
                        <a:pt x="5894" y="4762"/>
                        <a:pt x="4762" y="3629"/>
                      </a:cubicBezTo>
                      <a:lnTo>
                        <a:pt x="113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80" name="Google Shape;480;p8"/>
            <p:cNvGrpSpPr/>
            <p:nvPr/>
          </p:nvGrpSpPr>
          <p:grpSpPr>
            <a:xfrm>
              <a:off x="0" y="3638950"/>
              <a:ext cx="713100" cy="753000"/>
              <a:chOff x="0" y="0"/>
              <a:chExt cx="713100" cy="753000"/>
            </a:xfrm>
          </p:grpSpPr>
          <p:sp>
            <p:nvSpPr>
              <p:cNvPr id="481" name="Google Shape;481;p8"/>
              <p:cNvSpPr/>
              <p:nvPr/>
            </p:nvSpPr>
            <p:spPr>
              <a:xfrm>
                <a:off x="0" y="0"/>
                <a:ext cx="713100" cy="753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8"/>
              <p:cNvSpPr/>
              <p:nvPr/>
            </p:nvSpPr>
            <p:spPr>
              <a:xfrm>
                <a:off x="174091" y="215172"/>
                <a:ext cx="322654" cy="322666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5046" extrusionOk="0">
                    <a:moveTo>
                      <a:pt x="2523" y="0"/>
                    </a:moveTo>
                    <a:lnTo>
                      <a:pt x="1596" y="1596"/>
                    </a:lnTo>
                    <a:lnTo>
                      <a:pt x="1" y="2523"/>
                    </a:lnTo>
                    <a:lnTo>
                      <a:pt x="1596" y="3449"/>
                    </a:lnTo>
                    <a:lnTo>
                      <a:pt x="2523" y="5045"/>
                    </a:lnTo>
                    <a:lnTo>
                      <a:pt x="3450" y="3449"/>
                    </a:lnTo>
                    <a:lnTo>
                      <a:pt x="5045" y="2523"/>
                    </a:lnTo>
                    <a:lnTo>
                      <a:pt x="3450" y="1596"/>
                    </a:lnTo>
                    <a:lnTo>
                      <a:pt x="25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" name="Google Shape;483;p8"/>
            <p:cNvGrpSpPr/>
            <p:nvPr/>
          </p:nvGrpSpPr>
          <p:grpSpPr>
            <a:xfrm>
              <a:off x="0" y="4390525"/>
              <a:ext cx="713100" cy="753000"/>
              <a:chOff x="0" y="751575"/>
              <a:chExt cx="713100" cy="753000"/>
            </a:xfrm>
          </p:grpSpPr>
          <p:sp>
            <p:nvSpPr>
              <p:cNvPr id="484" name="Google Shape;484;p8"/>
              <p:cNvSpPr/>
              <p:nvPr/>
            </p:nvSpPr>
            <p:spPr>
              <a:xfrm>
                <a:off x="0" y="751575"/>
                <a:ext cx="713100" cy="753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5" name="Google Shape;485;p8"/>
              <p:cNvGrpSpPr/>
              <p:nvPr/>
            </p:nvGrpSpPr>
            <p:grpSpPr>
              <a:xfrm>
                <a:off x="103205" y="903793"/>
                <a:ext cx="506725" cy="475553"/>
                <a:chOff x="117850" y="937022"/>
                <a:chExt cx="477412" cy="448043"/>
              </a:xfrm>
            </p:grpSpPr>
            <p:grpSp>
              <p:nvGrpSpPr>
                <p:cNvPr id="486" name="Google Shape;486;p8"/>
                <p:cNvGrpSpPr/>
                <p:nvPr/>
              </p:nvGrpSpPr>
              <p:grpSpPr>
                <a:xfrm>
                  <a:off x="117850" y="937022"/>
                  <a:ext cx="477412" cy="382097"/>
                  <a:chOff x="-2113700" y="800672"/>
                  <a:chExt cx="477412" cy="382097"/>
                </a:xfrm>
              </p:grpSpPr>
              <p:sp>
                <p:nvSpPr>
                  <p:cNvPr id="487" name="Google Shape;487;p8"/>
                  <p:cNvSpPr/>
                  <p:nvPr/>
                </p:nvSpPr>
                <p:spPr>
                  <a:xfrm>
                    <a:off x="-1981249" y="812831"/>
                    <a:ext cx="217921" cy="239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0" h="6211" extrusionOk="0">
                        <a:moveTo>
                          <a:pt x="2820" y="1"/>
                        </a:moveTo>
                        <a:cubicBezTo>
                          <a:pt x="2162" y="1"/>
                          <a:pt x="1506" y="252"/>
                          <a:pt x="1004" y="754"/>
                        </a:cubicBezTo>
                        <a:cubicBezTo>
                          <a:pt x="0" y="1758"/>
                          <a:pt x="0" y="3392"/>
                          <a:pt x="1004" y="4396"/>
                        </a:cubicBezTo>
                        <a:lnTo>
                          <a:pt x="2819" y="6210"/>
                        </a:lnTo>
                        <a:lnTo>
                          <a:pt x="4646" y="4396"/>
                        </a:lnTo>
                        <a:cubicBezTo>
                          <a:pt x="5650" y="3392"/>
                          <a:pt x="5650" y="1758"/>
                          <a:pt x="4646" y="754"/>
                        </a:cubicBezTo>
                        <a:cubicBezTo>
                          <a:pt x="4138" y="252"/>
                          <a:pt x="3478" y="1"/>
                          <a:pt x="282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" name="Google Shape;488;p8"/>
                  <p:cNvSpPr/>
                  <p:nvPr/>
                </p:nvSpPr>
                <p:spPr>
                  <a:xfrm>
                    <a:off x="-1887485" y="800672"/>
                    <a:ext cx="12475" cy="382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526" fill="none" extrusionOk="0">
                        <a:moveTo>
                          <a:pt x="1" y="6525"/>
                        </a:moveTo>
                        <a:lnTo>
                          <a:pt x="1" y="1"/>
                        </a:lnTo>
                      </a:path>
                    </a:pathLst>
                  </a:custGeom>
                  <a:solidFill>
                    <a:schemeClr val="dk1"/>
                  </a:solidFill>
                  <a:ln w="417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" name="Google Shape;489;p8"/>
                  <p:cNvSpPr/>
                  <p:nvPr/>
                </p:nvSpPr>
                <p:spPr>
                  <a:xfrm rot="2700000">
                    <a:off x="-1824585" y="977748"/>
                    <a:ext cx="151576" cy="1666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0" h="6211" extrusionOk="0">
                        <a:moveTo>
                          <a:pt x="2820" y="1"/>
                        </a:moveTo>
                        <a:cubicBezTo>
                          <a:pt x="2162" y="1"/>
                          <a:pt x="1506" y="252"/>
                          <a:pt x="1004" y="754"/>
                        </a:cubicBezTo>
                        <a:cubicBezTo>
                          <a:pt x="0" y="1758"/>
                          <a:pt x="0" y="3392"/>
                          <a:pt x="1004" y="4396"/>
                        </a:cubicBezTo>
                        <a:lnTo>
                          <a:pt x="2819" y="6210"/>
                        </a:lnTo>
                        <a:lnTo>
                          <a:pt x="4646" y="4396"/>
                        </a:lnTo>
                        <a:cubicBezTo>
                          <a:pt x="5650" y="3392"/>
                          <a:pt x="5650" y="1758"/>
                          <a:pt x="4646" y="754"/>
                        </a:cubicBezTo>
                        <a:cubicBezTo>
                          <a:pt x="4138" y="252"/>
                          <a:pt x="3478" y="1"/>
                          <a:pt x="282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0" name="Google Shape;490;p8"/>
                  <p:cNvSpPr/>
                  <p:nvPr/>
                </p:nvSpPr>
                <p:spPr>
                  <a:xfrm rot="2700000">
                    <a:off x="-1786608" y="952845"/>
                    <a:ext cx="8677" cy="2657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526" fill="none" extrusionOk="0">
                        <a:moveTo>
                          <a:pt x="1" y="6525"/>
                        </a:moveTo>
                        <a:lnTo>
                          <a:pt x="1" y="1"/>
                        </a:lnTo>
                      </a:path>
                    </a:pathLst>
                  </a:custGeom>
                  <a:solidFill>
                    <a:schemeClr val="dk1"/>
                  </a:solidFill>
                  <a:ln w="417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1" name="Google Shape;491;p8"/>
                  <p:cNvSpPr/>
                  <p:nvPr/>
                </p:nvSpPr>
                <p:spPr>
                  <a:xfrm rot="-2700000" flipH="1">
                    <a:off x="-2076979" y="977748"/>
                    <a:ext cx="151576" cy="1666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0" h="6211" extrusionOk="0">
                        <a:moveTo>
                          <a:pt x="2820" y="1"/>
                        </a:moveTo>
                        <a:cubicBezTo>
                          <a:pt x="2162" y="1"/>
                          <a:pt x="1506" y="252"/>
                          <a:pt x="1004" y="754"/>
                        </a:cubicBezTo>
                        <a:cubicBezTo>
                          <a:pt x="0" y="1758"/>
                          <a:pt x="0" y="3392"/>
                          <a:pt x="1004" y="4396"/>
                        </a:cubicBezTo>
                        <a:lnTo>
                          <a:pt x="2819" y="6210"/>
                        </a:lnTo>
                        <a:lnTo>
                          <a:pt x="4646" y="4396"/>
                        </a:lnTo>
                        <a:cubicBezTo>
                          <a:pt x="5650" y="3392"/>
                          <a:pt x="5650" y="1758"/>
                          <a:pt x="4646" y="754"/>
                        </a:cubicBezTo>
                        <a:cubicBezTo>
                          <a:pt x="4138" y="252"/>
                          <a:pt x="3478" y="1"/>
                          <a:pt x="282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2" name="Google Shape;492;p8"/>
                  <p:cNvSpPr/>
                  <p:nvPr/>
                </p:nvSpPr>
                <p:spPr>
                  <a:xfrm rot="-2700000" flipH="1">
                    <a:off x="-1972057" y="952845"/>
                    <a:ext cx="8677" cy="2657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526" fill="none" extrusionOk="0">
                        <a:moveTo>
                          <a:pt x="1" y="6525"/>
                        </a:moveTo>
                        <a:lnTo>
                          <a:pt x="1" y="1"/>
                        </a:lnTo>
                      </a:path>
                    </a:pathLst>
                  </a:custGeom>
                  <a:solidFill>
                    <a:schemeClr val="dk1"/>
                  </a:solidFill>
                  <a:ln w="417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93" name="Google Shape;493;p8"/>
                <p:cNvSpPr/>
                <p:nvPr/>
              </p:nvSpPr>
              <p:spPr>
                <a:xfrm>
                  <a:off x="314836" y="1301632"/>
                  <a:ext cx="83427" cy="83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" h="2163" extrusionOk="0">
                      <a:moveTo>
                        <a:pt x="1082" y="0"/>
                      </a:moveTo>
                      <a:cubicBezTo>
                        <a:pt x="477" y="0"/>
                        <a:pt x="1" y="477"/>
                        <a:pt x="1" y="1081"/>
                      </a:cubicBezTo>
                      <a:cubicBezTo>
                        <a:pt x="1" y="1686"/>
                        <a:pt x="477" y="2162"/>
                        <a:pt x="1082" y="2162"/>
                      </a:cubicBezTo>
                      <a:cubicBezTo>
                        <a:pt x="1686" y="2162"/>
                        <a:pt x="2163" y="1686"/>
                        <a:pt x="2163" y="1081"/>
                      </a:cubicBezTo>
                      <a:cubicBezTo>
                        <a:pt x="2163" y="477"/>
                        <a:pt x="1686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94" name="Google Shape;494;p8"/>
            <p:cNvGrpSpPr/>
            <p:nvPr/>
          </p:nvGrpSpPr>
          <p:grpSpPr>
            <a:xfrm>
              <a:off x="0" y="-47"/>
              <a:ext cx="713100" cy="3103500"/>
              <a:chOff x="0" y="-47"/>
              <a:chExt cx="713100" cy="3103500"/>
            </a:xfrm>
          </p:grpSpPr>
          <p:sp>
            <p:nvSpPr>
              <p:cNvPr id="495" name="Google Shape;495;p8"/>
              <p:cNvSpPr/>
              <p:nvPr/>
            </p:nvSpPr>
            <p:spPr>
              <a:xfrm>
                <a:off x="0" y="-47"/>
                <a:ext cx="713100" cy="3103500"/>
              </a:xfrm>
              <a:prstGeom prst="rect">
                <a:avLst/>
              </a:prstGeom>
              <a:solidFill>
                <a:srgbClr val="F8DB70">
                  <a:alpha val="35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6" name="Google Shape;496;p8"/>
              <p:cNvGrpSpPr/>
              <p:nvPr/>
            </p:nvGrpSpPr>
            <p:grpSpPr>
              <a:xfrm>
                <a:off x="115125" y="91708"/>
                <a:ext cx="482851" cy="2887795"/>
                <a:chOff x="115125" y="91708"/>
                <a:chExt cx="482851" cy="2887795"/>
              </a:xfrm>
            </p:grpSpPr>
            <p:sp>
              <p:nvSpPr>
                <p:cNvPr id="497" name="Google Shape;497;p8"/>
                <p:cNvSpPr/>
                <p:nvPr/>
              </p:nvSpPr>
              <p:spPr>
                <a:xfrm>
                  <a:off x="115125" y="1882558"/>
                  <a:ext cx="482851" cy="24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6" h="4144" extrusionOk="0">
                      <a:moveTo>
                        <a:pt x="0" y="0"/>
                      </a:moveTo>
                      <a:lnTo>
                        <a:pt x="0" y="2896"/>
                      </a:lnTo>
                      <a:lnTo>
                        <a:pt x="8185" y="4144"/>
                      </a:lnTo>
                      <a:lnTo>
                        <a:pt x="8185" y="12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DB55B">
                    <a:alpha val="649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8"/>
                <p:cNvSpPr/>
                <p:nvPr/>
              </p:nvSpPr>
              <p:spPr>
                <a:xfrm>
                  <a:off x="115125" y="2195319"/>
                  <a:ext cx="482851" cy="245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6" h="4158" extrusionOk="0">
                      <a:moveTo>
                        <a:pt x="0" y="1"/>
                      </a:moveTo>
                      <a:lnTo>
                        <a:pt x="0" y="2909"/>
                      </a:lnTo>
                      <a:lnTo>
                        <a:pt x="8185" y="4157"/>
                      </a:lnTo>
                      <a:lnTo>
                        <a:pt x="8185" y="124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2889F">
                    <a:alpha val="768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8"/>
                <p:cNvSpPr/>
                <p:nvPr/>
              </p:nvSpPr>
              <p:spPr>
                <a:xfrm>
                  <a:off x="115125" y="2465583"/>
                  <a:ext cx="482851" cy="244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6" h="4145" extrusionOk="0">
                      <a:moveTo>
                        <a:pt x="0" y="0"/>
                      </a:moveTo>
                      <a:lnTo>
                        <a:pt x="0" y="2896"/>
                      </a:lnTo>
                      <a:lnTo>
                        <a:pt x="8185" y="4144"/>
                      </a:lnTo>
                      <a:lnTo>
                        <a:pt x="8185" y="12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8BDAE">
                    <a:alpha val="75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8"/>
                <p:cNvSpPr/>
                <p:nvPr/>
              </p:nvSpPr>
              <p:spPr>
                <a:xfrm>
                  <a:off x="115125" y="2735020"/>
                  <a:ext cx="482851" cy="244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6" h="4145" extrusionOk="0">
                      <a:moveTo>
                        <a:pt x="0" y="1"/>
                      </a:moveTo>
                      <a:lnTo>
                        <a:pt x="0" y="2896"/>
                      </a:lnTo>
                      <a:lnTo>
                        <a:pt x="8185" y="4145"/>
                      </a:lnTo>
                      <a:lnTo>
                        <a:pt x="8185" y="124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DB55B">
                    <a:alpha val="649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8"/>
                <p:cNvSpPr/>
                <p:nvPr/>
              </p:nvSpPr>
              <p:spPr>
                <a:xfrm>
                  <a:off x="115125" y="717258"/>
                  <a:ext cx="482851" cy="24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6" h="4144" extrusionOk="0">
                      <a:moveTo>
                        <a:pt x="0" y="0"/>
                      </a:moveTo>
                      <a:lnTo>
                        <a:pt x="0" y="2896"/>
                      </a:lnTo>
                      <a:lnTo>
                        <a:pt x="8185" y="4144"/>
                      </a:lnTo>
                      <a:lnTo>
                        <a:pt x="8185" y="12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8BDAE">
                    <a:alpha val="75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8"/>
                <p:cNvSpPr/>
                <p:nvPr/>
              </p:nvSpPr>
              <p:spPr>
                <a:xfrm>
                  <a:off x="115125" y="1030019"/>
                  <a:ext cx="482851" cy="245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6" h="4158" extrusionOk="0">
                      <a:moveTo>
                        <a:pt x="0" y="1"/>
                      </a:moveTo>
                      <a:lnTo>
                        <a:pt x="0" y="2909"/>
                      </a:lnTo>
                      <a:lnTo>
                        <a:pt x="8185" y="4157"/>
                      </a:lnTo>
                      <a:lnTo>
                        <a:pt x="8185" y="124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DB55B">
                    <a:alpha val="649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8"/>
                <p:cNvSpPr/>
                <p:nvPr/>
              </p:nvSpPr>
              <p:spPr>
                <a:xfrm>
                  <a:off x="115125" y="1300283"/>
                  <a:ext cx="482851" cy="244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6" h="4145" extrusionOk="0">
                      <a:moveTo>
                        <a:pt x="0" y="0"/>
                      </a:moveTo>
                      <a:lnTo>
                        <a:pt x="0" y="2896"/>
                      </a:lnTo>
                      <a:lnTo>
                        <a:pt x="8185" y="4144"/>
                      </a:lnTo>
                      <a:lnTo>
                        <a:pt x="8185" y="12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889F">
                    <a:alpha val="768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8"/>
                <p:cNvSpPr/>
                <p:nvPr/>
              </p:nvSpPr>
              <p:spPr>
                <a:xfrm>
                  <a:off x="115125" y="1569720"/>
                  <a:ext cx="482851" cy="244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6" h="4145" extrusionOk="0">
                      <a:moveTo>
                        <a:pt x="0" y="1"/>
                      </a:moveTo>
                      <a:lnTo>
                        <a:pt x="0" y="2896"/>
                      </a:lnTo>
                      <a:lnTo>
                        <a:pt x="8185" y="4145"/>
                      </a:lnTo>
                      <a:lnTo>
                        <a:pt x="8185" y="124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58BDAE">
                    <a:alpha val="75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8"/>
                <p:cNvSpPr/>
                <p:nvPr/>
              </p:nvSpPr>
              <p:spPr>
                <a:xfrm>
                  <a:off x="115125" y="91708"/>
                  <a:ext cx="482851" cy="24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6" h="4144" extrusionOk="0">
                      <a:moveTo>
                        <a:pt x="0" y="0"/>
                      </a:moveTo>
                      <a:lnTo>
                        <a:pt x="0" y="2896"/>
                      </a:lnTo>
                      <a:lnTo>
                        <a:pt x="8185" y="4144"/>
                      </a:lnTo>
                      <a:lnTo>
                        <a:pt x="8185" y="12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DB55B">
                    <a:alpha val="649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8"/>
                <p:cNvSpPr/>
                <p:nvPr/>
              </p:nvSpPr>
              <p:spPr>
                <a:xfrm>
                  <a:off x="115125" y="404469"/>
                  <a:ext cx="482851" cy="245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6" h="4158" extrusionOk="0">
                      <a:moveTo>
                        <a:pt x="0" y="1"/>
                      </a:moveTo>
                      <a:lnTo>
                        <a:pt x="0" y="2909"/>
                      </a:lnTo>
                      <a:lnTo>
                        <a:pt x="8185" y="4157"/>
                      </a:lnTo>
                      <a:lnTo>
                        <a:pt x="8185" y="124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2889F">
                    <a:alpha val="768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07" name="Google Shape;507;p8"/>
          <p:cNvGrpSpPr/>
          <p:nvPr/>
        </p:nvGrpSpPr>
        <p:grpSpPr>
          <a:xfrm>
            <a:off x="712725" y="150"/>
            <a:ext cx="7719075" cy="535500"/>
            <a:chOff x="712725" y="4607850"/>
            <a:chExt cx="7719075" cy="535500"/>
          </a:xfrm>
        </p:grpSpPr>
        <p:grpSp>
          <p:nvGrpSpPr>
            <p:cNvPr id="508" name="Google Shape;508;p8"/>
            <p:cNvGrpSpPr/>
            <p:nvPr/>
          </p:nvGrpSpPr>
          <p:grpSpPr>
            <a:xfrm>
              <a:off x="712725" y="4607850"/>
              <a:ext cx="1929900" cy="535500"/>
              <a:chOff x="712725" y="4607850"/>
              <a:chExt cx="1929900" cy="535500"/>
            </a:xfrm>
          </p:grpSpPr>
          <p:sp>
            <p:nvSpPr>
              <p:cNvPr id="509" name="Google Shape;509;p8"/>
              <p:cNvSpPr/>
              <p:nvPr/>
            </p:nvSpPr>
            <p:spPr>
              <a:xfrm flipH="1">
                <a:off x="712725" y="4607850"/>
                <a:ext cx="1929900" cy="535500"/>
              </a:xfrm>
              <a:prstGeom prst="rect">
                <a:avLst/>
              </a:prstGeom>
              <a:solidFill>
                <a:srgbClr val="F2889F">
                  <a:alpha val="7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0" name="Google Shape;510;p8"/>
              <p:cNvGrpSpPr/>
              <p:nvPr/>
            </p:nvGrpSpPr>
            <p:grpSpPr>
              <a:xfrm>
                <a:off x="1056382" y="4760555"/>
                <a:ext cx="1243103" cy="242854"/>
                <a:chOff x="1056382" y="4760555"/>
                <a:chExt cx="1243103" cy="242854"/>
              </a:xfrm>
            </p:grpSpPr>
            <p:sp>
              <p:nvSpPr>
                <p:cNvPr id="511" name="Google Shape;511;p8"/>
                <p:cNvSpPr/>
                <p:nvPr/>
              </p:nvSpPr>
              <p:spPr>
                <a:xfrm rot="-5400000">
                  <a:off x="995863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8"/>
                <p:cNvSpPr/>
                <p:nvPr/>
              </p:nvSpPr>
              <p:spPr>
                <a:xfrm rot="-5400000">
                  <a:off x="1556507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8"/>
                <p:cNvSpPr/>
                <p:nvPr/>
              </p:nvSpPr>
              <p:spPr>
                <a:xfrm rot="-5400000">
                  <a:off x="2117150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14" name="Google Shape;514;p8"/>
            <p:cNvGrpSpPr/>
            <p:nvPr/>
          </p:nvGrpSpPr>
          <p:grpSpPr>
            <a:xfrm>
              <a:off x="2642625" y="4607850"/>
              <a:ext cx="1929900" cy="535500"/>
              <a:chOff x="2642625" y="4607850"/>
              <a:chExt cx="1929900" cy="535500"/>
            </a:xfrm>
          </p:grpSpPr>
          <p:sp>
            <p:nvSpPr>
              <p:cNvPr id="515" name="Google Shape;515;p8"/>
              <p:cNvSpPr/>
              <p:nvPr/>
            </p:nvSpPr>
            <p:spPr>
              <a:xfrm flipH="1">
                <a:off x="2642625" y="4607850"/>
                <a:ext cx="1929900" cy="535500"/>
              </a:xfrm>
              <a:prstGeom prst="rect">
                <a:avLst/>
              </a:prstGeom>
              <a:solidFill>
                <a:srgbClr val="F8DB70">
                  <a:alpha val="35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6" name="Google Shape;516;p8"/>
              <p:cNvGrpSpPr/>
              <p:nvPr/>
            </p:nvGrpSpPr>
            <p:grpSpPr>
              <a:xfrm flipH="1">
                <a:off x="2985620" y="4760555"/>
                <a:ext cx="1243103" cy="242854"/>
                <a:chOff x="1056382" y="4760555"/>
                <a:chExt cx="1243103" cy="242854"/>
              </a:xfrm>
            </p:grpSpPr>
            <p:sp>
              <p:nvSpPr>
                <p:cNvPr id="517" name="Google Shape;517;p8"/>
                <p:cNvSpPr/>
                <p:nvPr/>
              </p:nvSpPr>
              <p:spPr>
                <a:xfrm rot="-5400000">
                  <a:off x="995863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8"/>
                <p:cNvSpPr/>
                <p:nvPr/>
              </p:nvSpPr>
              <p:spPr>
                <a:xfrm rot="-5400000">
                  <a:off x="1556507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8"/>
                <p:cNvSpPr/>
                <p:nvPr/>
              </p:nvSpPr>
              <p:spPr>
                <a:xfrm rot="-5400000">
                  <a:off x="2117150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20" name="Google Shape;520;p8"/>
            <p:cNvGrpSpPr/>
            <p:nvPr/>
          </p:nvGrpSpPr>
          <p:grpSpPr>
            <a:xfrm>
              <a:off x="4571700" y="4607850"/>
              <a:ext cx="1929900" cy="535500"/>
              <a:chOff x="4571700" y="4607850"/>
              <a:chExt cx="1929900" cy="535500"/>
            </a:xfrm>
          </p:grpSpPr>
          <p:sp>
            <p:nvSpPr>
              <p:cNvPr id="521" name="Google Shape;521;p8"/>
              <p:cNvSpPr/>
              <p:nvPr/>
            </p:nvSpPr>
            <p:spPr>
              <a:xfrm flipH="1">
                <a:off x="4571700" y="4607850"/>
                <a:ext cx="1929900" cy="535500"/>
              </a:xfrm>
              <a:prstGeom prst="rect">
                <a:avLst/>
              </a:prstGeom>
              <a:solidFill>
                <a:srgbClr val="EDB55B">
                  <a:alpha val="649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2" name="Google Shape;522;p8"/>
              <p:cNvGrpSpPr/>
              <p:nvPr/>
            </p:nvGrpSpPr>
            <p:grpSpPr>
              <a:xfrm>
                <a:off x="4915657" y="4760555"/>
                <a:ext cx="1243103" cy="242854"/>
                <a:chOff x="1056382" y="4760555"/>
                <a:chExt cx="1243103" cy="242854"/>
              </a:xfrm>
            </p:grpSpPr>
            <p:sp>
              <p:nvSpPr>
                <p:cNvPr id="523" name="Google Shape;523;p8"/>
                <p:cNvSpPr/>
                <p:nvPr/>
              </p:nvSpPr>
              <p:spPr>
                <a:xfrm rot="-5400000">
                  <a:off x="995863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8"/>
                <p:cNvSpPr/>
                <p:nvPr/>
              </p:nvSpPr>
              <p:spPr>
                <a:xfrm rot="-5400000">
                  <a:off x="1556507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8"/>
                <p:cNvSpPr/>
                <p:nvPr/>
              </p:nvSpPr>
              <p:spPr>
                <a:xfrm rot="-5400000">
                  <a:off x="2117150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26" name="Google Shape;526;p8"/>
            <p:cNvGrpSpPr/>
            <p:nvPr/>
          </p:nvGrpSpPr>
          <p:grpSpPr>
            <a:xfrm>
              <a:off x="6501900" y="4607850"/>
              <a:ext cx="1929900" cy="535500"/>
              <a:chOff x="6501900" y="4607850"/>
              <a:chExt cx="1929900" cy="535500"/>
            </a:xfrm>
          </p:grpSpPr>
          <p:sp>
            <p:nvSpPr>
              <p:cNvPr id="527" name="Google Shape;527;p8"/>
              <p:cNvSpPr/>
              <p:nvPr/>
            </p:nvSpPr>
            <p:spPr>
              <a:xfrm flipH="1">
                <a:off x="6501900" y="4607850"/>
                <a:ext cx="1929900" cy="535500"/>
              </a:xfrm>
              <a:prstGeom prst="rect">
                <a:avLst/>
              </a:prstGeom>
              <a:solidFill>
                <a:srgbClr val="58BDAE">
                  <a:alpha val="7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8" name="Google Shape;528;p8"/>
              <p:cNvGrpSpPr/>
              <p:nvPr/>
            </p:nvGrpSpPr>
            <p:grpSpPr>
              <a:xfrm flipH="1">
                <a:off x="6844595" y="4760555"/>
                <a:ext cx="1243103" cy="242854"/>
                <a:chOff x="1056382" y="4760555"/>
                <a:chExt cx="1243103" cy="242854"/>
              </a:xfrm>
            </p:grpSpPr>
            <p:sp>
              <p:nvSpPr>
                <p:cNvPr id="529" name="Google Shape;529;p8"/>
                <p:cNvSpPr/>
                <p:nvPr/>
              </p:nvSpPr>
              <p:spPr>
                <a:xfrm rot="-5400000">
                  <a:off x="995863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8"/>
                <p:cNvSpPr/>
                <p:nvPr/>
              </p:nvSpPr>
              <p:spPr>
                <a:xfrm rot="-5400000">
                  <a:off x="1556507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8"/>
                <p:cNvSpPr/>
                <p:nvPr/>
              </p:nvSpPr>
              <p:spPr>
                <a:xfrm rot="-5400000">
                  <a:off x="2117150" y="4821075"/>
                  <a:ext cx="242854" cy="12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1905" extrusionOk="0">
                      <a:moveTo>
                        <a:pt x="1893" y="0"/>
                      </a:moveTo>
                      <a:cubicBezTo>
                        <a:pt x="850" y="0"/>
                        <a:pt x="1" y="850"/>
                        <a:pt x="1" y="1905"/>
                      </a:cubicBezTo>
                      <a:lnTo>
                        <a:pt x="3797" y="1905"/>
                      </a:lnTo>
                      <a:cubicBezTo>
                        <a:pt x="3797" y="850"/>
                        <a:pt x="2948" y="0"/>
                        <a:pt x="189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40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110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92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888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7538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319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454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633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770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75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943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28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186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054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445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284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497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899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004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31"/>
          <p:cNvSpPr/>
          <p:nvPr/>
        </p:nvSpPr>
        <p:spPr>
          <a:xfrm>
            <a:off x="1339719" y="3344908"/>
            <a:ext cx="2416" cy="1208"/>
          </a:xfrm>
          <a:custGeom>
            <a:avLst/>
            <a:gdLst/>
            <a:ahLst/>
            <a:cxnLst/>
            <a:rect l="l" t="t" r="r" b="b"/>
            <a:pathLst>
              <a:path w="22" h="11" extrusionOk="0">
                <a:moveTo>
                  <a:pt x="1" y="0"/>
                </a:moveTo>
                <a:cubicBezTo>
                  <a:pt x="11" y="0"/>
                  <a:pt x="21" y="10"/>
                  <a:pt x="21" y="10"/>
                </a:cubicBezTo>
                <a:lnTo>
                  <a:pt x="11" y="0"/>
                </a:lnTo>
                <a:close/>
              </a:path>
            </a:pathLst>
          </a:custGeom>
          <a:solidFill>
            <a:srgbClr val="82D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31"/>
          <p:cNvSpPr/>
          <p:nvPr/>
        </p:nvSpPr>
        <p:spPr>
          <a:xfrm>
            <a:off x="7544343" y="3535034"/>
            <a:ext cx="22187" cy="6700"/>
          </a:xfrm>
          <a:custGeom>
            <a:avLst/>
            <a:gdLst/>
            <a:ahLst/>
            <a:cxnLst/>
            <a:rect l="l" t="t" r="r" b="b"/>
            <a:pathLst>
              <a:path w="202" h="61" extrusionOk="0">
                <a:moveTo>
                  <a:pt x="1" y="0"/>
                </a:moveTo>
                <a:cubicBezTo>
                  <a:pt x="81" y="31"/>
                  <a:pt x="152" y="51"/>
                  <a:pt x="202" y="61"/>
                </a:cubicBezTo>
                <a:cubicBezTo>
                  <a:pt x="152" y="41"/>
                  <a:pt x="81" y="31"/>
                  <a:pt x="1" y="0"/>
                </a:cubicBezTo>
                <a:close/>
              </a:path>
            </a:pathLst>
          </a:custGeom>
          <a:solidFill>
            <a:srgbClr val="98E9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31"/>
          <p:cNvSpPr/>
          <p:nvPr/>
        </p:nvSpPr>
        <p:spPr>
          <a:xfrm>
            <a:off x="7567628" y="3541624"/>
            <a:ext cx="4503" cy="2307"/>
          </a:xfrm>
          <a:custGeom>
            <a:avLst/>
            <a:gdLst/>
            <a:ahLst/>
            <a:cxnLst/>
            <a:rect l="l" t="t" r="r" b="b"/>
            <a:pathLst>
              <a:path w="41" h="21" extrusionOk="0">
                <a:moveTo>
                  <a:pt x="0" y="1"/>
                </a:moveTo>
                <a:lnTo>
                  <a:pt x="0" y="1"/>
                </a:lnTo>
                <a:cubicBezTo>
                  <a:pt x="4" y="5"/>
                  <a:pt x="9" y="7"/>
                  <a:pt x="15" y="9"/>
                </a:cubicBezTo>
                <a:lnTo>
                  <a:pt x="15" y="9"/>
                </a:lnTo>
                <a:cubicBezTo>
                  <a:pt x="11" y="6"/>
                  <a:pt x="6" y="4"/>
                  <a:pt x="0" y="1"/>
                </a:cubicBezTo>
                <a:close/>
                <a:moveTo>
                  <a:pt x="15" y="9"/>
                </a:moveTo>
                <a:cubicBezTo>
                  <a:pt x="26" y="16"/>
                  <a:pt x="33" y="21"/>
                  <a:pt x="40" y="21"/>
                </a:cubicBezTo>
                <a:cubicBezTo>
                  <a:pt x="34" y="15"/>
                  <a:pt x="24" y="12"/>
                  <a:pt x="15" y="9"/>
                </a:cubicBezTo>
                <a:close/>
              </a:path>
            </a:pathLst>
          </a:custGeom>
          <a:solidFill>
            <a:srgbClr val="98E9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31"/>
          <p:cNvGrpSpPr/>
          <p:nvPr/>
        </p:nvGrpSpPr>
        <p:grpSpPr>
          <a:xfrm>
            <a:off x="-175" y="-599"/>
            <a:ext cx="713400" cy="5143949"/>
            <a:chOff x="-175" y="-599"/>
            <a:chExt cx="713400" cy="5143949"/>
          </a:xfrm>
        </p:grpSpPr>
        <p:grpSp>
          <p:nvGrpSpPr>
            <p:cNvPr id="1745" name="Google Shape;1745;p31"/>
            <p:cNvGrpSpPr/>
            <p:nvPr/>
          </p:nvGrpSpPr>
          <p:grpSpPr>
            <a:xfrm>
              <a:off x="-175" y="-599"/>
              <a:ext cx="713400" cy="4608399"/>
              <a:chOff x="-175" y="-599"/>
              <a:chExt cx="713400" cy="4608399"/>
            </a:xfrm>
          </p:grpSpPr>
          <p:grpSp>
            <p:nvGrpSpPr>
              <p:cNvPr id="1746" name="Google Shape;1746;p31"/>
              <p:cNvGrpSpPr/>
              <p:nvPr/>
            </p:nvGrpSpPr>
            <p:grpSpPr>
              <a:xfrm>
                <a:off x="-175" y="1420300"/>
                <a:ext cx="713400" cy="3187500"/>
                <a:chOff x="-175" y="1420300"/>
                <a:chExt cx="713400" cy="3187500"/>
              </a:xfrm>
            </p:grpSpPr>
            <p:sp>
              <p:nvSpPr>
                <p:cNvPr id="1747" name="Google Shape;1747;p31"/>
                <p:cNvSpPr/>
                <p:nvPr/>
              </p:nvSpPr>
              <p:spPr>
                <a:xfrm rot="-5400000">
                  <a:off x="-1237225" y="2657350"/>
                  <a:ext cx="3187500" cy="7134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8" name="Google Shape;1748;p31"/>
                <p:cNvSpPr/>
                <p:nvPr/>
              </p:nvSpPr>
              <p:spPr>
                <a:xfrm rot="-5400000">
                  <a:off x="118088" y="3872400"/>
                  <a:ext cx="464275" cy="45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1" h="18105" extrusionOk="0">
                      <a:moveTo>
                        <a:pt x="9279" y="0"/>
                      </a:moveTo>
                      <a:cubicBezTo>
                        <a:pt x="8668" y="0"/>
                        <a:pt x="8057" y="235"/>
                        <a:pt x="7593" y="705"/>
                      </a:cubicBezTo>
                      <a:lnTo>
                        <a:pt x="6345" y="1953"/>
                      </a:lnTo>
                      <a:lnTo>
                        <a:pt x="4569" y="1953"/>
                      </a:lnTo>
                      <a:cubicBezTo>
                        <a:pt x="3244" y="1953"/>
                        <a:pt x="2175" y="3021"/>
                        <a:pt x="2175" y="4347"/>
                      </a:cubicBezTo>
                      <a:lnTo>
                        <a:pt x="2175" y="6110"/>
                      </a:lnTo>
                      <a:lnTo>
                        <a:pt x="927" y="7371"/>
                      </a:lnTo>
                      <a:cubicBezTo>
                        <a:pt x="1" y="8298"/>
                        <a:pt x="1" y="9816"/>
                        <a:pt x="927" y="10743"/>
                      </a:cubicBezTo>
                      <a:lnTo>
                        <a:pt x="2175" y="11991"/>
                      </a:lnTo>
                      <a:lnTo>
                        <a:pt x="2175" y="13767"/>
                      </a:lnTo>
                      <a:cubicBezTo>
                        <a:pt x="2175" y="15093"/>
                        <a:pt x="3244" y="16161"/>
                        <a:pt x="4569" y="16161"/>
                      </a:cubicBezTo>
                      <a:lnTo>
                        <a:pt x="6345" y="16161"/>
                      </a:lnTo>
                      <a:lnTo>
                        <a:pt x="7593" y="17409"/>
                      </a:lnTo>
                      <a:cubicBezTo>
                        <a:pt x="8057" y="17872"/>
                        <a:pt x="8668" y="18104"/>
                        <a:pt x="9279" y="18104"/>
                      </a:cubicBezTo>
                      <a:cubicBezTo>
                        <a:pt x="9891" y="18104"/>
                        <a:pt x="10502" y="17872"/>
                        <a:pt x="10965" y="17409"/>
                      </a:cubicBezTo>
                      <a:lnTo>
                        <a:pt x="12226" y="16161"/>
                      </a:lnTo>
                      <a:lnTo>
                        <a:pt x="13990" y="16161"/>
                      </a:lnTo>
                      <a:cubicBezTo>
                        <a:pt x="15315" y="16161"/>
                        <a:pt x="16383" y="15093"/>
                        <a:pt x="16383" y="13767"/>
                      </a:cubicBezTo>
                      <a:lnTo>
                        <a:pt x="16383" y="11991"/>
                      </a:lnTo>
                      <a:lnTo>
                        <a:pt x="17632" y="10743"/>
                      </a:lnTo>
                      <a:cubicBezTo>
                        <a:pt x="18571" y="9816"/>
                        <a:pt x="18571" y="8298"/>
                        <a:pt x="17632" y="7371"/>
                      </a:cubicBezTo>
                      <a:lnTo>
                        <a:pt x="16383" y="6110"/>
                      </a:lnTo>
                      <a:lnTo>
                        <a:pt x="16383" y="4347"/>
                      </a:lnTo>
                      <a:cubicBezTo>
                        <a:pt x="16383" y="3021"/>
                        <a:pt x="15315" y="1953"/>
                        <a:pt x="13990" y="1953"/>
                      </a:cubicBezTo>
                      <a:lnTo>
                        <a:pt x="12226" y="1953"/>
                      </a:lnTo>
                      <a:lnTo>
                        <a:pt x="10965" y="705"/>
                      </a:lnTo>
                      <a:cubicBezTo>
                        <a:pt x="10502" y="235"/>
                        <a:pt x="9891" y="0"/>
                        <a:pt x="92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9" name="Google Shape;1749;p31"/>
                <p:cNvSpPr/>
                <p:nvPr/>
              </p:nvSpPr>
              <p:spPr>
                <a:xfrm rot="-5400000">
                  <a:off x="118088" y="3116779"/>
                  <a:ext cx="464275" cy="45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1" h="18105" extrusionOk="0">
                      <a:moveTo>
                        <a:pt x="9279" y="0"/>
                      </a:moveTo>
                      <a:cubicBezTo>
                        <a:pt x="8668" y="0"/>
                        <a:pt x="8057" y="235"/>
                        <a:pt x="7593" y="705"/>
                      </a:cubicBezTo>
                      <a:lnTo>
                        <a:pt x="6345" y="1953"/>
                      </a:lnTo>
                      <a:lnTo>
                        <a:pt x="4569" y="1953"/>
                      </a:lnTo>
                      <a:cubicBezTo>
                        <a:pt x="3244" y="1953"/>
                        <a:pt x="2175" y="3021"/>
                        <a:pt x="2175" y="4347"/>
                      </a:cubicBezTo>
                      <a:lnTo>
                        <a:pt x="2175" y="6110"/>
                      </a:lnTo>
                      <a:lnTo>
                        <a:pt x="927" y="7371"/>
                      </a:lnTo>
                      <a:cubicBezTo>
                        <a:pt x="1" y="8298"/>
                        <a:pt x="1" y="9816"/>
                        <a:pt x="927" y="10743"/>
                      </a:cubicBezTo>
                      <a:lnTo>
                        <a:pt x="2175" y="11991"/>
                      </a:lnTo>
                      <a:lnTo>
                        <a:pt x="2175" y="13767"/>
                      </a:lnTo>
                      <a:cubicBezTo>
                        <a:pt x="2175" y="15093"/>
                        <a:pt x="3244" y="16161"/>
                        <a:pt x="4569" y="16161"/>
                      </a:cubicBezTo>
                      <a:lnTo>
                        <a:pt x="6345" y="16161"/>
                      </a:lnTo>
                      <a:lnTo>
                        <a:pt x="7593" y="17409"/>
                      </a:lnTo>
                      <a:cubicBezTo>
                        <a:pt x="8057" y="17872"/>
                        <a:pt x="8668" y="18104"/>
                        <a:pt x="9279" y="18104"/>
                      </a:cubicBezTo>
                      <a:cubicBezTo>
                        <a:pt x="9891" y="18104"/>
                        <a:pt x="10502" y="17872"/>
                        <a:pt x="10965" y="17409"/>
                      </a:cubicBezTo>
                      <a:lnTo>
                        <a:pt x="12226" y="16161"/>
                      </a:lnTo>
                      <a:lnTo>
                        <a:pt x="13990" y="16161"/>
                      </a:lnTo>
                      <a:cubicBezTo>
                        <a:pt x="15315" y="16161"/>
                        <a:pt x="16383" y="15093"/>
                        <a:pt x="16383" y="13767"/>
                      </a:cubicBezTo>
                      <a:lnTo>
                        <a:pt x="16383" y="11991"/>
                      </a:lnTo>
                      <a:lnTo>
                        <a:pt x="17632" y="10743"/>
                      </a:lnTo>
                      <a:cubicBezTo>
                        <a:pt x="18571" y="9816"/>
                        <a:pt x="18571" y="8298"/>
                        <a:pt x="17632" y="7371"/>
                      </a:cubicBezTo>
                      <a:lnTo>
                        <a:pt x="16383" y="6110"/>
                      </a:lnTo>
                      <a:lnTo>
                        <a:pt x="16383" y="4347"/>
                      </a:lnTo>
                      <a:cubicBezTo>
                        <a:pt x="16383" y="3021"/>
                        <a:pt x="15315" y="1953"/>
                        <a:pt x="13990" y="1953"/>
                      </a:cubicBezTo>
                      <a:lnTo>
                        <a:pt x="12226" y="1953"/>
                      </a:lnTo>
                      <a:lnTo>
                        <a:pt x="10965" y="705"/>
                      </a:lnTo>
                      <a:cubicBezTo>
                        <a:pt x="10502" y="235"/>
                        <a:pt x="9891" y="0"/>
                        <a:pt x="927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0" name="Google Shape;1750;p31"/>
                <p:cNvSpPr/>
                <p:nvPr/>
              </p:nvSpPr>
              <p:spPr>
                <a:xfrm rot="-5400000">
                  <a:off x="118088" y="2361158"/>
                  <a:ext cx="464275" cy="45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1" h="18105" extrusionOk="0">
                      <a:moveTo>
                        <a:pt x="9279" y="0"/>
                      </a:moveTo>
                      <a:cubicBezTo>
                        <a:pt x="8668" y="0"/>
                        <a:pt x="8057" y="235"/>
                        <a:pt x="7593" y="705"/>
                      </a:cubicBezTo>
                      <a:lnTo>
                        <a:pt x="6345" y="1953"/>
                      </a:lnTo>
                      <a:lnTo>
                        <a:pt x="4569" y="1953"/>
                      </a:lnTo>
                      <a:cubicBezTo>
                        <a:pt x="3244" y="1953"/>
                        <a:pt x="2175" y="3021"/>
                        <a:pt x="2175" y="4347"/>
                      </a:cubicBezTo>
                      <a:lnTo>
                        <a:pt x="2175" y="6110"/>
                      </a:lnTo>
                      <a:lnTo>
                        <a:pt x="927" y="7371"/>
                      </a:lnTo>
                      <a:cubicBezTo>
                        <a:pt x="1" y="8298"/>
                        <a:pt x="1" y="9816"/>
                        <a:pt x="927" y="10743"/>
                      </a:cubicBezTo>
                      <a:lnTo>
                        <a:pt x="2175" y="11991"/>
                      </a:lnTo>
                      <a:lnTo>
                        <a:pt x="2175" y="13767"/>
                      </a:lnTo>
                      <a:cubicBezTo>
                        <a:pt x="2175" y="15093"/>
                        <a:pt x="3244" y="16161"/>
                        <a:pt x="4569" y="16161"/>
                      </a:cubicBezTo>
                      <a:lnTo>
                        <a:pt x="6345" y="16161"/>
                      </a:lnTo>
                      <a:lnTo>
                        <a:pt x="7593" y="17409"/>
                      </a:lnTo>
                      <a:cubicBezTo>
                        <a:pt x="8057" y="17872"/>
                        <a:pt x="8668" y="18104"/>
                        <a:pt x="9279" y="18104"/>
                      </a:cubicBezTo>
                      <a:cubicBezTo>
                        <a:pt x="9891" y="18104"/>
                        <a:pt x="10502" y="17872"/>
                        <a:pt x="10965" y="17409"/>
                      </a:cubicBezTo>
                      <a:lnTo>
                        <a:pt x="12226" y="16161"/>
                      </a:lnTo>
                      <a:lnTo>
                        <a:pt x="13990" y="16161"/>
                      </a:lnTo>
                      <a:cubicBezTo>
                        <a:pt x="15315" y="16161"/>
                        <a:pt x="16383" y="15093"/>
                        <a:pt x="16383" y="13767"/>
                      </a:cubicBezTo>
                      <a:lnTo>
                        <a:pt x="16383" y="11991"/>
                      </a:lnTo>
                      <a:lnTo>
                        <a:pt x="17632" y="10743"/>
                      </a:lnTo>
                      <a:cubicBezTo>
                        <a:pt x="18571" y="9816"/>
                        <a:pt x="18571" y="8298"/>
                        <a:pt x="17632" y="7371"/>
                      </a:cubicBezTo>
                      <a:lnTo>
                        <a:pt x="16383" y="6110"/>
                      </a:lnTo>
                      <a:lnTo>
                        <a:pt x="16383" y="4347"/>
                      </a:lnTo>
                      <a:cubicBezTo>
                        <a:pt x="16383" y="3021"/>
                        <a:pt x="15315" y="1953"/>
                        <a:pt x="13990" y="1953"/>
                      </a:cubicBezTo>
                      <a:lnTo>
                        <a:pt x="12226" y="1953"/>
                      </a:lnTo>
                      <a:lnTo>
                        <a:pt x="10965" y="705"/>
                      </a:lnTo>
                      <a:cubicBezTo>
                        <a:pt x="10502" y="235"/>
                        <a:pt x="9891" y="0"/>
                        <a:pt x="92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1" name="Google Shape;1751;p31"/>
                <p:cNvSpPr/>
                <p:nvPr/>
              </p:nvSpPr>
              <p:spPr>
                <a:xfrm rot="-5400000">
                  <a:off x="118088" y="1605538"/>
                  <a:ext cx="464275" cy="45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1" h="18105" extrusionOk="0">
                      <a:moveTo>
                        <a:pt x="9279" y="0"/>
                      </a:moveTo>
                      <a:cubicBezTo>
                        <a:pt x="8668" y="0"/>
                        <a:pt x="8057" y="235"/>
                        <a:pt x="7593" y="705"/>
                      </a:cubicBezTo>
                      <a:lnTo>
                        <a:pt x="6345" y="1953"/>
                      </a:lnTo>
                      <a:lnTo>
                        <a:pt x="4569" y="1953"/>
                      </a:lnTo>
                      <a:cubicBezTo>
                        <a:pt x="3244" y="1953"/>
                        <a:pt x="2175" y="3021"/>
                        <a:pt x="2175" y="4347"/>
                      </a:cubicBezTo>
                      <a:lnTo>
                        <a:pt x="2175" y="6110"/>
                      </a:lnTo>
                      <a:lnTo>
                        <a:pt x="927" y="7371"/>
                      </a:lnTo>
                      <a:cubicBezTo>
                        <a:pt x="1" y="8298"/>
                        <a:pt x="1" y="9816"/>
                        <a:pt x="927" y="10743"/>
                      </a:cubicBezTo>
                      <a:lnTo>
                        <a:pt x="2175" y="11991"/>
                      </a:lnTo>
                      <a:lnTo>
                        <a:pt x="2175" y="13767"/>
                      </a:lnTo>
                      <a:cubicBezTo>
                        <a:pt x="2175" y="15093"/>
                        <a:pt x="3244" y="16161"/>
                        <a:pt x="4569" y="16161"/>
                      </a:cubicBezTo>
                      <a:lnTo>
                        <a:pt x="6345" y="16161"/>
                      </a:lnTo>
                      <a:lnTo>
                        <a:pt x="7593" y="17409"/>
                      </a:lnTo>
                      <a:cubicBezTo>
                        <a:pt x="8057" y="17872"/>
                        <a:pt x="8668" y="18104"/>
                        <a:pt x="9279" y="18104"/>
                      </a:cubicBezTo>
                      <a:cubicBezTo>
                        <a:pt x="9891" y="18104"/>
                        <a:pt x="10502" y="17872"/>
                        <a:pt x="10965" y="17409"/>
                      </a:cubicBezTo>
                      <a:lnTo>
                        <a:pt x="12226" y="16161"/>
                      </a:lnTo>
                      <a:lnTo>
                        <a:pt x="13990" y="16161"/>
                      </a:lnTo>
                      <a:cubicBezTo>
                        <a:pt x="15315" y="16161"/>
                        <a:pt x="16383" y="15093"/>
                        <a:pt x="16383" y="13767"/>
                      </a:cubicBezTo>
                      <a:lnTo>
                        <a:pt x="16383" y="11991"/>
                      </a:lnTo>
                      <a:lnTo>
                        <a:pt x="17632" y="10743"/>
                      </a:lnTo>
                      <a:cubicBezTo>
                        <a:pt x="18571" y="9816"/>
                        <a:pt x="18571" y="8298"/>
                        <a:pt x="17632" y="7371"/>
                      </a:cubicBezTo>
                      <a:lnTo>
                        <a:pt x="16383" y="6110"/>
                      </a:lnTo>
                      <a:lnTo>
                        <a:pt x="16383" y="4347"/>
                      </a:lnTo>
                      <a:cubicBezTo>
                        <a:pt x="16383" y="3021"/>
                        <a:pt x="15315" y="1953"/>
                        <a:pt x="13990" y="1953"/>
                      </a:cubicBezTo>
                      <a:lnTo>
                        <a:pt x="12226" y="1953"/>
                      </a:lnTo>
                      <a:lnTo>
                        <a:pt x="10965" y="705"/>
                      </a:lnTo>
                      <a:cubicBezTo>
                        <a:pt x="10502" y="235"/>
                        <a:pt x="9891" y="0"/>
                        <a:pt x="92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52" name="Google Shape;1752;p31"/>
              <p:cNvGrpSpPr/>
              <p:nvPr/>
            </p:nvGrpSpPr>
            <p:grpSpPr>
              <a:xfrm>
                <a:off x="0" y="-599"/>
                <a:ext cx="713100" cy="667200"/>
                <a:chOff x="0" y="85789"/>
                <a:chExt cx="713100" cy="667200"/>
              </a:xfrm>
            </p:grpSpPr>
            <p:sp>
              <p:nvSpPr>
                <p:cNvPr id="1753" name="Google Shape;1753;p31"/>
                <p:cNvSpPr/>
                <p:nvPr/>
              </p:nvSpPr>
              <p:spPr>
                <a:xfrm>
                  <a:off x="0" y="85789"/>
                  <a:ext cx="713100" cy="667200"/>
                </a:xfrm>
                <a:prstGeom prst="rect">
                  <a:avLst/>
                </a:prstGeom>
                <a:solidFill>
                  <a:srgbClr val="FACC7B">
                    <a:alpha val="29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4" name="Google Shape;1754;p31"/>
                <p:cNvSpPr/>
                <p:nvPr/>
              </p:nvSpPr>
              <p:spPr>
                <a:xfrm>
                  <a:off x="174091" y="258660"/>
                  <a:ext cx="322654" cy="322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6" h="5046" extrusionOk="0">
                      <a:moveTo>
                        <a:pt x="2523" y="0"/>
                      </a:moveTo>
                      <a:lnTo>
                        <a:pt x="1596" y="1596"/>
                      </a:lnTo>
                      <a:lnTo>
                        <a:pt x="1" y="2523"/>
                      </a:lnTo>
                      <a:lnTo>
                        <a:pt x="1596" y="3449"/>
                      </a:lnTo>
                      <a:lnTo>
                        <a:pt x="2523" y="5045"/>
                      </a:lnTo>
                      <a:lnTo>
                        <a:pt x="3450" y="3449"/>
                      </a:lnTo>
                      <a:lnTo>
                        <a:pt x="5045" y="2523"/>
                      </a:lnTo>
                      <a:lnTo>
                        <a:pt x="3450" y="1596"/>
                      </a:lnTo>
                      <a:lnTo>
                        <a:pt x="252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55" name="Google Shape;1755;p31"/>
              <p:cNvGrpSpPr/>
              <p:nvPr/>
            </p:nvGrpSpPr>
            <p:grpSpPr>
              <a:xfrm>
                <a:off x="0" y="665188"/>
                <a:ext cx="713100" cy="753000"/>
                <a:chOff x="0" y="751575"/>
                <a:chExt cx="713100" cy="753000"/>
              </a:xfrm>
            </p:grpSpPr>
            <p:sp>
              <p:nvSpPr>
                <p:cNvPr id="1756" name="Google Shape;1756;p31"/>
                <p:cNvSpPr/>
                <p:nvPr/>
              </p:nvSpPr>
              <p:spPr>
                <a:xfrm>
                  <a:off x="0" y="751575"/>
                  <a:ext cx="713100" cy="7530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57" name="Google Shape;1757;p31"/>
                <p:cNvGrpSpPr/>
                <p:nvPr/>
              </p:nvGrpSpPr>
              <p:grpSpPr>
                <a:xfrm>
                  <a:off x="103205" y="903793"/>
                  <a:ext cx="506725" cy="475553"/>
                  <a:chOff x="117850" y="937022"/>
                  <a:chExt cx="477412" cy="448043"/>
                </a:xfrm>
              </p:grpSpPr>
              <p:grpSp>
                <p:nvGrpSpPr>
                  <p:cNvPr id="1758" name="Google Shape;1758;p31"/>
                  <p:cNvGrpSpPr/>
                  <p:nvPr/>
                </p:nvGrpSpPr>
                <p:grpSpPr>
                  <a:xfrm>
                    <a:off x="117850" y="937022"/>
                    <a:ext cx="477412" cy="382097"/>
                    <a:chOff x="-2113700" y="800672"/>
                    <a:chExt cx="477412" cy="382097"/>
                  </a:xfrm>
                </p:grpSpPr>
                <p:sp>
                  <p:nvSpPr>
                    <p:cNvPr id="1759" name="Google Shape;1759;p31"/>
                    <p:cNvSpPr/>
                    <p:nvPr/>
                  </p:nvSpPr>
                  <p:spPr>
                    <a:xfrm>
                      <a:off x="-1981249" y="812831"/>
                      <a:ext cx="217921" cy="239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50" h="6211" extrusionOk="0">
                          <a:moveTo>
                            <a:pt x="2820" y="1"/>
                          </a:moveTo>
                          <a:cubicBezTo>
                            <a:pt x="2162" y="1"/>
                            <a:pt x="1506" y="252"/>
                            <a:pt x="1004" y="754"/>
                          </a:cubicBezTo>
                          <a:cubicBezTo>
                            <a:pt x="0" y="1758"/>
                            <a:pt x="0" y="3392"/>
                            <a:pt x="1004" y="4396"/>
                          </a:cubicBezTo>
                          <a:lnTo>
                            <a:pt x="2819" y="6210"/>
                          </a:lnTo>
                          <a:lnTo>
                            <a:pt x="4646" y="4396"/>
                          </a:lnTo>
                          <a:cubicBezTo>
                            <a:pt x="5650" y="3392"/>
                            <a:pt x="5650" y="1758"/>
                            <a:pt x="4646" y="754"/>
                          </a:cubicBezTo>
                          <a:cubicBezTo>
                            <a:pt x="4138" y="252"/>
                            <a:pt x="3478" y="1"/>
                            <a:pt x="2820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60" name="Google Shape;1760;p31"/>
                    <p:cNvSpPr/>
                    <p:nvPr/>
                  </p:nvSpPr>
                  <p:spPr>
                    <a:xfrm>
                      <a:off x="-1887485" y="800672"/>
                      <a:ext cx="12475" cy="382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6526" fill="none" extrusionOk="0">
                          <a:moveTo>
                            <a:pt x="1" y="6525"/>
                          </a:moveTo>
                          <a:lnTo>
                            <a:pt x="1" y="1"/>
                          </a:lnTo>
                        </a:path>
                      </a:pathLst>
                    </a:custGeom>
                    <a:solidFill>
                      <a:schemeClr val="dk1"/>
                    </a:solidFill>
                    <a:ln w="417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61" name="Google Shape;1761;p31"/>
                    <p:cNvSpPr/>
                    <p:nvPr/>
                  </p:nvSpPr>
                  <p:spPr>
                    <a:xfrm rot="2700000">
                      <a:off x="-1824585" y="977748"/>
                      <a:ext cx="151576" cy="1666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50" h="6211" extrusionOk="0">
                          <a:moveTo>
                            <a:pt x="2820" y="1"/>
                          </a:moveTo>
                          <a:cubicBezTo>
                            <a:pt x="2162" y="1"/>
                            <a:pt x="1506" y="252"/>
                            <a:pt x="1004" y="754"/>
                          </a:cubicBezTo>
                          <a:cubicBezTo>
                            <a:pt x="0" y="1758"/>
                            <a:pt x="0" y="3392"/>
                            <a:pt x="1004" y="4396"/>
                          </a:cubicBezTo>
                          <a:lnTo>
                            <a:pt x="2819" y="6210"/>
                          </a:lnTo>
                          <a:lnTo>
                            <a:pt x="4646" y="4396"/>
                          </a:lnTo>
                          <a:cubicBezTo>
                            <a:pt x="5650" y="3392"/>
                            <a:pt x="5650" y="1758"/>
                            <a:pt x="4646" y="754"/>
                          </a:cubicBezTo>
                          <a:cubicBezTo>
                            <a:pt x="4138" y="252"/>
                            <a:pt x="3478" y="1"/>
                            <a:pt x="2820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62" name="Google Shape;1762;p31"/>
                    <p:cNvSpPr/>
                    <p:nvPr/>
                  </p:nvSpPr>
                  <p:spPr>
                    <a:xfrm rot="2700000">
                      <a:off x="-1786608" y="952845"/>
                      <a:ext cx="8677" cy="2657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6526" fill="none" extrusionOk="0">
                          <a:moveTo>
                            <a:pt x="1" y="6525"/>
                          </a:moveTo>
                          <a:lnTo>
                            <a:pt x="1" y="1"/>
                          </a:lnTo>
                        </a:path>
                      </a:pathLst>
                    </a:custGeom>
                    <a:solidFill>
                      <a:schemeClr val="dk1"/>
                    </a:solidFill>
                    <a:ln w="417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63" name="Google Shape;1763;p31"/>
                    <p:cNvSpPr/>
                    <p:nvPr/>
                  </p:nvSpPr>
                  <p:spPr>
                    <a:xfrm rot="-2700000" flipH="1">
                      <a:off x="-2076979" y="977748"/>
                      <a:ext cx="151576" cy="1666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50" h="6211" extrusionOk="0">
                          <a:moveTo>
                            <a:pt x="2820" y="1"/>
                          </a:moveTo>
                          <a:cubicBezTo>
                            <a:pt x="2162" y="1"/>
                            <a:pt x="1506" y="252"/>
                            <a:pt x="1004" y="754"/>
                          </a:cubicBezTo>
                          <a:cubicBezTo>
                            <a:pt x="0" y="1758"/>
                            <a:pt x="0" y="3392"/>
                            <a:pt x="1004" y="4396"/>
                          </a:cubicBezTo>
                          <a:lnTo>
                            <a:pt x="2819" y="6210"/>
                          </a:lnTo>
                          <a:lnTo>
                            <a:pt x="4646" y="4396"/>
                          </a:lnTo>
                          <a:cubicBezTo>
                            <a:pt x="5650" y="3392"/>
                            <a:pt x="5650" y="1758"/>
                            <a:pt x="4646" y="754"/>
                          </a:cubicBezTo>
                          <a:cubicBezTo>
                            <a:pt x="4138" y="252"/>
                            <a:pt x="3478" y="1"/>
                            <a:pt x="2820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64" name="Google Shape;1764;p31"/>
                    <p:cNvSpPr/>
                    <p:nvPr/>
                  </p:nvSpPr>
                  <p:spPr>
                    <a:xfrm rot="-2700000" flipH="1">
                      <a:off x="-1972057" y="952845"/>
                      <a:ext cx="8677" cy="2657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6526" fill="none" extrusionOk="0">
                          <a:moveTo>
                            <a:pt x="1" y="6525"/>
                          </a:moveTo>
                          <a:lnTo>
                            <a:pt x="1" y="1"/>
                          </a:lnTo>
                        </a:path>
                      </a:pathLst>
                    </a:custGeom>
                    <a:solidFill>
                      <a:schemeClr val="dk1"/>
                    </a:solidFill>
                    <a:ln w="417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1765" name="Google Shape;1765;p31"/>
                  <p:cNvSpPr/>
                  <p:nvPr/>
                </p:nvSpPr>
                <p:spPr>
                  <a:xfrm>
                    <a:off x="314836" y="1301632"/>
                    <a:ext cx="83427" cy="834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" h="2163" extrusionOk="0">
                        <a:moveTo>
                          <a:pt x="1082" y="0"/>
                        </a:moveTo>
                        <a:cubicBezTo>
                          <a:pt x="477" y="0"/>
                          <a:pt x="1" y="477"/>
                          <a:pt x="1" y="1081"/>
                        </a:cubicBezTo>
                        <a:cubicBezTo>
                          <a:pt x="1" y="1686"/>
                          <a:pt x="477" y="2162"/>
                          <a:pt x="1082" y="2162"/>
                        </a:cubicBezTo>
                        <a:cubicBezTo>
                          <a:pt x="1686" y="2162"/>
                          <a:pt x="2163" y="1686"/>
                          <a:pt x="2163" y="1081"/>
                        </a:cubicBezTo>
                        <a:cubicBezTo>
                          <a:pt x="2163" y="477"/>
                          <a:pt x="1686" y="0"/>
                          <a:pt x="108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766" name="Google Shape;1766;p31"/>
            <p:cNvSpPr/>
            <p:nvPr/>
          </p:nvSpPr>
          <p:spPr>
            <a:xfrm>
              <a:off x="0" y="4607850"/>
              <a:ext cx="713100" cy="535500"/>
            </a:xfrm>
            <a:prstGeom prst="rect">
              <a:avLst/>
            </a:prstGeom>
            <a:solidFill>
              <a:srgbClr val="58BDAE">
                <a:alpha val="7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7" name="Google Shape;1767;p31"/>
          <p:cNvGrpSpPr/>
          <p:nvPr/>
        </p:nvGrpSpPr>
        <p:grpSpPr>
          <a:xfrm>
            <a:off x="8430451" y="0"/>
            <a:ext cx="713674" cy="5143350"/>
            <a:chOff x="8430451" y="0"/>
            <a:chExt cx="713674" cy="5143350"/>
          </a:xfrm>
        </p:grpSpPr>
        <p:grpSp>
          <p:nvGrpSpPr>
            <p:cNvPr id="1768" name="Google Shape;1768;p31"/>
            <p:cNvGrpSpPr/>
            <p:nvPr/>
          </p:nvGrpSpPr>
          <p:grpSpPr>
            <a:xfrm>
              <a:off x="8430725" y="1418200"/>
              <a:ext cx="713400" cy="3189600"/>
              <a:chOff x="8430725" y="1418200"/>
              <a:chExt cx="713400" cy="3189600"/>
            </a:xfrm>
          </p:grpSpPr>
          <p:sp>
            <p:nvSpPr>
              <p:cNvPr id="1769" name="Google Shape;1769;p31"/>
              <p:cNvSpPr/>
              <p:nvPr/>
            </p:nvSpPr>
            <p:spPr>
              <a:xfrm>
                <a:off x="8430725" y="1418200"/>
                <a:ext cx="713400" cy="31896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70" name="Google Shape;1770;p31"/>
              <p:cNvGrpSpPr/>
              <p:nvPr/>
            </p:nvGrpSpPr>
            <p:grpSpPr>
              <a:xfrm>
                <a:off x="8492305" y="1718050"/>
                <a:ext cx="590243" cy="646772"/>
                <a:chOff x="1149230" y="413550"/>
                <a:chExt cx="590243" cy="646772"/>
              </a:xfrm>
            </p:grpSpPr>
            <p:sp>
              <p:nvSpPr>
                <p:cNvPr id="1771" name="Google Shape;1771;p31"/>
                <p:cNvSpPr/>
                <p:nvPr/>
              </p:nvSpPr>
              <p:spPr>
                <a:xfrm>
                  <a:off x="1149230" y="413550"/>
                  <a:ext cx="590243" cy="295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6" h="7195" extrusionOk="0">
                      <a:moveTo>
                        <a:pt x="1" y="1"/>
                      </a:moveTo>
                      <a:cubicBezTo>
                        <a:pt x="1" y="3977"/>
                        <a:pt x="3218" y="7195"/>
                        <a:pt x="7182" y="7195"/>
                      </a:cubicBezTo>
                      <a:cubicBezTo>
                        <a:pt x="11159" y="7195"/>
                        <a:pt x="14376" y="3977"/>
                        <a:pt x="1437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2" name="Google Shape;1772;p31"/>
                <p:cNvSpPr/>
                <p:nvPr/>
              </p:nvSpPr>
              <p:spPr>
                <a:xfrm>
                  <a:off x="1230603" y="454771"/>
                  <a:ext cx="427532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3" h="5213" fill="none" extrusionOk="0">
                      <a:moveTo>
                        <a:pt x="10412" y="1"/>
                      </a:moveTo>
                      <a:cubicBezTo>
                        <a:pt x="10412" y="2871"/>
                        <a:pt x="8083" y="5213"/>
                        <a:pt x="5200" y="5213"/>
                      </a:cubicBezTo>
                      <a:cubicBezTo>
                        <a:pt x="2330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3" name="Google Shape;1773;p31"/>
                <p:cNvSpPr/>
                <p:nvPr/>
              </p:nvSpPr>
              <p:spPr>
                <a:xfrm>
                  <a:off x="1307749" y="454771"/>
                  <a:ext cx="273238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5213" fill="none" extrusionOk="0">
                      <a:moveTo>
                        <a:pt x="6654" y="1"/>
                      </a:moveTo>
                      <a:cubicBezTo>
                        <a:pt x="6654" y="2871"/>
                        <a:pt x="5161" y="5213"/>
                        <a:pt x="3321" y="5213"/>
                      </a:cubicBezTo>
                      <a:cubicBezTo>
                        <a:pt x="1494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31"/>
                <p:cNvSpPr/>
                <p:nvPr/>
              </p:nvSpPr>
              <p:spPr>
                <a:xfrm>
                  <a:off x="1392818" y="454771"/>
                  <a:ext cx="102562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8" h="5213" fill="none" extrusionOk="0">
                      <a:moveTo>
                        <a:pt x="2497" y="1"/>
                      </a:moveTo>
                      <a:cubicBezTo>
                        <a:pt x="2497" y="2871"/>
                        <a:pt x="1944" y="5213"/>
                        <a:pt x="1249" y="5213"/>
                      </a:cubicBezTo>
                      <a:cubicBezTo>
                        <a:pt x="567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31"/>
                <p:cNvSpPr/>
                <p:nvPr/>
              </p:nvSpPr>
              <p:spPr>
                <a:xfrm>
                  <a:off x="1444097" y="668757"/>
                  <a:ext cx="41" cy="3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537" fill="none" extrusionOk="0">
                      <a:moveTo>
                        <a:pt x="0" y="1"/>
                      </a:moveTo>
                      <a:lnTo>
                        <a:pt x="0" y="9537"/>
                      </a:ln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76" name="Google Shape;1776;p31"/>
                <p:cNvGrpSpPr/>
                <p:nvPr/>
              </p:nvGrpSpPr>
              <p:grpSpPr>
                <a:xfrm>
                  <a:off x="1204204" y="431451"/>
                  <a:ext cx="487723" cy="46231"/>
                  <a:chOff x="2270104" y="2019463"/>
                  <a:chExt cx="487723" cy="46231"/>
                </a:xfrm>
              </p:grpSpPr>
              <p:sp>
                <p:nvSpPr>
                  <p:cNvPr id="1777" name="Google Shape;1777;p31"/>
                  <p:cNvSpPr/>
                  <p:nvPr/>
                </p:nvSpPr>
                <p:spPr>
                  <a:xfrm>
                    <a:off x="2270104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2" y="1"/>
                        </a:moveTo>
                        <a:cubicBezTo>
                          <a:pt x="563" y="1"/>
                          <a:pt x="492" y="13"/>
                          <a:pt x="425" y="41"/>
                        </a:cubicBezTo>
                        <a:cubicBezTo>
                          <a:pt x="142" y="170"/>
                          <a:pt x="0" y="491"/>
                          <a:pt x="116" y="775"/>
                        </a:cubicBezTo>
                        <a:cubicBezTo>
                          <a:pt x="203" y="998"/>
                          <a:pt x="415" y="1126"/>
                          <a:pt x="635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4" y="633"/>
                          <a:pt x="1159" y="350"/>
                        </a:cubicBezTo>
                        <a:cubicBezTo>
                          <a:pt x="1070" y="134"/>
                          <a:pt x="855" y="1"/>
                          <a:pt x="63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8" name="Google Shape;1778;p31"/>
                  <p:cNvSpPr/>
                  <p:nvPr/>
                </p:nvSpPr>
                <p:spPr>
                  <a:xfrm>
                    <a:off x="234724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2" y="1"/>
                        </a:moveTo>
                        <a:cubicBezTo>
                          <a:pt x="563" y="1"/>
                          <a:pt x="492" y="13"/>
                          <a:pt x="425" y="41"/>
                        </a:cubicBezTo>
                        <a:cubicBezTo>
                          <a:pt x="142" y="170"/>
                          <a:pt x="0" y="491"/>
                          <a:pt x="129" y="775"/>
                        </a:cubicBezTo>
                        <a:cubicBezTo>
                          <a:pt x="216" y="998"/>
                          <a:pt x="420" y="1126"/>
                          <a:pt x="642" y="1126"/>
                        </a:cubicBezTo>
                        <a:cubicBezTo>
                          <a:pt x="715" y="1126"/>
                          <a:pt x="790" y="1112"/>
                          <a:pt x="863" y="1083"/>
                        </a:cubicBezTo>
                        <a:cubicBezTo>
                          <a:pt x="1146" y="968"/>
                          <a:pt x="1274" y="633"/>
                          <a:pt x="1159" y="350"/>
                        </a:cubicBezTo>
                        <a:cubicBezTo>
                          <a:pt x="1070" y="134"/>
                          <a:pt x="855" y="1"/>
                          <a:pt x="63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9" name="Google Shape;1779;p31"/>
                  <p:cNvSpPr/>
                  <p:nvPr/>
                </p:nvSpPr>
                <p:spPr>
                  <a:xfrm>
                    <a:off x="2432852" y="2019710"/>
                    <a:ext cx="52348" cy="45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0" extrusionOk="0">
                        <a:moveTo>
                          <a:pt x="638" y="0"/>
                        </a:moveTo>
                        <a:cubicBezTo>
                          <a:pt x="564" y="0"/>
                          <a:pt x="487" y="15"/>
                          <a:pt x="412" y="48"/>
                        </a:cubicBezTo>
                        <a:cubicBezTo>
                          <a:pt x="129" y="164"/>
                          <a:pt x="0" y="485"/>
                          <a:pt x="116" y="781"/>
                        </a:cubicBezTo>
                        <a:cubicBezTo>
                          <a:pt x="203" y="994"/>
                          <a:pt x="414" y="1120"/>
                          <a:pt x="633" y="1120"/>
                        </a:cubicBezTo>
                        <a:cubicBezTo>
                          <a:pt x="706" y="1120"/>
                          <a:pt x="779" y="1106"/>
                          <a:pt x="850" y="1077"/>
                        </a:cubicBezTo>
                        <a:cubicBezTo>
                          <a:pt x="1133" y="962"/>
                          <a:pt x="1274" y="627"/>
                          <a:pt x="1145" y="344"/>
                        </a:cubicBezTo>
                        <a:cubicBezTo>
                          <a:pt x="1059" y="133"/>
                          <a:pt x="858" y="0"/>
                          <a:pt x="63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0" name="Google Shape;1780;p31"/>
                  <p:cNvSpPr/>
                  <p:nvPr/>
                </p:nvSpPr>
                <p:spPr>
                  <a:xfrm>
                    <a:off x="253532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1" name="Google Shape;1781;p31"/>
                  <p:cNvSpPr/>
                  <p:nvPr/>
                </p:nvSpPr>
                <p:spPr>
                  <a:xfrm>
                    <a:off x="2620404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2" name="Google Shape;1782;p31"/>
                  <p:cNvSpPr/>
                  <p:nvPr/>
                </p:nvSpPr>
                <p:spPr>
                  <a:xfrm>
                    <a:off x="270547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83" name="Google Shape;1783;p31"/>
              <p:cNvGrpSpPr/>
              <p:nvPr/>
            </p:nvGrpSpPr>
            <p:grpSpPr>
              <a:xfrm>
                <a:off x="8492305" y="2366454"/>
                <a:ext cx="590243" cy="646772"/>
                <a:chOff x="1149230" y="413550"/>
                <a:chExt cx="590243" cy="646772"/>
              </a:xfrm>
            </p:grpSpPr>
            <p:sp>
              <p:nvSpPr>
                <p:cNvPr id="1784" name="Google Shape;1784;p31"/>
                <p:cNvSpPr/>
                <p:nvPr/>
              </p:nvSpPr>
              <p:spPr>
                <a:xfrm>
                  <a:off x="1149230" y="413550"/>
                  <a:ext cx="590243" cy="295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6" h="7195" extrusionOk="0">
                      <a:moveTo>
                        <a:pt x="1" y="1"/>
                      </a:moveTo>
                      <a:cubicBezTo>
                        <a:pt x="1" y="3977"/>
                        <a:pt x="3218" y="7195"/>
                        <a:pt x="7182" y="7195"/>
                      </a:cubicBezTo>
                      <a:cubicBezTo>
                        <a:pt x="11159" y="7195"/>
                        <a:pt x="14376" y="3977"/>
                        <a:pt x="1437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31"/>
                <p:cNvSpPr/>
                <p:nvPr/>
              </p:nvSpPr>
              <p:spPr>
                <a:xfrm>
                  <a:off x="1230603" y="454771"/>
                  <a:ext cx="427532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3" h="5213" fill="none" extrusionOk="0">
                      <a:moveTo>
                        <a:pt x="10412" y="1"/>
                      </a:moveTo>
                      <a:cubicBezTo>
                        <a:pt x="10412" y="2871"/>
                        <a:pt x="8083" y="5213"/>
                        <a:pt x="5200" y="5213"/>
                      </a:cubicBezTo>
                      <a:cubicBezTo>
                        <a:pt x="2330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6" name="Google Shape;1786;p31"/>
                <p:cNvSpPr/>
                <p:nvPr/>
              </p:nvSpPr>
              <p:spPr>
                <a:xfrm>
                  <a:off x="1307749" y="454771"/>
                  <a:ext cx="273238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5213" fill="none" extrusionOk="0">
                      <a:moveTo>
                        <a:pt x="6654" y="1"/>
                      </a:moveTo>
                      <a:cubicBezTo>
                        <a:pt x="6654" y="2871"/>
                        <a:pt x="5161" y="5213"/>
                        <a:pt x="3321" y="5213"/>
                      </a:cubicBezTo>
                      <a:cubicBezTo>
                        <a:pt x="1494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7" name="Google Shape;1787;p31"/>
                <p:cNvSpPr/>
                <p:nvPr/>
              </p:nvSpPr>
              <p:spPr>
                <a:xfrm>
                  <a:off x="1392818" y="454771"/>
                  <a:ext cx="102562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8" h="5213" fill="none" extrusionOk="0">
                      <a:moveTo>
                        <a:pt x="2497" y="1"/>
                      </a:moveTo>
                      <a:cubicBezTo>
                        <a:pt x="2497" y="2871"/>
                        <a:pt x="1944" y="5213"/>
                        <a:pt x="1249" y="5213"/>
                      </a:cubicBezTo>
                      <a:cubicBezTo>
                        <a:pt x="567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8" name="Google Shape;1788;p31"/>
                <p:cNvSpPr/>
                <p:nvPr/>
              </p:nvSpPr>
              <p:spPr>
                <a:xfrm>
                  <a:off x="1444097" y="668757"/>
                  <a:ext cx="41" cy="3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537" fill="none" extrusionOk="0">
                      <a:moveTo>
                        <a:pt x="0" y="1"/>
                      </a:moveTo>
                      <a:lnTo>
                        <a:pt x="0" y="9537"/>
                      </a:ln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89" name="Google Shape;1789;p31"/>
                <p:cNvGrpSpPr/>
                <p:nvPr/>
              </p:nvGrpSpPr>
              <p:grpSpPr>
                <a:xfrm>
                  <a:off x="1204204" y="431451"/>
                  <a:ext cx="487723" cy="46231"/>
                  <a:chOff x="2270104" y="2019463"/>
                  <a:chExt cx="487723" cy="46231"/>
                </a:xfrm>
              </p:grpSpPr>
              <p:sp>
                <p:nvSpPr>
                  <p:cNvPr id="1790" name="Google Shape;1790;p31"/>
                  <p:cNvSpPr/>
                  <p:nvPr/>
                </p:nvSpPr>
                <p:spPr>
                  <a:xfrm>
                    <a:off x="2270104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2" y="1"/>
                        </a:moveTo>
                        <a:cubicBezTo>
                          <a:pt x="563" y="1"/>
                          <a:pt x="492" y="13"/>
                          <a:pt x="425" y="41"/>
                        </a:cubicBezTo>
                        <a:cubicBezTo>
                          <a:pt x="142" y="170"/>
                          <a:pt x="0" y="491"/>
                          <a:pt x="116" y="775"/>
                        </a:cubicBezTo>
                        <a:cubicBezTo>
                          <a:pt x="203" y="998"/>
                          <a:pt x="415" y="1126"/>
                          <a:pt x="635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4" y="633"/>
                          <a:pt x="1159" y="350"/>
                        </a:cubicBezTo>
                        <a:cubicBezTo>
                          <a:pt x="1070" y="134"/>
                          <a:pt x="855" y="1"/>
                          <a:pt x="63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1" name="Google Shape;1791;p31"/>
                  <p:cNvSpPr/>
                  <p:nvPr/>
                </p:nvSpPr>
                <p:spPr>
                  <a:xfrm>
                    <a:off x="234724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2" y="1"/>
                        </a:moveTo>
                        <a:cubicBezTo>
                          <a:pt x="563" y="1"/>
                          <a:pt x="492" y="13"/>
                          <a:pt x="425" y="41"/>
                        </a:cubicBezTo>
                        <a:cubicBezTo>
                          <a:pt x="142" y="170"/>
                          <a:pt x="0" y="491"/>
                          <a:pt x="129" y="775"/>
                        </a:cubicBezTo>
                        <a:cubicBezTo>
                          <a:pt x="216" y="998"/>
                          <a:pt x="420" y="1126"/>
                          <a:pt x="642" y="1126"/>
                        </a:cubicBezTo>
                        <a:cubicBezTo>
                          <a:pt x="715" y="1126"/>
                          <a:pt x="790" y="1112"/>
                          <a:pt x="863" y="1083"/>
                        </a:cubicBezTo>
                        <a:cubicBezTo>
                          <a:pt x="1146" y="968"/>
                          <a:pt x="1274" y="633"/>
                          <a:pt x="1159" y="350"/>
                        </a:cubicBezTo>
                        <a:cubicBezTo>
                          <a:pt x="1070" y="134"/>
                          <a:pt x="855" y="1"/>
                          <a:pt x="63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2" name="Google Shape;1792;p31"/>
                  <p:cNvSpPr/>
                  <p:nvPr/>
                </p:nvSpPr>
                <p:spPr>
                  <a:xfrm>
                    <a:off x="2432852" y="2019710"/>
                    <a:ext cx="52348" cy="45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0" extrusionOk="0">
                        <a:moveTo>
                          <a:pt x="638" y="0"/>
                        </a:moveTo>
                        <a:cubicBezTo>
                          <a:pt x="564" y="0"/>
                          <a:pt x="487" y="15"/>
                          <a:pt x="412" y="48"/>
                        </a:cubicBezTo>
                        <a:cubicBezTo>
                          <a:pt x="129" y="164"/>
                          <a:pt x="0" y="485"/>
                          <a:pt x="116" y="781"/>
                        </a:cubicBezTo>
                        <a:cubicBezTo>
                          <a:pt x="203" y="994"/>
                          <a:pt x="414" y="1120"/>
                          <a:pt x="633" y="1120"/>
                        </a:cubicBezTo>
                        <a:cubicBezTo>
                          <a:pt x="706" y="1120"/>
                          <a:pt x="779" y="1106"/>
                          <a:pt x="850" y="1077"/>
                        </a:cubicBezTo>
                        <a:cubicBezTo>
                          <a:pt x="1133" y="962"/>
                          <a:pt x="1274" y="627"/>
                          <a:pt x="1145" y="344"/>
                        </a:cubicBezTo>
                        <a:cubicBezTo>
                          <a:pt x="1059" y="133"/>
                          <a:pt x="858" y="0"/>
                          <a:pt x="63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3" name="Google Shape;1793;p31"/>
                  <p:cNvSpPr/>
                  <p:nvPr/>
                </p:nvSpPr>
                <p:spPr>
                  <a:xfrm>
                    <a:off x="253532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4" name="Google Shape;1794;p31"/>
                  <p:cNvSpPr/>
                  <p:nvPr/>
                </p:nvSpPr>
                <p:spPr>
                  <a:xfrm>
                    <a:off x="2620404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5" name="Google Shape;1795;p31"/>
                  <p:cNvSpPr/>
                  <p:nvPr/>
                </p:nvSpPr>
                <p:spPr>
                  <a:xfrm>
                    <a:off x="270547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96" name="Google Shape;1796;p31"/>
              <p:cNvGrpSpPr/>
              <p:nvPr/>
            </p:nvGrpSpPr>
            <p:grpSpPr>
              <a:xfrm>
                <a:off x="8492305" y="3014859"/>
                <a:ext cx="590243" cy="646772"/>
                <a:chOff x="1149230" y="1468825"/>
                <a:chExt cx="590243" cy="646772"/>
              </a:xfrm>
            </p:grpSpPr>
            <p:sp>
              <p:nvSpPr>
                <p:cNvPr id="1797" name="Google Shape;1797;p31"/>
                <p:cNvSpPr/>
                <p:nvPr/>
              </p:nvSpPr>
              <p:spPr>
                <a:xfrm>
                  <a:off x="1149230" y="1468825"/>
                  <a:ext cx="590243" cy="295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6" h="7195" extrusionOk="0">
                      <a:moveTo>
                        <a:pt x="1" y="1"/>
                      </a:moveTo>
                      <a:cubicBezTo>
                        <a:pt x="1" y="3977"/>
                        <a:pt x="3218" y="7195"/>
                        <a:pt x="7182" y="7195"/>
                      </a:cubicBezTo>
                      <a:cubicBezTo>
                        <a:pt x="11159" y="7195"/>
                        <a:pt x="14376" y="3977"/>
                        <a:pt x="1437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31"/>
                <p:cNvSpPr/>
                <p:nvPr/>
              </p:nvSpPr>
              <p:spPr>
                <a:xfrm>
                  <a:off x="1230603" y="1510046"/>
                  <a:ext cx="427532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3" h="5213" fill="none" extrusionOk="0">
                      <a:moveTo>
                        <a:pt x="10412" y="1"/>
                      </a:moveTo>
                      <a:cubicBezTo>
                        <a:pt x="10412" y="2871"/>
                        <a:pt x="8083" y="5213"/>
                        <a:pt x="5200" y="5213"/>
                      </a:cubicBezTo>
                      <a:cubicBezTo>
                        <a:pt x="2330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31"/>
                <p:cNvSpPr/>
                <p:nvPr/>
              </p:nvSpPr>
              <p:spPr>
                <a:xfrm>
                  <a:off x="1307749" y="1510046"/>
                  <a:ext cx="273238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5213" fill="none" extrusionOk="0">
                      <a:moveTo>
                        <a:pt x="6654" y="1"/>
                      </a:moveTo>
                      <a:cubicBezTo>
                        <a:pt x="6654" y="2871"/>
                        <a:pt x="5161" y="5213"/>
                        <a:pt x="3321" y="5213"/>
                      </a:cubicBezTo>
                      <a:cubicBezTo>
                        <a:pt x="1494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31"/>
                <p:cNvSpPr/>
                <p:nvPr/>
              </p:nvSpPr>
              <p:spPr>
                <a:xfrm>
                  <a:off x="1392818" y="1510046"/>
                  <a:ext cx="102562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8" h="5213" fill="none" extrusionOk="0">
                      <a:moveTo>
                        <a:pt x="2497" y="1"/>
                      </a:moveTo>
                      <a:cubicBezTo>
                        <a:pt x="2497" y="2871"/>
                        <a:pt x="1944" y="5213"/>
                        <a:pt x="1249" y="5213"/>
                      </a:cubicBezTo>
                      <a:cubicBezTo>
                        <a:pt x="567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1" name="Google Shape;1801;p31"/>
                <p:cNvSpPr/>
                <p:nvPr/>
              </p:nvSpPr>
              <p:spPr>
                <a:xfrm>
                  <a:off x="1444097" y="1724032"/>
                  <a:ext cx="41" cy="3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537" fill="none" extrusionOk="0">
                      <a:moveTo>
                        <a:pt x="0" y="1"/>
                      </a:moveTo>
                      <a:lnTo>
                        <a:pt x="0" y="9537"/>
                      </a:ln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802" name="Google Shape;1802;p31"/>
                <p:cNvGrpSpPr/>
                <p:nvPr/>
              </p:nvGrpSpPr>
              <p:grpSpPr>
                <a:xfrm>
                  <a:off x="1204204" y="1486726"/>
                  <a:ext cx="487723" cy="46231"/>
                  <a:chOff x="2270104" y="2019463"/>
                  <a:chExt cx="487723" cy="46231"/>
                </a:xfrm>
              </p:grpSpPr>
              <p:sp>
                <p:nvSpPr>
                  <p:cNvPr id="1803" name="Google Shape;1803;p31"/>
                  <p:cNvSpPr/>
                  <p:nvPr/>
                </p:nvSpPr>
                <p:spPr>
                  <a:xfrm>
                    <a:off x="2270104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2" y="1"/>
                        </a:moveTo>
                        <a:cubicBezTo>
                          <a:pt x="563" y="1"/>
                          <a:pt x="492" y="13"/>
                          <a:pt x="425" y="41"/>
                        </a:cubicBezTo>
                        <a:cubicBezTo>
                          <a:pt x="142" y="170"/>
                          <a:pt x="0" y="491"/>
                          <a:pt x="116" y="775"/>
                        </a:cubicBezTo>
                        <a:cubicBezTo>
                          <a:pt x="203" y="998"/>
                          <a:pt x="415" y="1126"/>
                          <a:pt x="635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4" y="633"/>
                          <a:pt x="1159" y="350"/>
                        </a:cubicBezTo>
                        <a:cubicBezTo>
                          <a:pt x="1070" y="134"/>
                          <a:pt x="855" y="1"/>
                          <a:pt x="63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4" name="Google Shape;1804;p31"/>
                  <p:cNvSpPr/>
                  <p:nvPr/>
                </p:nvSpPr>
                <p:spPr>
                  <a:xfrm>
                    <a:off x="234724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2" y="1"/>
                        </a:moveTo>
                        <a:cubicBezTo>
                          <a:pt x="563" y="1"/>
                          <a:pt x="492" y="13"/>
                          <a:pt x="425" y="41"/>
                        </a:cubicBezTo>
                        <a:cubicBezTo>
                          <a:pt x="142" y="170"/>
                          <a:pt x="0" y="491"/>
                          <a:pt x="129" y="775"/>
                        </a:cubicBezTo>
                        <a:cubicBezTo>
                          <a:pt x="216" y="998"/>
                          <a:pt x="420" y="1126"/>
                          <a:pt x="642" y="1126"/>
                        </a:cubicBezTo>
                        <a:cubicBezTo>
                          <a:pt x="715" y="1126"/>
                          <a:pt x="790" y="1112"/>
                          <a:pt x="863" y="1083"/>
                        </a:cubicBezTo>
                        <a:cubicBezTo>
                          <a:pt x="1146" y="968"/>
                          <a:pt x="1274" y="633"/>
                          <a:pt x="1159" y="350"/>
                        </a:cubicBezTo>
                        <a:cubicBezTo>
                          <a:pt x="1070" y="134"/>
                          <a:pt x="855" y="1"/>
                          <a:pt x="63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5" name="Google Shape;1805;p31"/>
                  <p:cNvSpPr/>
                  <p:nvPr/>
                </p:nvSpPr>
                <p:spPr>
                  <a:xfrm>
                    <a:off x="2432852" y="2019710"/>
                    <a:ext cx="52348" cy="45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0" extrusionOk="0">
                        <a:moveTo>
                          <a:pt x="638" y="0"/>
                        </a:moveTo>
                        <a:cubicBezTo>
                          <a:pt x="564" y="0"/>
                          <a:pt x="487" y="15"/>
                          <a:pt x="412" y="48"/>
                        </a:cubicBezTo>
                        <a:cubicBezTo>
                          <a:pt x="129" y="164"/>
                          <a:pt x="0" y="485"/>
                          <a:pt x="116" y="781"/>
                        </a:cubicBezTo>
                        <a:cubicBezTo>
                          <a:pt x="203" y="994"/>
                          <a:pt x="414" y="1120"/>
                          <a:pt x="633" y="1120"/>
                        </a:cubicBezTo>
                        <a:cubicBezTo>
                          <a:pt x="706" y="1120"/>
                          <a:pt x="779" y="1106"/>
                          <a:pt x="850" y="1077"/>
                        </a:cubicBezTo>
                        <a:cubicBezTo>
                          <a:pt x="1133" y="962"/>
                          <a:pt x="1274" y="627"/>
                          <a:pt x="1145" y="344"/>
                        </a:cubicBezTo>
                        <a:cubicBezTo>
                          <a:pt x="1059" y="133"/>
                          <a:pt x="858" y="0"/>
                          <a:pt x="63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6" name="Google Shape;1806;p31"/>
                  <p:cNvSpPr/>
                  <p:nvPr/>
                </p:nvSpPr>
                <p:spPr>
                  <a:xfrm>
                    <a:off x="253532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7" name="Google Shape;1807;p31"/>
                  <p:cNvSpPr/>
                  <p:nvPr/>
                </p:nvSpPr>
                <p:spPr>
                  <a:xfrm>
                    <a:off x="2620404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8" name="Google Shape;1808;p31"/>
                  <p:cNvSpPr/>
                  <p:nvPr/>
                </p:nvSpPr>
                <p:spPr>
                  <a:xfrm>
                    <a:off x="270547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09" name="Google Shape;1809;p31"/>
              <p:cNvGrpSpPr/>
              <p:nvPr/>
            </p:nvGrpSpPr>
            <p:grpSpPr>
              <a:xfrm>
                <a:off x="8492305" y="3663263"/>
                <a:ext cx="590243" cy="646772"/>
                <a:chOff x="1149230" y="1959338"/>
                <a:chExt cx="590243" cy="646772"/>
              </a:xfrm>
            </p:grpSpPr>
            <p:sp>
              <p:nvSpPr>
                <p:cNvPr id="1810" name="Google Shape;1810;p31"/>
                <p:cNvSpPr/>
                <p:nvPr/>
              </p:nvSpPr>
              <p:spPr>
                <a:xfrm>
                  <a:off x="1149230" y="1959338"/>
                  <a:ext cx="590243" cy="295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6" h="7195" extrusionOk="0">
                      <a:moveTo>
                        <a:pt x="1" y="1"/>
                      </a:moveTo>
                      <a:cubicBezTo>
                        <a:pt x="1" y="3977"/>
                        <a:pt x="3218" y="7195"/>
                        <a:pt x="7182" y="7195"/>
                      </a:cubicBezTo>
                      <a:cubicBezTo>
                        <a:pt x="11159" y="7195"/>
                        <a:pt x="14376" y="3977"/>
                        <a:pt x="1437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1" name="Google Shape;1811;p31"/>
                <p:cNvSpPr/>
                <p:nvPr/>
              </p:nvSpPr>
              <p:spPr>
                <a:xfrm>
                  <a:off x="1230603" y="2000558"/>
                  <a:ext cx="427532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3" h="5213" fill="none" extrusionOk="0">
                      <a:moveTo>
                        <a:pt x="10412" y="1"/>
                      </a:moveTo>
                      <a:cubicBezTo>
                        <a:pt x="10412" y="2871"/>
                        <a:pt x="8083" y="5213"/>
                        <a:pt x="5200" y="5213"/>
                      </a:cubicBezTo>
                      <a:cubicBezTo>
                        <a:pt x="2330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2" name="Google Shape;1812;p31"/>
                <p:cNvSpPr/>
                <p:nvPr/>
              </p:nvSpPr>
              <p:spPr>
                <a:xfrm>
                  <a:off x="1307749" y="2000558"/>
                  <a:ext cx="273238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5213" fill="none" extrusionOk="0">
                      <a:moveTo>
                        <a:pt x="6654" y="1"/>
                      </a:moveTo>
                      <a:cubicBezTo>
                        <a:pt x="6654" y="2871"/>
                        <a:pt x="5161" y="5213"/>
                        <a:pt x="3321" y="5213"/>
                      </a:cubicBezTo>
                      <a:cubicBezTo>
                        <a:pt x="1494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3" name="Google Shape;1813;p31"/>
                <p:cNvSpPr/>
                <p:nvPr/>
              </p:nvSpPr>
              <p:spPr>
                <a:xfrm>
                  <a:off x="1392818" y="2000558"/>
                  <a:ext cx="102562" cy="21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8" h="5213" fill="none" extrusionOk="0">
                      <a:moveTo>
                        <a:pt x="2497" y="1"/>
                      </a:moveTo>
                      <a:cubicBezTo>
                        <a:pt x="2497" y="2871"/>
                        <a:pt x="1944" y="5213"/>
                        <a:pt x="1249" y="5213"/>
                      </a:cubicBezTo>
                      <a:cubicBezTo>
                        <a:pt x="567" y="5213"/>
                        <a:pt x="1" y="2871"/>
                        <a:pt x="1" y="1"/>
                      </a:cubicBez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4" name="Google Shape;1814;p31"/>
                <p:cNvSpPr/>
                <p:nvPr/>
              </p:nvSpPr>
              <p:spPr>
                <a:xfrm>
                  <a:off x="1444097" y="2214545"/>
                  <a:ext cx="41" cy="3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537" fill="none" extrusionOk="0">
                      <a:moveTo>
                        <a:pt x="0" y="1"/>
                      </a:moveTo>
                      <a:lnTo>
                        <a:pt x="0" y="9537"/>
                      </a:lnTo>
                    </a:path>
                  </a:pathLst>
                </a:custGeom>
                <a:noFill/>
                <a:ln w="2900" cap="rnd" cmpd="sng">
                  <a:solidFill>
                    <a:schemeClr val="dk1"/>
                  </a:solidFill>
                  <a:prstDash val="solid"/>
                  <a:miter lim="128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815" name="Google Shape;1815;p31"/>
                <p:cNvGrpSpPr/>
                <p:nvPr/>
              </p:nvGrpSpPr>
              <p:grpSpPr>
                <a:xfrm>
                  <a:off x="1204204" y="1977238"/>
                  <a:ext cx="487723" cy="46231"/>
                  <a:chOff x="2270104" y="2019463"/>
                  <a:chExt cx="487723" cy="46231"/>
                </a:xfrm>
              </p:grpSpPr>
              <p:sp>
                <p:nvSpPr>
                  <p:cNvPr id="1816" name="Google Shape;1816;p31"/>
                  <p:cNvSpPr/>
                  <p:nvPr/>
                </p:nvSpPr>
                <p:spPr>
                  <a:xfrm>
                    <a:off x="2270104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2" y="1"/>
                        </a:moveTo>
                        <a:cubicBezTo>
                          <a:pt x="563" y="1"/>
                          <a:pt x="492" y="13"/>
                          <a:pt x="425" y="41"/>
                        </a:cubicBezTo>
                        <a:cubicBezTo>
                          <a:pt x="142" y="170"/>
                          <a:pt x="0" y="491"/>
                          <a:pt x="116" y="775"/>
                        </a:cubicBezTo>
                        <a:cubicBezTo>
                          <a:pt x="203" y="998"/>
                          <a:pt x="415" y="1126"/>
                          <a:pt x="635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4" y="633"/>
                          <a:pt x="1159" y="350"/>
                        </a:cubicBezTo>
                        <a:cubicBezTo>
                          <a:pt x="1070" y="134"/>
                          <a:pt x="855" y="1"/>
                          <a:pt x="63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17" name="Google Shape;1817;p31"/>
                  <p:cNvSpPr/>
                  <p:nvPr/>
                </p:nvSpPr>
                <p:spPr>
                  <a:xfrm>
                    <a:off x="234724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2" y="1"/>
                        </a:moveTo>
                        <a:cubicBezTo>
                          <a:pt x="563" y="1"/>
                          <a:pt x="492" y="13"/>
                          <a:pt x="425" y="41"/>
                        </a:cubicBezTo>
                        <a:cubicBezTo>
                          <a:pt x="142" y="170"/>
                          <a:pt x="0" y="491"/>
                          <a:pt x="129" y="775"/>
                        </a:cubicBezTo>
                        <a:cubicBezTo>
                          <a:pt x="216" y="998"/>
                          <a:pt x="420" y="1126"/>
                          <a:pt x="642" y="1126"/>
                        </a:cubicBezTo>
                        <a:cubicBezTo>
                          <a:pt x="715" y="1126"/>
                          <a:pt x="790" y="1112"/>
                          <a:pt x="863" y="1083"/>
                        </a:cubicBezTo>
                        <a:cubicBezTo>
                          <a:pt x="1146" y="968"/>
                          <a:pt x="1274" y="633"/>
                          <a:pt x="1159" y="350"/>
                        </a:cubicBezTo>
                        <a:cubicBezTo>
                          <a:pt x="1070" y="134"/>
                          <a:pt x="855" y="1"/>
                          <a:pt x="63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18" name="Google Shape;1818;p31"/>
                  <p:cNvSpPr/>
                  <p:nvPr/>
                </p:nvSpPr>
                <p:spPr>
                  <a:xfrm>
                    <a:off x="2432852" y="2019710"/>
                    <a:ext cx="52348" cy="45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0" extrusionOk="0">
                        <a:moveTo>
                          <a:pt x="638" y="0"/>
                        </a:moveTo>
                        <a:cubicBezTo>
                          <a:pt x="564" y="0"/>
                          <a:pt x="487" y="15"/>
                          <a:pt x="412" y="48"/>
                        </a:cubicBezTo>
                        <a:cubicBezTo>
                          <a:pt x="129" y="164"/>
                          <a:pt x="0" y="485"/>
                          <a:pt x="116" y="781"/>
                        </a:cubicBezTo>
                        <a:cubicBezTo>
                          <a:pt x="203" y="994"/>
                          <a:pt x="414" y="1120"/>
                          <a:pt x="633" y="1120"/>
                        </a:cubicBezTo>
                        <a:cubicBezTo>
                          <a:pt x="706" y="1120"/>
                          <a:pt x="779" y="1106"/>
                          <a:pt x="850" y="1077"/>
                        </a:cubicBezTo>
                        <a:cubicBezTo>
                          <a:pt x="1133" y="962"/>
                          <a:pt x="1274" y="627"/>
                          <a:pt x="1145" y="344"/>
                        </a:cubicBezTo>
                        <a:cubicBezTo>
                          <a:pt x="1059" y="133"/>
                          <a:pt x="858" y="0"/>
                          <a:pt x="63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19" name="Google Shape;1819;p31"/>
                  <p:cNvSpPr/>
                  <p:nvPr/>
                </p:nvSpPr>
                <p:spPr>
                  <a:xfrm>
                    <a:off x="253532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20" name="Google Shape;1820;p31"/>
                  <p:cNvSpPr/>
                  <p:nvPr/>
                </p:nvSpPr>
                <p:spPr>
                  <a:xfrm>
                    <a:off x="2620404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21" name="Google Shape;1821;p31"/>
                  <p:cNvSpPr/>
                  <p:nvPr/>
                </p:nvSpPr>
                <p:spPr>
                  <a:xfrm>
                    <a:off x="2705479" y="2019463"/>
                    <a:ext cx="52348" cy="4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5" h="1126" extrusionOk="0">
                        <a:moveTo>
                          <a:pt x="631" y="1"/>
                        </a:moveTo>
                        <a:cubicBezTo>
                          <a:pt x="562" y="1"/>
                          <a:pt x="493" y="13"/>
                          <a:pt x="425" y="41"/>
                        </a:cubicBezTo>
                        <a:cubicBezTo>
                          <a:pt x="129" y="170"/>
                          <a:pt x="1" y="491"/>
                          <a:pt x="117" y="775"/>
                        </a:cubicBezTo>
                        <a:cubicBezTo>
                          <a:pt x="204" y="998"/>
                          <a:pt x="415" y="1126"/>
                          <a:pt x="636" y="1126"/>
                        </a:cubicBezTo>
                        <a:cubicBezTo>
                          <a:pt x="707" y="1126"/>
                          <a:pt x="780" y="1112"/>
                          <a:pt x="850" y="1083"/>
                        </a:cubicBezTo>
                        <a:cubicBezTo>
                          <a:pt x="1133" y="968"/>
                          <a:pt x="1275" y="633"/>
                          <a:pt x="1159" y="350"/>
                        </a:cubicBezTo>
                        <a:cubicBezTo>
                          <a:pt x="1061" y="134"/>
                          <a:pt x="851" y="1"/>
                          <a:pt x="6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822" name="Google Shape;1822;p31"/>
            <p:cNvGrpSpPr/>
            <p:nvPr/>
          </p:nvGrpSpPr>
          <p:grpSpPr>
            <a:xfrm>
              <a:off x="8430451" y="667300"/>
              <a:ext cx="713385" cy="753000"/>
              <a:chOff x="8430621" y="751566"/>
              <a:chExt cx="713100" cy="753000"/>
            </a:xfrm>
          </p:grpSpPr>
          <p:sp>
            <p:nvSpPr>
              <p:cNvPr id="1823" name="Google Shape;1823;p31"/>
              <p:cNvSpPr/>
              <p:nvPr/>
            </p:nvSpPr>
            <p:spPr>
              <a:xfrm>
                <a:off x="8430621" y="751566"/>
                <a:ext cx="713100" cy="753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24" name="Google Shape;1824;p31"/>
              <p:cNvGrpSpPr/>
              <p:nvPr/>
            </p:nvGrpSpPr>
            <p:grpSpPr>
              <a:xfrm rot="10800000" flipH="1">
                <a:off x="8663537" y="866980"/>
                <a:ext cx="247713" cy="549195"/>
                <a:chOff x="945712" y="101904"/>
                <a:chExt cx="247713" cy="549195"/>
              </a:xfrm>
            </p:grpSpPr>
            <p:sp>
              <p:nvSpPr>
                <p:cNvPr id="1825" name="Google Shape;1825;p31"/>
                <p:cNvSpPr/>
                <p:nvPr/>
              </p:nvSpPr>
              <p:spPr>
                <a:xfrm>
                  <a:off x="945712" y="101904"/>
                  <a:ext cx="247713" cy="247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4" h="3875" extrusionOk="0">
                      <a:moveTo>
                        <a:pt x="1931" y="1"/>
                      </a:moveTo>
                      <a:lnTo>
                        <a:pt x="0" y="1944"/>
                      </a:lnTo>
                      <a:lnTo>
                        <a:pt x="1931" y="3874"/>
                      </a:lnTo>
                      <a:lnTo>
                        <a:pt x="3874" y="1944"/>
                      </a:lnTo>
                      <a:lnTo>
                        <a:pt x="193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1"/>
                <p:cNvSpPr/>
                <p:nvPr/>
              </p:nvSpPr>
              <p:spPr>
                <a:xfrm>
                  <a:off x="945712" y="403375"/>
                  <a:ext cx="247713" cy="247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4" h="3874" extrusionOk="0">
                      <a:moveTo>
                        <a:pt x="1931" y="0"/>
                      </a:moveTo>
                      <a:lnTo>
                        <a:pt x="0" y="1931"/>
                      </a:lnTo>
                      <a:lnTo>
                        <a:pt x="1931" y="3874"/>
                      </a:lnTo>
                      <a:lnTo>
                        <a:pt x="3874" y="1931"/>
                      </a:lnTo>
                      <a:lnTo>
                        <a:pt x="193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27" name="Google Shape;1827;p31"/>
            <p:cNvGrpSpPr/>
            <p:nvPr/>
          </p:nvGrpSpPr>
          <p:grpSpPr>
            <a:xfrm>
              <a:off x="8430625" y="0"/>
              <a:ext cx="713100" cy="667200"/>
              <a:chOff x="7717725" y="837275"/>
              <a:chExt cx="713100" cy="667200"/>
            </a:xfrm>
          </p:grpSpPr>
          <p:sp>
            <p:nvSpPr>
              <p:cNvPr id="1828" name="Google Shape;1828;p31"/>
              <p:cNvSpPr/>
              <p:nvPr/>
            </p:nvSpPr>
            <p:spPr>
              <a:xfrm>
                <a:off x="7717725" y="837275"/>
                <a:ext cx="713100" cy="667200"/>
              </a:xfrm>
              <a:prstGeom prst="rect">
                <a:avLst/>
              </a:prstGeom>
              <a:solidFill>
                <a:srgbClr val="FACC7B">
                  <a:alpha val="29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1"/>
              <p:cNvSpPr/>
              <p:nvPr/>
            </p:nvSpPr>
            <p:spPr>
              <a:xfrm>
                <a:off x="7912941" y="1009547"/>
                <a:ext cx="322654" cy="322666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5046" extrusionOk="0">
                    <a:moveTo>
                      <a:pt x="2523" y="0"/>
                    </a:moveTo>
                    <a:lnTo>
                      <a:pt x="1596" y="1596"/>
                    </a:lnTo>
                    <a:lnTo>
                      <a:pt x="1" y="2523"/>
                    </a:lnTo>
                    <a:lnTo>
                      <a:pt x="1596" y="3449"/>
                    </a:lnTo>
                    <a:lnTo>
                      <a:pt x="2523" y="5045"/>
                    </a:lnTo>
                    <a:lnTo>
                      <a:pt x="3450" y="3449"/>
                    </a:lnTo>
                    <a:lnTo>
                      <a:pt x="5045" y="2523"/>
                    </a:lnTo>
                    <a:lnTo>
                      <a:pt x="3450" y="1596"/>
                    </a:lnTo>
                    <a:lnTo>
                      <a:pt x="25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0" name="Google Shape;1830;p31"/>
            <p:cNvSpPr/>
            <p:nvPr/>
          </p:nvSpPr>
          <p:spPr>
            <a:xfrm>
              <a:off x="8430875" y="4607850"/>
              <a:ext cx="713100" cy="535500"/>
            </a:xfrm>
            <a:prstGeom prst="rect">
              <a:avLst/>
            </a:prstGeom>
            <a:solidFill>
              <a:srgbClr val="F2889F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32"/>
          <p:cNvSpPr/>
          <p:nvPr/>
        </p:nvSpPr>
        <p:spPr>
          <a:xfrm>
            <a:off x="713225" y="4607850"/>
            <a:ext cx="7717800" cy="535500"/>
          </a:xfrm>
          <a:prstGeom prst="rect">
            <a:avLst/>
          </a:prstGeom>
          <a:solidFill>
            <a:srgbClr val="FACC7B">
              <a:alpha val="29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32"/>
          <p:cNvSpPr/>
          <p:nvPr/>
        </p:nvSpPr>
        <p:spPr>
          <a:xfrm>
            <a:off x="8430850" y="4607750"/>
            <a:ext cx="713400" cy="535500"/>
          </a:xfrm>
          <a:prstGeom prst="rect">
            <a:avLst/>
          </a:prstGeom>
          <a:solidFill>
            <a:srgbClr val="FACC7B">
              <a:alpha val="29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32"/>
          <p:cNvSpPr/>
          <p:nvPr/>
        </p:nvSpPr>
        <p:spPr>
          <a:xfrm>
            <a:off x="8532638" y="12772"/>
            <a:ext cx="510251" cy="510251"/>
          </a:xfrm>
          <a:custGeom>
            <a:avLst/>
            <a:gdLst/>
            <a:ahLst/>
            <a:cxnLst/>
            <a:rect l="l" t="t" r="r" b="b"/>
            <a:pathLst>
              <a:path w="27374" h="27374" extrusionOk="0">
                <a:moveTo>
                  <a:pt x="13680" y="1"/>
                </a:moveTo>
                <a:cubicBezTo>
                  <a:pt x="12664" y="1"/>
                  <a:pt x="12252" y="4569"/>
                  <a:pt x="11312" y="4814"/>
                </a:cubicBezTo>
                <a:cubicBezTo>
                  <a:pt x="11278" y="4823"/>
                  <a:pt x="11242" y="4828"/>
                  <a:pt x="11204" y="4828"/>
                </a:cubicBezTo>
                <a:cubicBezTo>
                  <a:pt x="10219" y="4828"/>
                  <a:pt x="7977" y="1784"/>
                  <a:pt x="7012" y="1784"/>
                </a:cubicBezTo>
                <a:cubicBezTo>
                  <a:pt x="6947" y="1784"/>
                  <a:pt x="6887" y="1798"/>
                  <a:pt x="6834" y="1828"/>
                </a:cubicBezTo>
                <a:cubicBezTo>
                  <a:pt x="5972" y="2330"/>
                  <a:pt x="7902" y="6487"/>
                  <a:pt x="7194" y="7195"/>
                </a:cubicBezTo>
                <a:cubicBezTo>
                  <a:pt x="7081" y="7308"/>
                  <a:pt x="6878" y="7354"/>
                  <a:pt x="6615" y="7354"/>
                </a:cubicBezTo>
                <a:cubicBezTo>
                  <a:pt x="5554" y="7354"/>
                  <a:pt x="3517" y="6608"/>
                  <a:pt x="2457" y="6608"/>
                </a:cubicBezTo>
                <a:cubicBezTo>
                  <a:pt x="2148" y="6608"/>
                  <a:pt x="1923" y="6671"/>
                  <a:pt x="1828" y="6834"/>
                </a:cubicBezTo>
                <a:cubicBezTo>
                  <a:pt x="1339" y="7697"/>
                  <a:pt x="5084" y="10335"/>
                  <a:pt x="4813" y="11313"/>
                </a:cubicBezTo>
                <a:cubicBezTo>
                  <a:pt x="4569" y="12252"/>
                  <a:pt x="0" y="12664"/>
                  <a:pt x="0" y="13681"/>
                </a:cubicBezTo>
                <a:cubicBezTo>
                  <a:pt x="0" y="14710"/>
                  <a:pt x="4569" y="15122"/>
                  <a:pt x="4813" y="16062"/>
                </a:cubicBezTo>
                <a:cubicBezTo>
                  <a:pt x="5084" y="17040"/>
                  <a:pt x="1339" y="19678"/>
                  <a:pt x="1828" y="20527"/>
                </a:cubicBezTo>
                <a:cubicBezTo>
                  <a:pt x="1924" y="20695"/>
                  <a:pt x="2154" y="20760"/>
                  <a:pt x="2469" y="20760"/>
                </a:cubicBezTo>
                <a:cubicBezTo>
                  <a:pt x="3532" y="20760"/>
                  <a:pt x="5557" y="20020"/>
                  <a:pt x="6615" y="20020"/>
                </a:cubicBezTo>
                <a:cubicBezTo>
                  <a:pt x="6877" y="20020"/>
                  <a:pt x="7080" y="20066"/>
                  <a:pt x="7194" y="20180"/>
                </a:cubicBezTo>
                <a:cubicBezTo>
                  <a:pt x="7902" y="20875"/>
                  <a:pt x="5972" y="25044"/>
                  <a:pt x="6834" y="25546"/>
                </a:cubicBezTo>
                <a:cubicBezTo>
                  <a:pt x="6887" y="25576"/>
                  <a:pt x="6947" y="25590"/>
                  <a:pt x="7012" y="25590"/>
                </a:cubicBezTo>
                <a:cubicBezTo>
                  <a:pt x="7978" y="25590"/>
                  <a:pt x="10227" y="22535"/>
                  <a:pt x="11209" y="22535"/>
                </a:cubicBezTo>
                <a:cubicBezTo>
                  <a:pt x="11245" y="22535"/>
                  <a:pt x="11280" y="22539"/>
                  <a:pt x="11312" y="22548"/>
                </a:cubicBezTo>
                <a:cubicBezTo>
                  <a:pt x="12252" y="22805"/>
                  <a:pt x="12664" y="27374"/>
                  <a:pt x="13680" y="27374"/>
                </a:cubicBezTo>
                <a:cubicBezTo>
                  <a:pt x="14710" y="27374"/>
                  <a:pt x="15122" y="22805"/>
                  <a:pt x="16061" y="22548"/>
                </a:cubicBezTo>
                <a:cubicBezTo>
                  <a:pt x="16094" y="22539"/>
                  <a:pt x="16128" y="22535"/>
                  <a:pt x="16164" y="22535"/>
                </a:cubicBezTo>
                <a:cubicBezTo>
                  <a:pt x="17146" y="22535"/>
                  <a:pt x="19395" y="25590"/>
                  <a:pt x="20351" y="25590"/>
                </a:cubicBezTo>
                <a:cubicBezTo>
                  <a:pt x="20416" y="25590"/>
                  <a:pt x="20475" y="25576"/>
                  <a:pt x="20527" y="25546"/>
                </a:cubicBezTo>
                <a:cubicBezTo>
                  <a:pt x="21402" y="25044"/>
                  <a:pt x="19472" y="20875"/>
                  <a:pt x="20179" y="20180"/>
                </a:cubicBezTo>
                <a:cubicBezTo>
                  <a:pt x="20291" y="20066"/>
                  <a:pt x="20493" y="20020"/>
                  <a:pt x="20755" y="20020"/>
                </a:cubicBezTo>
                <a:cubicBezTo>
                  <a:pt x="21809" y="20020"/>
                  <a:pt x="23839" y="20760"/>
                  <a:pt x="24904" y="20760"/>
                </a:cubicBezTo>
                <a:cubicBezTo>
                  <a:pt x="25219" y="20760"/>
                  <a:pt x="25450" y="20695"/>
                  <a:pt x="25546" y="20527"/>
                </a:cubicBezTo>
                <a:cubicBezTo>
                  <a:pt x="26035" y="19678"/>
                  <a:pt x="22290" y="17040"/>
                  <a:pt x="22547" y="16062"/>
                </a:cubicBezTo>
                <a:cubicBezTo>
                  <a:pt x="22805" y="15122"/>
                  <a:pt x="27373" y="14710"/>
                  <a:pt x="27373" y="13681"/>
                </a:cubicBezTo>
                <a:cubicBezTo>
                  <a:pt x="27373" y="12664"/>
                  <a:pt x="22805" y="12252"/>
                  <a:pt x="22547" y="11313"/>
                </a:cubicBezTo>
                <a:cubicBezTo>
                  <a:pt x="22290" y="10335"/>
                  <a:pt x="26035" y="7697"/>
                  <a:pt x="25546" y="6834"/>
                </a:cubicBezTo>
                <a:cubicBezTo>
                  <a:pt x="25451" y="6671"/>
                  <a:pt x="25225" y="6608"/>
                  <a:pt x="24916" y="6608"/>
                </a:cubicBezTo>
                <a:cubicBezTo>
                  <a:pt x="23853" y="6608"/>
                  <a:pt x="21812" y="7354"/>
                  <a:pt x="20754" y="7354"/>
                </a:cubicBezTo>
                <a:cubicBezTo>
                  <a:pt x="20493" y="7354"/>
                  <a:pt x="20291" y="7308"/>
                  <a:pt x="20179" y="7195"/>
                </a:cubicBezTo>
                <a:cubicBezTo>
                  <a:pt x="19472" y="6487"/>
                  <a:pt x="21402" y="2330"/>
                  <a:pt x="20527" y="1828"/>
                </a:cubicBezTo>
                <a:cubicBezTo>
                  <a:pt x="20475" y="1798"/>
                  <a:pt x="20416" y="1784"/>
                  <a:pt x="20351" y="1784"/>
                </a:cubicBezTo>
                <a:cubicBezTo>
                  <a:pt x="19397" y="1784"/>
                  <a:pt x="17154" y="4828"/>
                  <a:pt x="16170" y="4828"/>
                </a:cubicBezTo>
                <a:cubicBezTo>
                  <a:pt x="16132" y="4828"/>
                  <a:pt x="16095" y="4823"/>
                  <a:pt x="16061" y="4814"/>
                </a:cubicBezTo>
                <a:cubicBezTo>
                  <a:pt x="15122" y="4569"/>
                  <a:pt x="14710" y="1"/>
                  <a:pt x="1368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32"/>
          <p:cNvSpPr/>
          <p:nvPr/>
        </p:nvSpPr>
        <p:spPr>
          <a:xfrm>
            <a:off x="101563" y="4624359"/>
            <a:ext cx="510251" cy="510251"/>
          </a:xfrm>
          <a:custGeom>
            <a:avLst/>
            <a:gdLst/>
            <a:ahLst/>
            <a:cxnLst/>
            <a:rect l="l" t="t" r="r" b="b"/>
            <a:pathLst>
              <a:path w="27374" h="27374" extrusionOk="0">
                <a:moveTo>
                  <a:pt x="13680" y="1"/>
                </a:moveTo>
                <a:cubicBezTo>
                  <a:pt x="12664" y="1"/>
                  <a:pt x="12252" y="4569"/>
                  <a:pt x="11312" y="4814"/>
                </a:cubicBezTo>
                <a:cubicBezTo>
                  <a:pt x="11278" y="4823"/>
                  <a:pt x="11242" y="4828"/>
                  <a:pt x="11204" y="4828"/>
                </a:cubicBezTo>
                <a:cubicBezTo>
                  <a:pt x="10219" y="4828"/>
                  <a:pt x="7977" y="1784"/>
                  <a:pt x="7012" y="1784"/>
                </a:cubicBezTo>
                <a:cubicBezTo>
                  <a:pt x="6947" y="1784"/>
                  <a:pt x="6887" y="1798"/>
                  <a:pt x="6834" y="1828"/>
                </a:cubicBezTo>
                <a:cubicBezTo>
                  <a:pt x="5972" y="2330"/>
                  <a:pt x="7902" y="6487"/>
                  <a:pt x="7194" y="7195"/>
                </a:cubicBezTo>
                <a:cubicBezTo>
                  <a:pt x="7081" y="7308"/>
                  <a:pt x="6878" y="7354"/>
                  <a:pt x="6615" y="7354"/>
                </a:cubicBezTo>
                <a:cubicBezTo>
                  <a:pt x="5554" y="7354"/>
                  <a:pt x="3517" y="6608"/>
                  <a:pt x="2457" y="6608"/>
                </a:cubicBezTo>
                <a:cubicBezTo>
                  <a:pt x="2148" y="6608"/>
                  <a:pt x="1923" y="6671"/>
                  <a:pt x="1828" y="6834"/>
                </a:cubicBezTo>
                <a:cubicBezTo>
                  <a:pt x="1339" y="7697"/>
                  <a:pt x="5084" y="10335"/>
                  <a:pt x="4813" y="11313"/>
                </a:cubicBezTo>
                <a:cubicBezTo>
                  <a:pt x="4569" y="12252"/>
                  <a:pt x="0" y="12664"/>
                  <a:pt x="0" y="13681"/>
                </a:cubicBezTo>
                <a:cubicBezTo>
                  <a:pt x="0" y="14710"/>
                  <a:pt x="4569" y="15122"/>
                  <a:pt x="4813" y="16062"/>
                </a:cubicBezTo>
                <a:cubicBezTo>
                  <a:pt x="5084" y="17040"/>
                  <a:pt x="1339" y="19678"/>
                  <a:pt x="1828" y="20527"/>
                </a:cubicBezTo>
                <a:cubicBezTo>
                  <a:pt x="1924" y="20695"/>
                  <a:pt x="2154" y="20760"/>
                  <a:pt x="2469" y="20760"/>
                </a:cubicBezTo>
                <a:cubicBezTo>
                  <a:pt x="3532" y="20760"/>
                  <a:pt x="5557" y="20020"/>
                  <a:pt x="6615" y="20020"/>
                </a:cubicBezTo>
                <a:cubicBezTo>
                  <a:pt x="6877" y="20020"/>
                  <a:pt x="7080" y="20066"/>
                  <a:pt x="7194" y="20180"/>
                </a:cubicBezTo>
                <a:cubicBezTo>
                  <a:pt x="7902" y="20875"/>
                  <a:pt x="5972" y="25044"/>
                  <a:pt x="6834" y="25546"/>
                </a:cubicBezTo>
                <a:cubicBezTo>
                  <a:pt x="6887" y="25576"/>
                  <a:pt x="6947" y="25590"/>
                  <a:pt x="7012" y="25590"/>
                </a:cubicBezTo>
                <a:cubicBezTo>
                  <a:pt x="7978" y="25590"/>
                  <a:pt x="10227" y="22535"/>
                  <a:pt x="11209" y="22535"/>
                </a:cubicBezTo>
                <a:cubicBezTo>
                  <a:pt x="11245" y="22535"/>
                  <a:pt x="11280" y="22539"/>
                  <a:pt x="11312" y="22548"/>
                </a:cubicBezTo>
                <a:cubicBezTo>
                  <a:pt x="12252" y="22805"/>
                  <a:pt x="12664" y="27374"/>
                  <a:pt x="13680" y="27374"/>
                </a:cubicBezTo>
                <a:cubicBezTo>
                  <a:pt x="14710" y="27374"/>
                  <a:pt x="15122" y="22805"/>
                  <a:pt x="16061" y="22548"/>
                </a:cubicBezTo>
                <a:cubicBezTo>
                  <a:pt x="16094" y="22539"/>
                  <a:pt x="16128" y="22535"/>
                  <a:pt x="16164" y="22535"/>
                </a:cubicBezTo>
                <a:cubicBezTo>
                  <a:pt x="17146" y="22535"/>
                  <a:pt x="19395" y="25590"/>
                  <a:pt x="20351" y="25590"/>
                </a:cubicBezTo>
                <a:cubicBezTo>
                  <a:pt x="20416" y="25590"/>
                  <a:pt x="20475" y="25576"/>
                  <a:pt x="20527" y="25546"/>
                </a:cubicBezTo>
                <a:cubicBezTo>
                  <a:pt x="21402" y="25044"/>
                  <a:pt x="19472" y="20875"/>
                  <a:pt x="20179" y="20180"/>
                </a:cubicBezTo>
                <a:cubicBezTo>
                  <a:pt x="20291" y="20066"/>
                  <a:pt x="20493" y="20020"/>
                  <a:pt x="20755" y="20020"/>
                </a:cubicBezTo>
                <a:cubicBezTo>
                  <a:pt x="21809" y="20020"/>
                  <a:pt x="23839" y="20760"/>
                  <a:pt x="24904" y="20760"/>
                </a:cubicBezTo>
                <a:cubicBezTo>
                  <a:pt x="25219" y="20760"/>
                  <a:pt x="25450" y="20695"/>
                  <a:pt x="25546" y="20527"/>
                </a:cubicBezTo>
                <a:cubicBezTo>
                  <a:pt x="26035" y="19678"/>
                  <a:pt x="22290" y="17040"/>
                  <a:pt x="22547" y="16062"/>
                </a:cubicBezTo>
                <a:cubicBezTo>
                  <a:pt x="22805" y="15122"/>
                  <a:pt x="27373" y="14710"/>
                  <a:pt x="27373" y="13681"/>
                </a:cubicBezTo>
                <a:cubicBezTo>
                  <a:pt x="27373" y="12664"/>
                  <a:pt x="22805" y="12252"/>
                  <a:pt x="22547" y="11313"/>
                </a:cubicBezTo>
                <a:cubicBezTo>
                  <a:pt x="22290" y="10335"/>
                  <a:pt x="26035" y="7697"/>
                  <a:pt x="25546" y="6834"/>
                </a:cubicBezTo>
                <a:cubicBezTo>
                  <a:pt x="25451" y="6671"/>
                  <a:pt x="25225" y="6608"/>
                  <a:pt x="24916" y="6608"/>
                </a:cubicBezTo>
                <a:cubicBezTo>
                  <a:pt x="23853" y="6608"/>
                  <a:pt x="21812" y="7354"/>
                  <a:pt x="20754" y="7354"/>
                </a:cubicBezTo>
                <a:cubicBezTo>
                  <a:pt x="20493" y="7354"/>
                  <a:pt x="20291" y="7308"/>
                  <a:pt x="20179" y="7195"/>
                </a:cubicBezTo>
                <a:cubicBezTo>
                  <a:pt x="19472" y="6487"/>
                  <a:pt x="21402" y="2330"/>
                  <a:pt x="20527" y="1828"/>
                </a:cubicBezTo>
                <a:cubicBezTo>
                  <a:pt x="20475" y="1798"/>
                  <a:pt x="20416" y="1784"/>
                  <a:pt x="20351" y="1784"/>
                </a:cubicBezTo>
                <a:cubicBezTo>
                  <a:pt x="19397" y="1784"/>
                  <a:pt x="17154" y="4828"/>
                  <a:pt x="16170" y="4828"/>
                </a:cubicBezTo>
                <a:cubicBezTo>
                  <a:pt x="16132" y="4828"/>
                  <a:pt x="16095" y="4823"/>
                  <a:pt x="16061" y="4814"/>
                </a:cubicBezTo>
                <a:cubicBezTo>
                  <a:pt x="15122" y="4569"/>
                  <a:pt x="14710" y="1"/>
                  <a:pt x="136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32"/>
          <p:cNvSpPr/>
          <p:nvPr/>
        </p:nvSpPr>
        <p:spPr>
          <a:xfrm>
            <a:off x="8512575" y="4757261"/>
            <a:ext cx="244450" cy="244450"/>
          </a:xfrm>
          <a:custGeom>
            <a:avLst/>
            <a:gdLst/>
            <a:ahLst/>
            <a:cxnLst/>
            <a:rect l="l" t="t" r="r" b="b"/>
            <a:pathLst>
              <a:path w="27374" h="27374" extrusionOk="0">
                <a:moveTo>
                  <a:pt x="13680" y="1"/>
                </a:moveTo>
                <a:cubicBezTo>
                  <a:pt x="12664" y="1"/>
                  <a:pt x="12252" y="4569"/>
                  <a:pt x="11312" y="4814"/>
                </a:cubicBezTo>
                <a:cubicBezTo>
                  <a:pt x="11278" y="4823"/>
                  <a:pt x="11242" y="4828"/>
                  <a:pt x="11204" y="4828"/>
                </a:cubicBezTo>
                <a:cubicBezTo>
                  <a:pt x="10219" y="4828"/>
                  <a:pt x="7977" y="1784"/>
                  <a:pt x="7012" y="1784"/>
                </a:cubicBezTo>
                <a:cubicBezTo>
                  <a:pt x="6947" y="1784"/>
                  <a:pt x="6887" y="1798"/>
                  <a:pt x="6834" y="1828"/>
                </a:cubicBezTo>
                <a:cubicBezTo>
                  <a:pt x="5972" y="2330"/>
                  <a:pt x="7902" y="6487"/>
                  <a:pt x="7194" y="7195"/>
                </a:cubicBezTo>
                <a:cubicBezTo>
                  <a:pt x="7081" y="7308"/>
                  <a:pt x="6878" y="7354"/>
                  <a:pt x="6615" y="7354"/>
                </a:cubicBezTo>
                <a:cubicBezTo>
                  <a:pt x="5554" y="7354"/>
                  <a:pt x="3517" y="6608"/>
                  <a:pt x="2457" y="6608"/>
                </a:cubicBezTo>
                <a:cubicBezTo>
                  <a:pt x="2148" y="6608"/>
                  <a:pt x="1923" y="6671"/>
                  <a:pt x="1828" y="6834"/>
                </a:cubicBezTo>
                <a:cubicBezTo>
                  <a:pt x="1339" y="7697"/>
                  <a:pt x="5084" y="10335"/>
                  <a:pt x="4813" y="11313"/>
                </a:cubicBezTo>
                <a:cubicBezTo>
                  <a:pt x="4569" y="12252"/>
                  <a:pt x="0" y="12664"/>
                  <a:pt x="0" y="13681"/>
                </a:cubicBezTo>
                <a:cubicBezTo>
                  <a:pt x="0" y="14710"/>
                  <a:pt x="4569" y="15122"/>
                  <a:pt x="4813" y="16062"/>
                </a:cubicBezTo>
                <a:cubicBezTo>
                  <a:pt x="5084" y="17040"/>
                  <a:pt x="1339" y="19678"/>
                  <a:pt x="1828" y="20527"/>
                </a:cubicBezTo>
                <a:cubicBezTo>
                  <a:pt x="1924" y="20695"/>
                  <a:pt x="2154" y="20760"/>
                  <a:pt x="2469" y="20760"/>
                </a:cubicBezTo>
                <a:cubicBezTo>
                  <a:pt x="3532" y="20760"/>
                  <a:pt x="5557" y="20020"/>
                  <a:pt x="6615" y="20020"/>
                </a:cubicBezTo>
                <a:cubicBezTo>
                  <a:pt x="6877" y="20020"/>
                  <a:pt x="7080" y="20066"/>
                  <a:pt x="7194" y="20180"/>
                </a:cubicBezTo>
                <a:cubicBezTo>
                  <a:pt x="7902" y="20875"/>
                  <a:pt x="5972" y="25044"/>
                  <a:pt x="6834" y="25546"/>
                </a:cubicBezTo>
                <a:cubicBezTo>
                  <a:pt x="6887" y="25576"/>
                  <a:pt x="6947" y="25590"/>
                  <a:pt x="7012" y="25590"/>
                </a:cubicBezTo>
                <a:cubicBezTo>
                  <a:pt x="7978" y="25590"/>
                  <a:pt x="10227" y="22535"/>
                  <a:pt x="11209" y="22535"/>
                </a:cubicBezTo>
                <a:cubicBezTo>
                  <a:pt x="11245" y="22535"/>
                  <a:pt x="11280" y="22539"/>
                  <a:pt x="11312" y="22548"/>
                </a:cubicBezTo>
                <a:cubicBezTo>
                  <a:pt x="12252" y="22805"/>
                  <a:pt x="12664" y="27374"/>
                  <a:pt x="13680" y="27374"/>
                </a:cubicBezTo>
                <a:cubicBezTo>
                  <a:pt x="14710" y="27374"/>
                  <a:pt x="15122" y="22805"/>
                  <a:pt x="16061" y="22548"/>
                </a:cubicBezTo>
                <a:cubicBezTo>
                  <a:pt x="16094" y="22539"/>
                  <a:pt x="16128" y="22535"/>
                  <a:pt x="16164" y="22535"/>
                </a:cubicBezTo>
                <a:cubicBezTo>
                  <a:pt x="17146" y="22535"/>
                  <a:pt x="19395" y="25590"/>
                  <a:pt x="20351" y="25590"/>
                </a:cubicBezTo>
                <a:cubicBezTo>
                  <a:pt x="20416" y="25590"/>
                  <a:pt x="20475" y="25576"/>
                  <a:pt x="20527" y="25546"/>
                </a:cubicBezTo>
                <a:cubicBezTo>
                  <a:pt x="21402" y="25044"/>
                  <a:pt x="19472" y="20875"/>
                  <a:pt x="20179" y="20180"/>
                </a:cubicBezTo>
                <a:cubicBezTo>
                  <a:pt x="20291" y="20066"/>
                  <a:pt x="20493" y="20020"/>
                  <a:pt x="20755" y="20020"/>
                </a:cubicBezTo>
                <a:cubicBezTo>
                  <a:pt x="21809" y="20020"/>
                  <a:pt x="23839" y="20760"/>
                  <a:pt x="24904" y="20760"/>
                </a:cubicBezTo>
                <a:cubicBezTo>
                  <a:pt x="25219" y="20760"/>
                  <a:pt x="25450" y="20695"/>
                  <a:pt x="25546" y="20527"/>
                </a:cubicBezTo>
                <a:cubicBezTo>
                  <a:pt x="26035" y="19678"/>
                  <a:pt x="22290" y="17040"/>
                  <a:pt x="22547" y="16062"/>
                </a:cubicBezTo>
                <a:cubicBezTo>
                  <a:pt x="22805" y="15122"/>
                  <a:pt x="27373" y="14710"/>
                  <a:pt x="27373" y="13681"/>
                </a:cubicBezTo>
                <a:cubicBezTo>
                  <a:pt x="27373" y="12664"/>
                  <a:pt x="22805" y="12252"/>
                  <a:pt x="22547" y="11313"/>
                </a:cubicBezTo>
                <a:cubicBezTo>
                  <a:pt x="22290" y="10335"/>
                  <a:pt x="26035" y="7697"/>
                  <a:pt x="25546" y="6834"/>
                </a:cubicBezTo>
                <a:cubicBezTo>
                  <a:pt x="25451" y="6671"/>
                  <a:pt x="25225" y="6608"/>
                  <a:pt x="24916" y="6608"/>
                </a:cubicBezTo>
                <a:cubicBezTo>
                  <a:pt x="23853" y="6608"/>
                  <a:pt x="21812" y="7354"/>
                  <a:pt x="20754" y="7354"/>
                </a:cubicBezTo>
                <a:cubicBezTo>
                  <a:pt x="20493" y="7354"/>
                  <a:pt x="20291" y="7308"/>
                  <a:pt x="20179" y="7195"/>
                </a:cubicBezTo>
                <a:cubicBezTo>
                  <a:pt x="19472" y="6487"/>
                  <a:pt x="21402" y="2330"/>
                  <a:pt x="20527" y="1828"/>
                </a:cubicBezTo>
                <a:cubicBezTo>
                  <a:pt x="20475" y="1798"/>
                  <a:pt x="20416" y="1784"/>
                  <a:pt x="20351" y="1784"/>
                </a:cubicBezTo>
                <a:cubicBezTo>
                  <a:pt x="19397" y="1784"/>
                  <a:pt x="17154" y="4828"/>
                  <a:pt x="16170" y="4828"/>
                </a:cubicBezTo>
                <a:cubicBezTo>
                  <a:pt x="16132" y="4828"/>
                  <a:pt x="16095" y="4823"/>
                  <a:pt x="16061" y="4814"/>
                </a:cubicBezTo>
                <a:cubicBezTo>
                  <a:pt x="15122" y="4569"/>
                  <a:pt x="14710" y="1"/>
                  <a:pt x="13680" y="1"/>
                </a:cubicBezTo>
                <a:close/>
              </a:path>
            </a:pathLst>
          </a:custGeom>
          <a:solidFill>
            <a:srgbClr val="F2889F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7" name="Google Shape;1837;p32"/>
          <p:cNvGrpSpPr/>
          <p:nvPr/>
        </p:nvGrpSpPr>
        <p:grpSpPr>
          <a:xfrm>
            <a:off x="760065" y="4615690"/>
            <a:ext cx="7623849" cy="527553"/>
            <a:chOff x="760065" y="4615690"/>
            <a:chExt cx="7623849" cy="527553"/>
          </a:xfrm>
        </p:grpSpPr>
        <p:sp>
          <p:nvSpPr>
            <p:cNvPr id="1838" name="Google Shape;1838;p32"/>
            <p:cNvSpPr/>
            <p:nvPr/>
          </p:nvSpPr>
          <p:spPr>
            <a:xfrm rot="2699694">
              <a:off x="6542539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2"/>
            <p:cNvSpPr/>
            <p:nvPr/>
          </p:nvSpPr>
          <p:spPr>
            <a:xfrm rot="2699694">
              <a:off x="6526657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2"/>
            <p:cNvSpPr/>
            <p:nvPr/>
          </p:nvSpPr>
          <p:spPr>
            <a:xfrm rot="2699792">
              <a:off x="6877944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2"/>
            <p:cNvSpPr/>
            <p:nvPr/>
          </p:nvSpPr>
          <p:spPr>
            <a:xfrm rot="2699792">
              <a:off x="6866285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2"/>
            <p:cNvSpPr/>
            <p:nvPr/>
          </p:nvSpPr>
          <p:spPr>
            <a:xfrm rot="2699694">
              <a:off x="714730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rgbClr val="00B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2"/>
            <p:cNvSpPr/>
            <p:nvPr/>
          </p:nvSpPr>
          <p:spPr>
            <a:xfrm rot="2699694">
              <a:off x="713141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2"/>
            <p:cNvSpPr/>
            <p:nvPr/>
          </p:nvSpPr>
          <p:spPr>
            <a:xfrm rot="2699792">
              <a:off x="748270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2"/>
            <p:cNvSpPr/>
            <p:nvPr/>
          </p:nvSpPr>
          <p:spPr>
            <a:xfrm rot="2699792">
              <a:off x="747104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2"/>
            <p:cNvSpPr/>
            <p:nvPr/>
          </p:nvSpPr>
          <p:spPr>
            <a:xfrm rot="2699694">
              <a:off x="775180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2"/>
            <p:cNvSpPr/>
            <p:nvPr/>
          </p:nvSpPr>
          <p:spPr>
            <a:xfrm rot="2699694">
              <a:off x="773591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2"/>
            <p:cNvSpPr/>
            <p:nvPr/>
          </p:nvSpPr>
          <p:spPr>
            <a:xfrm rot="2699792">
              <a:off x="808720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2"/>
            <p:cNvSpPr/>
            <p:nvPr/>
          </p:nvSpPr>
          <p:spPr>
            <a:xfrm rot="2699792">
              <a:off x="807554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2"/>
            <p:cNvSpPr/>
            <p:nvPr/>
          </p:nvSpPr>
          <p:spPr>
            <a:xfrm rot="2699694">
              <a:off x="4613064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2"/>
            <p:cNvSpPr/>
            <p:nvPr/>
          </p:nvSpPr>
          <p:spPr>
            <a:xfrm rot="2699694">
              <a:off x="4597182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2"/>
            <p:cNvSpPr/>
            <p:nvPr/>
          </p:nvSpPr>
          <p:spPr>
            <a:xfrm rot="2699792">
              <a:off x="4948469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2"/>
            <p:cNvSpPr/>
            <p:nvPr/>
          </p:nvSpPr>
          <p:spPr>
            <a:xfrm rot="2699792">
              <a:off x="4936810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2"/>
            <p:cNvSpPr/>
            <p:nvPr/>
          </p:nvSpPr>
          <p:spPr>
            <a:xfrm rot="2699694">
              <a:off x="5217827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rgbClr val="00B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2"/>
            <p:cNvSpPr/>
            <p:nvPr/>
          </p:nvSpPr>
          <p:spPr>
            <a:xfrm rot="2699694">
              <a:off x="5201944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2"/>
            <p:cNvSpPr/>
            <p:nvPr/>
          </p:nvSpPr>
          <p:spPr>
            <a:xfrm rot="2699792">
              <a:off x="5553231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2"/>
            <p:cNvSpPr/>
            <p:nvPr/>
          </p:nvSpPr>
          <p:spPr>
            <a:xfrm rot="2699792">
              <a:off x="5541572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2"/>
            <p:cNvSpPr/>
            <p:nvPr/>
          </p:nvSpPr>
          <p:spPr>
            <a:xfrm rot="2699694">
              <a:off x="5822327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2"/>
            <p:cNvSpPr/>
            <p:nvPr/>
          </p:nvSpPr>
          <p:spPr>
            <a:xfrm rot="2699694">
              <a:off x="5806444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2"/>
            <p:cNvSpPr/>
            <p:nvPr/>
          </p:nvSpPr>
          <p:spPr>
            <a:xfrm rot="2699792">
              <a:off x="6157731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2"/>
            <p:cNvSpPr/>
            <p:nvPr/>
          </p:nvSpPr>
          <p:spPr>
            <a:xfrm rot="2699792">
              <a:off x="6146072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2"/>
            <p:cNvSpPr/>
            <p:nvPr/>
          </p:nvSpPr>
          <p:spPr>
            <a:xfrm rot="2699694">
              <a:off x="2683789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2"/>
            <p:cNvSpPr/>
            <p:nvPr/>
          </p:nvSpPr>
          <p:spPr>
            <a:xfrm rot="2699694">
              <a:off x="2667907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2"/>
            <p:cNvSpPr/>
            <p:nvPr/>
          </p:nvSpPr>
          <p:spPr>
            <a:xfrm rot="2699792">
              <a:off x="3019194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2"/>
            <p:cNvSpPr/>
            <p:nvPr/>
          </p:nvSpPr>
          <p:spPr>
            <a:xfrm rot="2699792">
              <a:off x="3007535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2"/>
            <p:cNvSpPr/>
            <p:nvPr/>
          </p:nvSpPr>
          <p:spPr>
            <a:xfrm rot="2699694">
              <a:off x="328855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rgbClr val="00B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2"/>
            <p:cNvSpPr/>
            <p:nvPr/>
          </p:nvSpPr>
          <p:spPr>
            <a:xfrm rot="2699694">
              <a:off x="327266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2"/>
            <p:cNvSpPr/>
            <p:nvPr/>
          </p:nvSpPr>
          <p:spPr>
            <a:xfrm rot="2699792">
              <a:off x="362395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2"/>
            <p:cNvSpPr/>
            <p:nvPr/>
          </p:nvSpPr>
          <p:spPr>
            <a:xfrm rot="2699792">
              <a:off x="361229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2"/>
            <p:cNvSpPr/>
            <p:nvPr/>
          </p:nvSpPr>
          <p:spPr>
            <a:xfrm rot="2699694">
              <a:off x="389305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2"/>
            <p:cNvSpPr/>
            <p:nvPr/>
          </p:nvSpPr>
          <p:spPr>
            <a:xfrm rot="2699694">
              <a:off x="387716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2"/>
            <p:cNvSpPr/>
            <p:nvPr/>
          </p:nvSpPr>
          <p:spPr>
            <a:xfrm rot="2699792">
              <a:off x="422845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2"/>
            <p:cNvSpPr/>
            <p:nvPr/>
          </p:nvSpPr>
          <p:spPr>
            <a:xfrm rot="2699792">
              <a:off x="421679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2"/>
            <p:cNvSpPr/>
            <p:nvPr/>
          </p:nvSpPr>
          <p:spPr>
            <a:xfrm rot="2699694">
              <a:off x="848039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2"/>
            <p:cNvSpPr/>
            <p:nvPr/>
          </p:nvSpPr>
          <p:spPr>
            <a:xfrm rot="2699694">
              <a:off x="832157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2"/>
            <p:cNvSpPr/>
            <p:nvPr/>
          </p:nvSpPr>
          <p:spPr>
            <a:xfrm rot="2699792">
              <a:off x="1183444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2"/>
            <p:cNvSpPr/>
            <p:nvPr/>
          </p:nvSpPr>
          <p:spPr>
            <a:xfrm rot="2699792">
              <a:off x="1171785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2"/>
            <p:cNvSpPr/>
            <p:nvPr/>
          </p:nvSpPr>
          <p:spPr>
            <a:xfrm rot="2699694">
              <a:off x="145280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rgbClr val="00B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2"/>
            <p:cNvSpPr/>
            <p:nvPr/>
          </p:nvSpPr>
          <p:spPr>
            <a:xfrm rot="2699694">
              <a:off x="143691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2"/>
            <p:cNvSpPr/>
            <p:nvPr/>
          </p:nvSpPr>
          <p:spPr>
            <a:xfrm rot="2699792">
              <a:off x="178820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2"/>
            <p:cNvSpPr/>
            <p:nvPr/>
          </p:nvSpPr>
          <p:spPr>
            <a:xfrm rot="2699792">
              <a:off x="177654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2"/>
            <p:cNvSpPr/>
            <p:nvPr/>
          </p:nvSpPr>
          <p:spPr>
            <a:xfrm rot="2699694">
              <a:off x="2057302" y="4684318"/>
              <a:ext cx="317290" cy="297250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2"/>
            <p:cNvSpPr/>
            <p:nvPr/>
          </p:nvSpPr>
          <p:spPr>
            <a:xfrm rot="2699694">
              <a:off x="2041419" y="4723189"/>
              <a:ext cx="347985" cy="347985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2"/>
            <p:cNvSpPr/>
            <p:nvPr/>
          </p:nvSpPr>
          <p:spPr>
            <a:xfrm rot="2699792">
              <a:off x="2392706" y="4806365"/>
              <a:ext cx="232917" cy="218206"/>
            </a:xfrm>
            <a:custGeom>
              <a:avLst/>
              <a:gdLst/>
              <a:ahLst/>
              <a:cxnLst/>
              <a:rect l="l" t="t" r="r" b="b"/>
              <a:pathLst>
                <a:path w="7980" h="7476" extrusionOk="0">
                  <a:moveTo>
                    <a:pt x="1980" y="1"/>
                  </a:moveTo>
                  <a:cubicBezTo>
                    <a:pt x="1588" y="1"/>
                    <a:pt x="1193" y="130"/>
                    <a:pt x="876" y="386"/>
                  </a:cubicBezTo>
                  <a:lnTo>
                    <a:pt x="889" y="373"/>
                  </a:lnTo>
                  <a:lnTo>
                    <a:pt x="889" y="373"/>
                  </a:lnTo>
                  <a:cubicBezTo>
                    <a:pt x="52" y="1042"/>
                    <a:pt x="1" y="2265"/>
                    <a:pt x="734" y="2986"/>
                  </a:cubicBezTo>
                  <a:cubicBezTo>
                    <a:pt x="1078" y="3329"/>
                    <a:pt x="1517" y="3501"/>
                    <a:pt x="1969" y="3501"/>
                  </a:cubicBezTo>
                  <a:cubicBezTo>
                    <a:pt x="2042" y="3501"/>
                    <a:pt x="2115" y="3496"/>
                    <a:pt x="2189" y="3488"/>
                  </a:cubicBezTo>
                  <a:cubicBezTo>
                    <a:pt x="2194" y="3487"/>
                    <a:pt x="2200" y="3486"/>
                    <a:pt x="2206" y="3486"/>
                  </a:cubicBezTo>
                  <a:cubicBezTo>
                    <a:pt x="2288" y="3486"/>
                    <a:pt x="2353" y="3571"/>
                    <a:pt x="2317" y="3655"/>
                  </a:cubicBezTo>
                  <a:cubicBezTo>
                    <a:pt x="1893" y="4710"/>
                    <a:pt x="2137" y="5946"/>
                    <a:pt x="3038" y="6769"/>
                  </a:cubicBezTo>
                  <a:cubicBezTo>
                    <a:pt x="3560" y="7241"/>
                    <a:pt x="4231" y="7475"/>
                    <a:pt x="4903" y="7475"/>
                  </a:cubicBezTo>
                  <a:cubicBezTo>
                    <a:pt x="5589" y="7475"/>
                    <a:pt x="6276" y="7231"/>
                    <a:pt x="6809" y="6743"/>
                  </a:cubicBezTo>
                  <a:cubicBezTo>
                    <a:pt x="7812" y="5817"/>
                    <a:pt x="7980" y="4324"/>
                    <a:pt x="7285" y="3217"/>
                  </a:cubicBezTo>
                  <a:lnTo>
                    <a:pt x="7285" y="3217"/>
                  </a:lnTo>
                  <a:cubicBezTo>
                    <a:pt x="7150" y="3326"/>
                    <a:pt x="6976" y="3381"/>
                    <a:pt x="6803" y="3381"/>
                  </a:cubicBezTo>
                  <a:cubicBezTo>
                    <a:pt x="6444" y="3381"/>
                    <a:pt x="6088" y="3149"/>
                    <a:pt x="6088" y="2690"/>
                  </a:cubicBezTo>
                  <a:cubicBezTo>
                    <a:pt x="6088" y="2497"/>
                    <a:pt x="6152" y="2342"/>
                    <a:pt x="6242" y="2239"/>
                  </a:cubicBezTo>
                  <a:cubicBezTo>
                    <a:pt x="5826" y="2013"/>
                    <a:pt x="5367" y="1898"/>
                    <a:pt x="4908" y="1898"/>
                  </a:cubicBezTo>
                  <a:cubicBezTo>
                    <a:pt x="4558" y="1898"/>
                    <a:pt x="4208" y="1964"/>
                    <a:pt x="3874" y="2098"/>
                  </a:cubicBezTo>
                  <a:cubicBezTo>
                    <a:pt x="3861" y="2102"/>
                    <a:pt x="3848" y="2103"/>
                    <a:pt x="3835" y="2103"/>
                  </a:cubicBezTo>
                  <a:cubicBezTo>
                    <a:pt x="3760" y="2103"/>
                    <a:pt x="3696" y="2044"/>
                    <a:pt x="3707" y="1956"/>
                  </a:cubicBezTo>
                  <a:cubicBezTo>
                    <a:pt x="3784" y="1364"/>
                    <a:pt x="3540" y="734"/>
                    <a:pt x="2987" y="322"/>
                  </a:cubicBezTo>
                  <a:cubicBezTo>
                    <a:pt x="2692" y="107"/>
                    <a:pt x="2337" y="1"/>
                    <a:pt x="1980" y="1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2"/>
            <p:cNvSpPr/>
            <p:nvPr/>
          </p:nvSpPr>
          <p:spPr>
            <a:xfrm rot="2699792">
              <a:off x="2381047" y="4834899"/>
              <a:ext cx="255450" cy="255450"/>
            </a:xfrm>
            <a:custGeom>
              <a:avLst/>
              <a:gdLst/>
              <a:ahLst/>
              <a:cxnLst/>
              <a:rect l="l" t="t" r="r" b="b"/>
              <a:pathLst>
                <a:path w="8752" h="8752" fill="none" extrusionOk="0">
                  <a:moveTo>
                    <a:pt x="0" y="1"/>
                  </a:moveTo>
                  <a:lnTo>
                    <a:pt x="8751" y="8752"/>
                  </a:lnTo>
                </a:path>
              </a:pathLst>
            </a:custGeom>
            <a:noFill/>
            <a:ln w="5475" cap="flat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6" name="Google Shape;1886;p32"/>
          <p:cNvGrpSpPr/>
          <p:nvPr/>
        </p:nvGrpSpPr>
        <p:grpSpPr>
          <a:xfrm>
            <a:off x="150" y="-49"/>
            <a:ext cx="713100" cy="535500"/>
            <a:chOff x="150" y="-49"/>
            <a:chExt cx="713100" cy="535500"/>
          </a:xfrm>
        </p:grpSpPr>
        <p:sp>
          <p:nvSpPr>
            <p:cNvPr id="1887" name="Google Shape;1887;p32"/>
            <p:cNvSpPr/>
            <p:nvPr/>
          </p:nvSpPr>
          <p:spPr>
            <a:xfrm>
              <a:off x="150" y="-49"/>
              <a:ext cx="713100" cy="535500"/>
            </a:xfrm>
            <a:prstGeom prst="rect">
              <a:avLst/>
            </a:prstGeom>
            <a:solidFill>
              <a:srgbClr val="FACC7B">
                <a:alpha val="29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2"/>
            <p:cNvSpPr/>
            <p:nvPr/>
          </p:nvSpPr>
          <p:spPr>
            <a:xfrm>
              <a:off x="209388" y="97649"/>
              <a:ext cx="294635" cy="149153"/>
            </a:xfrm>
            <a:custGeom>
              <a:avLst/>
              <a:gdLst/>
              <a:ahLst/>
              <a:cxnLst/>
              <a:rect l="l" t="t" r="r" b="b"/>
              <a:pathLst>
                <a:path w="8186" h="4144" extrusionOk="0">
                  <a:moveTo>
                    <a:pt x="0" y="0"/>
                  </a:moveTo>
                  <a:lnTo>
                    <a:pt x="0" y="2896"/>
                  </a:lnTo>
                  <a:lnTo>
                    <a:pt x="8185" y="4144"/>
                  </a:lnTo>
                  <a:lnTo>
                    <a:pt x="8185" y="1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55B">
                <a:alpha val="71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2"/>
            <p:cNvSpPr/>
            <p:nvPr/>
          </p:nvSpPr>
          <p:spPr>
            <a:xfrm>
              <a:off x="209388" y="288497"/>
              <a:ext cx="294635" cy="149657"/>
            </a:xfrm>
            <a:custGeom>
              <a:avLst/>
              <a:gdLst/>
              <a:ahLst/>
              <a:cxnLst/>
              <a:rect l="l" t="t" r="r" b="b"/>
              <a:pathLst>
                <a:path w="8186" h="4158" extrusionOk="0">
                  <a:moveTo>
                    <a:pt x="0" y="1"/>
                  </a:moveTo>
                  <a:lnTo>
                    <a:pt x="0" y="2909"/>
                  </a:lnTo>
                  <a:lnTo>
                    <a:pt x="8185" y="4157"/>
                  </a:lnTo>
                  <a:lnTo>
                    <a:pt x="8185" y="12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889F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32"/>
          <p:cNvGrpSpPr/>
          <p:nvPr/>
        </p:nvGrpSpPr>
        <p:grpSpPr>
          <a:xfrm>
            <a:off x="712725" y="150"/>
            <a:ext cx="1929900" cy="535500"/>
            <a:chOff x="712725" y="4607850"/>
            <a:chExt cx="1929900" cy="535500"/>
          </a:xfrm>
        </p:grpSpPr>
        <p:sp>
          <p:nvSpPr>
            <p:cNvPr id="1891" name="Google Shape;1891;p32"/>
            <p:cNvSpPr/>
            <p:nvPr/>
          </p:nvSpPr>
          <p:spPr>
            <a:xfrm flipH="1">
              <a:off x="712725" y="4607850"/>
              <a:ext cx="1929900" cy="535500"/>
            </a:xfrm>
            <a:prstGeom prst="rect">
              <a:avLst/>
            </a:prstGeom>
            <a:solidFill>
              <a:srgbClr val="F2889F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2" name="Google Shape;1892;p32"/>
            <p:cNvGrpSpPr/>
            <p:nvPr/>
          </p:nvGrpSpPr>
          <p:grpSpPr>
            <a:xfrm>
              <a:off x="1056382" y="4760555"/>
              <a:ext cx="1243103" cy="242854"/>
              <a:chOff x="1056382" y="4760555"/>
              <a:chExt cx="1243103" cy="242854"/>
            </a:xfrm>
          </p:grpSpPr>
          <p:sp>
            <p:nvSpPr>
              <p:cNvPr id="1893" name="Google Shape;1893;p32"/>
              <p:cNvSpPr/>
              <p:nvPr/>
            </p:nvSpPr>
            <p:spPr>
              <a:xfrm rot="-5400000">
                <a:off x="995863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2"/>
              <p:cNvSpPr/>
              <p:nvPr/>
            </p:nvSpPr>
            <p:spPr>
              <a:xfrm rot="-5400000">
                <a:off x="1556507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2"/>
              <p:cNvSpPr/>
              <p:nvPr/>
            </p:nvSpPr>
            <p:spPr>
              <a:xfrm rot="-5400000">
                <a:off x="2117150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96" name="Google Shape;1896;p32"/>
          <p:cNvGrpSpPr/>
          <p:nvPr/>
        </p:nvGrpSpPr>
        <p:grpSpPr>
          <a:xfrm>
            <a:off x="2642625" y="150"/>
            <a:ext cx="1929900" cy="535500"/>
            <a:chOff x="2642625" y="4607850"/>
            <a:chExt cx="1929900" cy="535500"/>
          </a:xfrm>
        </p:grpSpPr>
        <p:sp>
          <p:nvSpPr>
            <p:cNvPr id="1897" name="Google Shape;1897;p32"/>
            <p:cNvSpPr/>
            <p:nvPr/>
          </p:nvSpPr>
          <p:spPr>
            <a:xfrm flipH="1">
              <a:off x="2642625" y="4607850"/>
              <a:ext cx="1929900" cy="535500"/>
            </a:xfrm>
            <a:prstGeom prst="rect">
              <a:avLst/>
            </a:prstGeom>
            <a:solidFill>
              <a:srgbClr val="FACC7B">
                <a:alpha val="29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32"/>
            <p:cNvGrpSpPr/>
            <p:nvPr/>
          </p:nvGrpSpPr>
          <p:grpSpPr>
            <a:xfrm flipH="1">
              <a:off x="2985620" y="4760555"/>
              <a:ext cx="1243103" cy="242854"/>
              <a:chOff x="1056382" y="4760555"/>
              <a:chExt cx="1243103" cy="242854"/>
            </a:xfrm>
          </p:grpSpPr>
          <p:sp>
            <p:nvSpPr>
              <p:cNvPr id="1899" name="Google Shape;1899;p32"/>
              <p:cNvSpPr/>
              <p:nvPr/>
            </p:nvSpPr>
            <p:spPr>
              <a:xfrm rot="-5400000">
                <a:off x="995863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2"/>
              <p:cNvSpPr/>
              <p:nvPr/>
            </p:nvSpPr>
            <p:spPr>
              <a:xfrm rot="-5400000">
                <a:off x="1556507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2"/>
              <p:cNvSpPr/>
              <p:nvPr/>
            </p:nvSpPr>
            <p:spPr>
              <a:xfrm rot="-5400000">
                <a:off x="2117150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02" name="Google Shape;1902;p32"/>
          <p:cNvGrpSpPr/>
          <p:nvPr/>
        </p:nvGrpSpPr>
        <p:grpSpPr>
          <a:xfrm>
            <a:off x="4571700" y="150"/>
            <a:ext cx="1929900" cy="535500"/>
            <a:chOff x="4571700" y="4607850"/>
            <a:chExt cx="1929900" cy="535500"/>
          </a:xfrm>
        </p:grpSpPr>
        <p:sp>
          <p:nvSpPr>
            <p:cNvPr id="1903" name="Google Shape;1903;p32"/>
            <p:cNvSpPr/>
            <p:nvPr/>
          </p:nvSpPr>
          <p:spPr>
            <a:xfrm flipH="1">
              <a:off x="4571700" y="4607850"/>
              <a:ext cx="1929900" cy="535500"/>
            </a:xfrm>
            <a:prstGeom prst="rect">
              <a:avLst/>
            </a:prstGeom>
            <a:solidFill>
              <a:srgbClr val="EDB55B">
                <a:alpha val="71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4" name="Google Shape;1904;p32"/>
            <p:cNvGrpSpPr/>
            <p:nvPr/>
          </p:nvGrpSpPr>
          <p:grpSpPr>
            <a:xfrm>
              <a:off x="4915657" y="4760555"/>
              <a:ext cx="1243103" cy="242854"/>
              <a:chOff x="1056382" y="4760555"/>
              <a:chExt cx="1243103" cy="242854"/>
            </a:xfrm>
          </p:grpSpPr>
          <p:sp>
            <p:nvSpPr>
              <p:cNvPr id="1905" name="Google Shape;1905;p32"/>
              <p:cNvSpPr/>
              <p:nvPr/>
            </p:nvSpPr>
            <p:spPr>
              <a:xfrm rot="-5400000">
                <a:off x="995863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2"/>
              <p:cNvSpPr/>
              <p:nvPr/>
            </p:nvSpPr>
            <p:spPr>
              <a:xfrm rot="-5400000">
                <a:off x="1556507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2"/>
              <p:cNvSpPr/>
              <p:nvPr/>
            </p:nvSpPr>
            <p:spPr>
              <a:xfrm rot="-5400000">
                <a:off x="2117150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08" name="Google Shape;1908;p32"/>
          <p:cNvGrpSpPr/>
          <p:nvPr/>
        </p:nvGrpSpPr>
        <p:grpSpPr>
          <a:xfrm>
            <a:off x="6501900" y="150"/>
            <a:ext cx="1929900" cy="535500"/>
            <a:chOff x="6501900" y="4607850"/>
            <a:chExt cx="1929900" cy="535500"/>
          </a:xfrm>
        </p:grpSpPr>
        <p:sp>
          <p:nvSpPr>
            <p:cNvPr id="1909" name="Google Shape;1909;p32"/>
            <p:cNvSpPr/>
            <p:nvPr/>
          </p:nvSpPr>
          <p:spPr>
            <a:xfrm flipH="1">
              <a:off x="6501900" y="4607850"/>
              <a:ext cx="1929900" cy="535500"/>
            </a:xfrm>
            <a:prstGeom prst="rect">
              <a:avLst/>
            </a:prstGeom>
            <a:solidFill>
              <a:srgbClr val="58BDAE">
                <a:alpha val="7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10" name="Google Shape;1910;p32"/>
            <p:cNvGrpSpPr/>
            <p:nvPr/>
          </p:nvGrpSpPr>
          <p:grpSpPr>
            <a:xfrm flipH="1">
              <a:off x="6844595" y="4760555"/>
              <a:ext cx="1243103" cy="242854"/>
              <a:chOff x="1056382" y="4760555"/>
              <a:chExt cx="1243103" cy="242854"/>
            </a:xfrm>
          </p:grpSpPr>
          <p:sp>
            <p:nvSpPr>
              <p:cNvPr id="1911" name="Google Shape;1911;p32"/>
              <p:cNvSpPr/>
              <p:nvPr/>
            </p:nvSpPr>
            <p:spPr>
              <a:xfrm rot="-5400000">
                <a:off x="995863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2"/>
              <p:cNvSpPr/>
              <p:nvPr/>
            </p:nvSpPr>
            <p:spPr>
              <a:xfrm rot="-5400000">
                <a:off x="1556507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2"/>
              <p:cNvSpPr/>
              <p:nvPr/>
            </p:nvSpPr>
            <p:spPr>
              <a:xfrm rot="-5400000">
                <a:off x="2117150" y="4821075"/>
                <a:ext cx="242854" cy="12181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905" extrusionOk="0">
                    <a:moveTo>
                      <a:pt x="1893" y="0"/>
                    </a:moveTo>
                    <a:cubicBezTo>
                      <a:pt x="850" y="0"/>
                      <a:pt x="1" y="850"/>
                      <a:pt x="1" y="1905"/>
                    </a:cubicBezTo>
                    <a:lnTo>
                      <a:pt x="3797" y="1905"/>
                    </a:lnTo>
                    <a:cubicBezTo>
                      <a:pt x="3797" y="850"/>
                      <a:pt x="2948" y="0"/>
                      <a:pt x="18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14" name="Google Shape;1914;p32"/>
          <p:cNvSpPr/>
          <p:nvPr/>
        </p:nvSpPr>
        <p:spPr>
          <a:xfrm>
            <a:off x="8818513" y="4757261"/>
            <a:ext cx="244450" cy="244450"/>
          </a:xfrm>
          <a:custGeom>
            <a:avLst/>
            <a:gdLst/>
            <a:ahLst/>
            <a:cxnLst/>
            <a:rect l="l" t="t" r="r" b="b"/>
            <a:pathLst>
              <a:path w="27374" h="27374" extrusionOk="0">
                <a:moveTo>
                  <a:pt x="13680" y="1"/>
                </a:moveTo>
                <a:cubicBezTo>
                  <a:pt x="12664" y="1"/>
                  <a:pt x="12252" y="4569"/>
                  <a:pt x="11312" y="4814"/>
                </a:cubicBezTo>
                <a:cubicBezTo>
                  <a:pt x="11278" y="4823"/>
                  <a:pt x="11242" y="4828"/>
                  <a:pt x="11204" y="4828"/>
                </a:cubicBezTo>
                <a:cubicBezTo>
                  <a:pt x="10219" y="4828"/>
                  <a:pt x="7977" y="1784"/>
                  <a:pt x="7012" y="1784"/>
                </a:cubicBezTo>
                <a:cubicBezTo>
                  <a:pt x="6947" y="1784"/>
                  <a:pt x="6887" y="1798"/>
                  <a:pt x="6834" y="1828"/>
                </a:cubicBezTo>
                <a:cubicBezTo>
                  <a:pt x="5972" y="2330"/>
                  <a:pt x="7902" y="6487"/>
                  <a:pt x="7194" y="7195"/>
                </a:cubicBezTo>
                <a:cubicBezTo>
                  <a:pt x="7081" y="7308"/>
                  <a:pt x="6878" y="7354"/>
                  <a:pt x="6615" y="7354"/>
                </a:cubicBezTo>
                <a:cubicBezTo>
                  <a:pt x="5554" y="7354"/>
                  <a:pt x="3517" y="6608"/>
                  <a:pt x="2457" y="6608"/>
                </a:cubicBezTo>
                <a:cubicBezTo>
                  <a:pt x="2148" y="6608"/>
                  <a:pt x="1923" y="6671"/>
                  <a:pt x="1828" y="6834"/>
                </a:cubicBezTo>
                <a:cubicBezTo>
                  <a:pt x="1339" y="7697"/>
                  <a:pt x="5084" y="10335"/>
                  <a:pt x="4813" y="11313"/>
                </a:cubicBezTo>
                <a:cubicBezTo>
                  <a:pt x="4569" y="12252"/>
                  <a:pt x="0" y="12664"/>
                  <a:pt x="0" y="13681"/>
                </a:cubicBezTo>
                <a:cubicBezTo>
                  <a:pt x="0" y="14710"/>
                  <a:pt x="4569" y="15122"/>
                  <a:pt x="4813" y="16062"/>
                </a:cubicBezTo>
                <a:cubicBezTo>
                  <a:pt x="5084" y="17040"/>
                  <a:pt x="1339" y="19678"/>
                  <a:pt x="1828" y="20527"/>
                </a:cubicBezTo>
                <a:cubicBezTo>
                  <a:pt x="1924" y="20695"/>
                  <a:pt x="2154" y="20760"/>
                  <a:pt x="2469" y="20760"/>
                </a:cubicBezTo>
                <a:cubicBezTo>
                  <a:pt x="3532" y="20760"/>
                  <a:pt x="5557" y="20020"/>
                  <a:pt x="6615" y="20020"/>
                </a:cubicBezTo>
                <a:cubicBezTo>
                  <a:pt x="6877" y="20020"/>
                  <a:pt x="7080" y="20066"/>
                  <a:pt x="7194" y="20180"/>
                </a:cubicBezTo>
                <a:cubicBezTo>
                  <a:pt x="7902" y="20875"/>
                  <a:pt x="5972" y="25044"/>
                  <a:pt x="6834" y="25546"/>
                </a:cubicBezTo>
                <a:cubicBezTo>
                  <a:pt x="6887" y="25576"/>
                  <a:pt x="6947" y="25590"/>
                  <a:pt x="7012" y="25590"/>
                </a:cubicBezTo>
                <a:cubicBezTo>
                  <a:pt x="7978" y="25590"/>
                  <a:pt x="10227" y="22535"/>
                  <a:pt x="11209" y="22535"/>
                </a:cubicBezTo>
                <a:cubicBezTo>
                  <a:pt x="11245" y="22535"/>
                  <a:pt x="11280" y="22539"/>
                  <a:pt x="11312" y="22548"/>
                </a:cubicBezTo>
                <a:cubicBezTo>
                  <a:pt x="12252" y="22805"/>
                  <a:pt x="12664" y="27374"/>
                  <a:pt x="13680" y="27374"/>
                </a:cubicBezTo>
                <a:cubicBezTo>
                  <a:pt x="14710" y="27374"/>
                  <a:pt x="15122" y="22805"/>
                  <a:pt x="16061" y="22548"/>
                </a:cubicBezTo>
                <a:cubicBezTo>
                  <a:pt x="16094" y="22539"/>
                  <a:pt x="16128" y="22535"/>
                  <a:pt x="16164" y="22535"/>
                </a:cubicBezTo>
                <a:cubicBezTo>
                  <a:pt x="17146" y="22535"/>
                  <a:pt x="19395" y="25590"/>
                  <a:pt x="20351" y="25590"/>
                </a:cubicBezTo>
                <a:cubicBezTo>
                  <a:pt x="20416" y="25590"/>
                  <a:pt x="20475" y="25576"/>
                  <a:pt x="20527" y="25546"/>
                </a:cubicBezTo>
                <a:cubicBezTo>
                  <a:pt x="21402" y="25044"/>
                  <a:pt x="19472" y="20875"/>
                  <a:pt x="20179" y="20180"/>
                </a:cubicBezTo>
                <a:cubicBezTo>
                  <a:pt x="20291" y="20066"/>
                  <a:pt x="20493" y="20020"/>
                  <a:pt x="20755" y="20020"/>
                </a:cubicBezTo>
                <a:cubicBezTo>
                  <a:pt x="21809" y="20020"/>
                  <a:pt x="23839" y="20760"/>
                  <a:pt x="24904" y="20760"/>
                </a:cubicBezTo>
                <a:cubicBezTo>
                  <a:pt x="25219" y="20760"/>
                  <a:pt x="25450" y="20695"/>
                  <a:pt x="25546" y="20527"/>
                </a:cubicBezTo>
                <a:cubicBezTo>
                  <a:pt x="26035" y="19678"/>
                  <a:pt x="22290" y="17040"/>
                  <a:pt x="22547" y="16062"/>
                </a:cubicBezTo>
                <a:cubicBezTo>
                  <a:pt x="22805" y="15122"/>
                  <a:pt x="27373" y="14710"/>
                  <a:pt x="27373" y="13681"/>
                </a:cubicBezTo>
                <a:cubicBezTo>
                  <a:pt x="27373" y="12664"/>
                  <a:pt x="22805" y="12252"/>
                  <a:pt x="22547" y="11313"/>
                </a:cubicBezTo>
                <a:cubicBezTo>
                  <a:pt x="22290" y="10335"/>
                  <a:pt x="26035" y="7697"/>
                  <a:pt x="25546" y="6834"/>
                </a:cubicBezTo>
                <a:cubicBezTo>
                  <a:pt x="25451" y="6671"/>
                  <a:pt x="25225" y="6608"/>
                  <a:pt x="24916" y="6608"/>
                </a:cubicBezTo>
                <a:cubicBezTo>
                  <a:pt x="23853" y="6608"/>
                  <a:pt x="21812" y="7354"/>
                  <a:pt x="20754" y="7354"/>
                </a:cubicBezTo>
                <a:cubicBezTo>
                  <a:pt x="20493" y="7354"/>
                  <a:pt x="20291" y="7308"/>
                  <a:pt x="20179" y="7195"/>
                </a:cubicBezTo>
                <a:cubicBezTo>
                  <a:pt x="19472" y="6487"/>
                  <a:pt x="21402" y="2330"/>
                  <a:pt x="20527" y="1828"/>
                </a:cubicBezTo>
                <a:cubicBezTo>
                  <a:pt x="20475" y="1798"/>
                  <a:pt x="20416" y="1784"/>
                  <a:pt x="20351" y="1784"/>
                </a:cubicBezTo>
                <a:cubicBezTo>
                  <a:pt x="19397" y="1784"/>
                  <a:pt x="17154" y="4828"/>
                  <a:pt x="16170" y="4828"/>
                </a:cubicBezTo>
                <a:cubicBezTo>
                  <a:pt x="16132" y="4828"/>
                  <a:pt x="16095" y="4823"/>
                  <a:pt x="16061" y="4814"/>
                </a:cubicBezTo>
                <a:cubicBezTo>
                  <a:pt x="15122" y="4569"/>
                  <a:pt x="14710" y="1"/>
                  <a:pt x="13680" y="1"/>
                </a:cubicBezTo>
                <a:close/>
              </a:path>
            </a:pathLst>
          </a:custGeom>
          <a:solidFill>
            <a:srgbClr val="EDB55B">
              <a:alpha val="7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202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08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49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334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31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37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95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17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14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64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9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4477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1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624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05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05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718" r:id="rId4"/>
    <p:sldLayoutId id="2147483739" r:id="rId5"/>
    <p:sldLayoutId id="2147483738" r:id="rId6"/>
    <p:sldLayoutId id="2147483737" r:id="rId7"/>
    <p:sldLayoutId id="2147483736" r:id="rId8"/>
    <p:sldLayoutId id="2147483735" r:id="rId9"/>
    <p:sldLayoutId id="2147483734" r:id="rId10"/>
    <p:sldLayoutId id="2147483733" r:id="rId11"/>
    <p:sldLayoutId id="2147483732" r:id="rId12"/>
    <p:sldLayoutId id="2147483731" r:id="rId13"/>
    <p:sldLayoutId id="2147483717" r:id="rId14"/>
    <p:sldLayoutId id="2147483716" r:id="rId15"/>
    <p:sldLayoutId id="2147483715" r:id="rId16"/>
    <p:sldLayoutId id="2147483714" r:id="rId17"/>
    <p:sldLayoutId id="2147483713" r:id="rId18"/>
    <p:sldLayoutId id="2147483712" r:id="rId19"/>
    <p:sldLayoutId id="2147483711" r:id="rId20"/>
    <p:sldLayoutId id="2147483710" r:id="rId21"/>
    <p:sldLayoutId id="2147483709" r:id="rId22"/>
    <p:sldLayoutId id="2147483708" r:id="rId23"/>
    <p:sldLayoutId id="2147483707" r:id="rId24"/>
    <p:sldLayoutId id="2147483706" r:id="rId25"/>
    <p:sldLayoutId id="2147483705" r:id="rId26"/>
    <p:sldLayoutId id="2147483704" r:id="rId27"/>
    <p:sldLayoutId id="2147483703" r:id="rId28"/>
    <p:sldLayoutId id="2147483702" r:id="rId29"/>
    <p:sldLayoutId id="2147483701" r:id="rId30"/>
    <p:sldLayoutId id="2147483700" r:id="rId31"/>
    <p:sldLayoutId id="2147483698" r:id="rId32"/>
    <p:sldLayoutId id="2147483697" r:id="rId33"/>
    <p:sldLayoutId id="2147483696" r:id="rId34"/>
    <p:sldLayoutId id="2147483695" r:id="rId35"/>
    <p:sldLayoutId id="2147483694" r:id="rId36"/>
    <p:sldLayoutId id="2147483693" r:id="rId37"/>
    <p:sldLayoutId id="2147483692" r:id="rId38"/>
    <p:sldLayoutId id="2147483691" r:id="rId39"/>
    <p:sldLayoutId id="2147483690" r:id="rId40"/>
    <p:sldLayoutId id="2147483689" r:id="rId41"/>
    <p:sldLayoutId id="2147483688" r:id="rId42"/>
    <p:sldLayoutId id="2147483687" r:id="rId43"/>
    <p:sldLayoutId id="2147483686" r:id="rId44"/>
    <p:sldLayoutId id="2147483685" r:id="rId45"/>
    <p:sldLayoutId id="2147483684" r:id="rId46"/>
    <p:sldLayoutId id="2147483683" r:id="rId47"/>
    <p:sldLayoutId id="2147483677" r:id="rId48"/>
    <p:sldLayoutId id="2147483678" r:id="rId4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9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sv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file:///C:\Program%20Files\Inknoe%20ClassPoint%202\Images\mc_blue.pn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sv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file:///C:\Program%20Files\Inknoe%20ClassPoint%202\Images\mc_blue.pn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sv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file:///C:\Program%20Files\Inknoe%20ClassPoint%202\Images\mc_blue.p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21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io" TargetMode="External"/><Relationship Id="rId12" Type="http://schemas.openxmlformats.org/officeDocument/2006/relationships/image" Target="../media/image20.tif"/><Relationship Id="rId17" Type="http://schemas.openxmlformats.org/officeDocument/2006/relationships/image" Target="../media/image25.tif"/><Relationship Id="rId2" Type="http://schemas.openxmlformats.org/officeDocument/2006/relationships/image" Target="../media/image18.png"/><Relationship Id="rId16" Type="http://schemas.openxmlformats.org/officeDocument/2006/relationships/image" Target="../media/image24.tif"/><Relationship Id="rId20" Type="http://schemas.openxmlformats.org/officeDocument/2006/relationships/hyperlink" Target="https://signup.classpoint.io/" TargetMode="Externa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19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23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26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22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image" Target="../media/image5.png"/><Relationship Id="rId26" Type="http://schemas.openxmlformats.org/officeDocument/2006/relationships/image" Target="../media/image30.png"/><Relationship Id="rId39" Type="http://schemas.openxmlformats.org/officeDocument/2006/relationships/image" Target="../media/image12.png"/><Relationship Id="rId21" Type="http://schemas.openxmlformats.org/officeDocument/2006/relationships/image" Target="../media/image6.png"/><Relationship Id="rId34" Type="http://schemas.openxmlformats.org/officeDocument/2006/relationships/slide" Target="slide11.xml"/><Relationship Id="rId7" Type="http://schemas.openxmlformats.org/officeDocument/2006/relationships/tags" Target="../tags/tag7.xml"/><Relationship Id="rId12" Type="http://schemas.openxmlformats.org/officeDocument/2006/relationships/image" Target="../media/image3.png"/><Relationship Id="rId17" Type="http://schemas.openxmlformats.org/officeDocument/2006/relationships/image" Target="../media/image27.png"/><Relationship Id="rId25" Type="http://schemas.openxmlformats.org/officeDocument/2006/relationships/slide" Target="slide8.xml"/><Relationship Id="rId33" Type="http://schemas.openxmlformats.org/officeDocument/2006/relationships/image" Target="../media/image10.png"/><Relationship Id="rId38" Type="http://schemas.openxmlformats.org/officeDocument/2006/relationships/image" Target="../media/image34.png"/><Relationship Id="rId2" Type="http://schemas.openxmlformats.org/officeDocument/2006/relationships/tags" Target="../tags/tag2.xml"/><Relationship Id="rId16" Type="http://schemas.openxmlformats.org/officeDocument/2006/relationships/slide" Target="slide5.xml"/><Relationship Id="rId20" Type="http://schemas.openxmlformats.org/officeDocument/2006/relationships/image" Target="../media/image28.png"/><Relationship Id="rId29" Type="http://schemas.openxmlformats.org/officeDocument/2006/relationships/image" Target="../media/image3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24" Type="http://schemas.openxmlformats.org/officeDocument/2006/relationships/image" Target="../media/image7.png"/><Relationship Id="rId32" Type="http://schemas.openxmlformats.org/officeDocument/2006/relationships/image" Target="../media/image32.png"/><Relationship Id="rId37" Type="http://schemas.openxmlformats.org/officeDocument/2006/relationships/slide" Target="slide12.xml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29.png"/><Relationship Id="rId28" Type="http://schemas.openxmlformats.org/officeDocument/2006/relationships/slide" Target="slide9.xml"/><Relationship Id="rId36" Type="http://schemas.openxmlformats.org/officeDocument/2006/relationships/image" Target="../media/image11.png"/><Relationship Id="rId10" Type="http://schemas.openxmlformats.org/officeDocument/2006/relationships/slideLayout" Target="../slideLayouts/slideLayout3.xml"/><Relationship Id="rId19" Type="http://schemas.openxmlformats.org/officeDocument/2006/relationships/slide" Target="slide6.xml"/><Relationship Id="rId31" Type="http://schemas.openxmlformats.org/officeDocument/2006/relationships/slide" Target="slide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6.png"/><Relationship Id="rId22" Type="http://schemas.openxmlformats.org/officeDocument/2006/relationships/slide" Target="slide7.xml"/><Relationship Id="rId27" Type="http://schemas.openxmlformats.org/officeDocument/2006/relationships/image" Target="../media/image8.png"/><Relationship Id="rId30" Type="http://schemas.openxmlformats.org/officeDocument/2006/relationships/image" Target="../media/image9.png"/><Relationship Id="rId35" Type="http://schemas.openxmlformats.org/officeDocument/2006/relationships/image" Target="../media/image33.png"/><Relationship Id="rId8" Type="http://schemas.openxmlformats.org/officeDocument/2006/relationships/tags" Target="../tags/tag8.xml"/><Relationship Id="rId3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sv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file:///C:\Program%20Files\Inknoe%20ClassPoint%202\Images\mc_blue.p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sv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file:///C:\Program%20Files\Inknoe%20ClassPoint%202\Images\mc_blue.pn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sv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file:///C:\Program%20Files\Inknoe%20ClassPoint%202\Images\mc_blue.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sv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file:///C:\Program%20Files\Inknoe%20ClassPoint%202\Images\mc_blue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sv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file:///C:\Program%20Files\Inknoe%20ClassPoint%202\Images\mc_blue.p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sv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file:///C:\Program%20Files\Inknoe%20ClassPoint%202\Images\mc_blue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36"/>
          <p:cNvSpPr txBox="1">
            <a:spLocks noGrp="1"/>
          </p:cNvSpPr>
          <p:nvPr>
            <p:ph type="ctrTitle"/>
          </p:nvPr>
        </p:nvSpPr>
        <p:spPr>
          <a:xfrm>
            <a:off x="632391" y="1088795"/>
            <a:ext cx="5786045" cy="1975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Kanit SemiBold" pitchFamily="2" charset="-34"/>
                <a:cs typeface="Kanit SemiBold" pitchFamily="2" charset="-34"/>
              </a:rPr>
              <a:t>Slide Zoom</a:t>
            </a:r>
            <a:br>
              <a:rPr lang="en-US" dirty="0">
                <a:latin typeface="Kanit SemiBold" pitchFamily="2" charset="-34"/>
                <a:cs typeface="Kanit SemiBold" pitchFamily="2" charset="-34"/>
              </a:rPr>
            </a:br>
            <a:r>
              <a:rPr lang="en-US" dirty="0" err="1">
                <a:latin typeface="Kanit SemiBold" pitchFamily="2" charset="-34"/>
                <a:cs typeface="Kanit SemiBold" pitchFamily="2" charset="-34"/>
              </a:rPr>
              <a:t>ClassPoint</a:t>
            </a:r>
            <a:r>
              <a:rPr lang="en-US" dirty="0">
                <a:latin typeface="Kanit SemiBold" pitchFamily="2" charset="-34"/>
                <a:cs typeface="Kanit SemiBold" pitchFamily="2" charset="-34"/>
              </a:rPr>
              <a:t> AI</a:t>
            </a:r>
            <a:br>
              <a:rPr lang="en-US" dirty="0">
                <a:latin typeface="Kanit SemiBold" pitchFamily="2" charset="-34"/>
                <a:cs typeface="Kanit SemiBold" pitchFamily="2" charset="-34"/>
              </a:rPr>
            </a:br>
            <a:r>
              <a:rPr lang="en-US" dirty="0">
                <a:latin typeface="Kanit SemiBold" pitchFamily="2" charset="-34"/>
                <a:cs typeface="Kanit SemiBold" pitchFamily="2" charset="-34"/>
              </a:rPr>
              <a:t>Quiz</a:t>
            </a:r>
            <a:endParaRPr dirty="0">
              <a:latin typeface="Kanit SemiBold" pitchFamily="2" charset="-34"/>
              <a:cs typeface="Kanit SemiBold" pitchFamily="2" charset="-34"/>
            </a:endParaRPr>
          </a:p>
        </p:txBody>
      </p:sp>
      <p:sp>
        <p:nvSpPr>
          <p:cNvPr id="1925" name="Google Shape;1925;p36"/>
          <p:cNvSpPr txBox="1">
            <a:spLocks noGrp="1"/>
          </p:cNvSpPr>
          <p:nvPr>
            <p:ph type="subTitle" idx="1"/>
          </p:nvPr>
        </p:nvSpPr>
        <p:spPr>
          <a:xfrm>
            <a:off x="713187" y="3884275"/>
            <a:ext cx="2292835" cy="723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Prompt ExtraLight" panose="00000300000000000000" pitchFamily="2" charset="-34"/>
                <a:cs typeface="Prompt ExtraLight" panose="00000300000000000000" pitchFamily="2" charset="-34"/>
              </a:rPr>
              <a:t>Ready?</a:t>
            </a:r>
            <a:endParaRPr lang="th-TH" sz="2000" dirty="0">
              <a:solidFill>
                <a:schemeClr val="tx1"/>
              </a:solidFill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</p:txBody>
      </p:sp>
      <p:grpSp>
        <p:nvGrpSpPr>
          <p:cNvPr id="1927" name="Google Shape;1927;p36"/>
          <p:cNvGrpSpPr/>
          <p:nvPr/>
        </p:nvGrpSpPr>
        <p:grpSpPr>
          <a:xfrm>
            <a:off x="6501375" y="0"/>
            <a:ext cx="1929600" cy="4609413"/>
            <a:chOff x="6501375" y="0"/>
            <a:chExt cx="1929600" cy="4609413"/>
          </a:xfrm>
        </p:grpSpPr>
        <p:grpSp>
          <p:nvGrpSpPr>
            <p:cNvPr id="1928" name="Google Shape;1928;p36"/>
            <p:cNvGrpSpPr/>
            <p:nvPr/>
          </p:nvGrpSpPr>
          <p:grpSpPr>
            <a:xfrm>
              <a:off x="6501375" y="0"/>
              <a:ext cx="1929600" cy="3589800"/>
              <a:chOff x="6501375" y="0"/>
              <a:chExt cx="1929600" cy="3589800"/>
            </a:xfrm>
          </p:grpSpPr>
          <p:sp>
            <p:nvSpPr>
              <p:cNvPr id="1929" name="Google Shape;1929;p36"/>
              <p:cNvSpPr/>
              <p:nvPr/>
            </p:nvSpPr>
            <p:spPr>
              <a:xfrm>
                <a:off x="6501375" y="0"/>
                <a:ext cx="1929600" cy="35898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30" name="Google Shape;1930;p36"/>
              <p:cNvGrpSpPr/>
              <p:nvPr/>
            </p:nvGrpSpPr>
            <p:grpSpPr>
              <a:xfrm>
                <a:off x="6693185" y="595842"/>
                <a:ext cx="1545748" cy="2795158"/>
                <a:chOff x="6693185" y="595842"/>
                <a:chExt cx="1545748" cy="2795158"/>
              </a:xfrm>
            </p:grpSpPr>
            <p:sp>
              <p:nvSpPr>
                <p:cNvPr id="1931" name="Google Shape;1931;p36"/>
                <p:cNvSpPr/>
                <p:nvPr/>
              </p:nvSpPr>
              <p:spPr>
                <a:xfrm>
                  <a:off x="6750203" y="1005258"/>
                  <a:ext cx="1431864" cy="13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93" h="20389" extrusionOk="0">
                      <a:moveTo>
                        <a:pt x="11196" y="1"/>
                      </a:moveTo>
                      <a:cubicBezTo>
                        <a:pt x="6543" y="1"/>
                        <a:pt x="2347" y="3195"/>
                        <a:pt x="1261" y="7915"/>
                      </a:cubicBezTo>
                      <a:cubicBezTo>
                        <a:pt x="0" y="13410"/>
                        <a:pt x="3436" y="18879"/>
                        <a:pt x="8918" y="20128"/>
                      </a:cubicBezTo>
                      <a:cubicBezTo>
                        <a:pt x="9686" y="20304"/>
                        <a:pt x="10454" y="20388"/>
                        <a:pt x="11209" y="20388"/>
                      </a:cubicBezTo>
                      <a:cubicBezTo>
                        <a:pt x="15857" y="20388"/>
                        <a:pt x="20046" y="17187"/>
                        <a:pt x="21131" y="12470"/>
                      </a:cubicBezTo>
                      <a:cubicBezTo>
                        <a:pt x="22393" y="6975"/>
                        <a:pt x="18956" y="1519"/>
                        <a:pt x="13474" y="258"/>
                      </a:cubicBezTo>
                      <a:cubicBezTo>
                        <a:pt x="12710" y="84"/>
                        <a:pt x="11947" y="1"/>
                        <a:pt x="1119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32" name="Google Shape;1932;p36"/>
                <p:cNvGrpSpPr/>
                <p:nvPr/>
              </p:nvGrpSpPr>
              <p:grpSpPr>
                <a:xfrm>
                  <a:off x="6712131" y="595842"/>
                  <a:ext cx="1508031" cy="1766446"/>
                  <a:chOff x="1387726" y="5455309"/>
                  <a:chExt cx="1830135" cy="2143745"/>
                </a:xfrm>
              </p:grpSpPr>
              <p:sp>
                <p:nvSpPr>
                  <p:cNvPr id="1933" name="Google Shape;1933;p36"/>
                  <p:cNvSpPr/>
                  <p:nvPr/>
                </p:nvSpPr>
                <p:spPr>
                  <a:xfrm>
                    <a:off x="2302772" y="6130941"/>
                    <a:ext cx="64" cy="1468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2959" fill="none" extrusionOk="0">
                        <a:moveTo>
                          <a:pt x="0" y="0"/>
                        </a:moveTo>
                        <a:lnTo>
                          <a:pt x="0" y="22959"/>
                        </a:lnTo>
                      </a:path>
                    </a:pathLst>
                  </a:custGeom>
                  <a:noFill/>
                  <a:ln w="4175" cap="flat" cmpd="sng">
                    <a:solidFill>
                      <a:schemeClr val="dk1"/>
                    </a:solidFill>
                    <a:prstDash val="solid"/>
                    <a:miter lim="12869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4" name="Google Shape;1934;p36"/>
                  <p:cNvSpPr/>
                  <p:nvPr/>
                </p:nvSpPr>
                <p:spPr>
                  <a:xfrm>
                    <a:off x="2372663" y="6667431"/>
                    <a:ext cx="310313" cy="931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3" h="14569" fill="none" extrusionOk="0">
                        <a:moveTo>
                          <a:pt x="1" y="14569"/>
                        </a:moveTo>
                        <a:lnTo>
                          <a:pt x="1" y="6345"/>
                        </a:lnTo>
                        <a:cubicBezTo>
                          <a:pt x="1" y="5393"/>
                          <a:pt x="374" y="4479"/>
                          <a:pt x="1043" y="3797"/>
                        </a:cubicBezTo>
                        <a:lnTo>
                          <a:pt x="4853" y="1"/>
                        </a:lnTo>
                      </a:path>
                    </a:pathLst>
                  </a:custGeom>
                  <a:noFill/>
                  <a:ln w="4175" cap="flat" cmpd="sng">
                    <a:solidFill>
                      <a:schemeClr val="dk1"/>
                    </a:solidFill>
                    <a:prstDash val="solid"/>
                    <a:miter lim="12869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5" name="Google Shape;1935;p36"/>
                  <p:cNvSpPr/>
                  <p:nvPr/>
                </p:nvSpPr>
                <p:spPr>
                  <a:xfrm>
                    <a:off x="2814581" y="6218353"/>
                    <a:ext cx="324316" cy="31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72" h="4965" extrusionOk="0">
                        <a:moveTo>
                          <a:pt x="3894" y="1"/>
                        </a:moveTo>
                        <a:cubicBezTo>
                          <a:pt x="3617" y="1"/>
                          <a:pt x="3340" y="107"/>
                          <a:pt x="3128" y="319"/>
                        </a:cubicBezTo>
                        <a:lnTo>
                          <a:pt x="1" y="3446"/>
                        </a:lnTo>
                        <a:lnTo>
                          <a:pt x="1532" y="4965"/>
                        </a:lnTo>
                        <a:lnTo>
                          <a:pt x="4659" y="1850"/>
                        </a:lnTo>
                        <a:cubicBezTo>
                          <a:pt x="5071" y="1426"/>
                          <a:pt x="5071" y="744"/>
                          <a:pt x="4659" y="319"/>
                        </a:cubicBezTo>
                        <a:cubicBezTo>
                          <a:pt x="4447" y="107"/>
                          <a:pt x="4170" y="1"/>
                          <a:pt x="389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6" name="Google Shape;1936;p36"/>
                  <p:cNvSpPr/>
                  <p:nvPr/>
                </p:nvSpPr>
                <p:spPr>
                  <a:xfrm>
                    <a:off x="2498569" y="6133371"/>
                    <a:ext cx="478226" cy="627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9" h="9808" extrusionOk="0">
                        <a:moveTo>
                          <a:pt x="6037" y="1"/>
                        </a:moveTo>
                        <a:lnTo>
                          <a:pt x="1429" y="4608"/>
                        </a:lnTo>
                        <a:cubicBezTo>
                          <a:pt x="1" y="6036"/>
                          <a:pt x="1" y="8379"/>
                          <a:pt x="1429" y="9807"/>
                        </a:cubicBezTo>
                        <a:lnTo>
                          <a:pt x="6037" y="5200"/>
                        </a:lnTo>
                        <a:cubicBezTo>
                          <a:pt x="7478" y="3771"/>
                          <a:pt x="7478" y="1429"/>
                          <a:pt x="603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7" name="Google Shape;1937;p36"/>
                  <p:cNvSpPr/>
                  <p:nvPr/>
                </p:nvSpPr>
                <p:spPr>
                  <a:xfrm>
                    <a:off x="2589945" y="6396693"/>
                    <a:ext cx="627915" cy="43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0" h="6771" extrusionOk="0">
                        <a:moveTo>
                          <a:pt x="7214" y="1"/>
                        </a:moveTo>
                        <a:cubicBezTo>
                          <a:pt x="6271" y="1"/>
                          <a:pt x="5328" y="361"/>
                          <a:pt x="4608" y="1082"/>
                        </a:cubicBezTo>
                        <a:lnTo>
                          <a:pt x="0" y="5689"/>
                        </a:lnTo>
                        <a:cubicBezTo>
                          <a:pt x="721" y="6410"/>
                          <a:pt x="1664" y="6770"/>
                          <a:pt x="2606" y="6770"/>
                        </a:cubicBezTo>
                        <a:cubicBezTo>
                          <a:pt x="3549" y="6770"/>
                          <a:pt x="4492" y="6410"/>
                          <a:pt x="5213" y="5689"/>
                        </a:cubicBezTo>
                        <a:lnTo>
                          <a:pt x="9820" y="1082"/>
                        </a:lnTo>
                        <a:cubicBezTo>
                          <a:pt x="9099" y="361"/>
                          <a:pt x="8156" y="1"/>
                          <a:pt x="721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8" name="Google Shape;1938;p36"/>
                  <p:cNvSpPr/>
                  <p:nvPr/>
                </p:nvSpPr>
                <p:spPr>
                  <a:xfrm>
                    <a:off x="2234416" y="5455309"/>
                    <a:ext cx="138308" cy="351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" h="5496" extrusionOk="0">
                        <a:moveTo>
                          <a:pt x="1082" y="0"/>
                        </a:moveTo>
                        <a:cubicBezTo>
                          <a:pt x="477" y="0"/>
                          <a:pt x="1" y="477"/>
                          <a:pt x="1" y="1082"/>
                        </a:cubicBezTo>
                        <a:lnTo>
                          <a:pt x="1" y="5496"/>
                        </a:lnTo>
                        <a:lnTo>
                          <a:pt x="2163" y="5496"/>
                        </a:lnTo>
                        <a:lnTo>
                          <a:pt x="2163" y="1082"/>
                        </a:lnTo>
                        <a:cubicBezTo>
                          <a:pt x="2163" y="477"/>
                          <a:pt x="1674" y="0"/>
                          <a:pt x="108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9" name="Google Shape;1939;p36"/>
                  <p:cNvSpPr/>
                  <p:nvPr/>
                </p:nvSpPr>
                <p:spPr>
                  <a:xfrm>
                    <a:off x="2067394" y="5540866"/>
                    <a:ext cx="236204" cy="652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4" h="10207" extrusionOk="0">
                        <a:moveTo>
                          <a:pt x="0" y="1"/>
                        </a:moveTo>
                        <a:lnTo>
                          <a:pt x="0" y="6526"/>
                        </a:lnTo>
                        <a:cubicBezTo>
                          <a:pt x="0" y="8559"/>
                          <a:pt x="1661" y="10206"/>
                          <a:pt x="3694" y="10206"/>
                        </a:cubicBezTo>
                        <a:lnTo>
                          <a:pt x="3694" y="3682"/>
                        </a:lnTo>
                        <a:cubicBezTo>
                          <a:pt x="3694" y="1648"/>
                          <a:pt x="2034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0" name="Google Shape;1940;p36"/>
                  <p:cNvSpPr/>
                  <p:nvPr/>
                </p:nvSpPr>
                <p:spPr>
                  <a:xfrm>
                    <a:off x="2303540" y="5540866"/>
                    <a:ext cx="235436" cy="652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2" h="10207" extrusionOk="0">
                        <a:moveTo>
                          <a:pt x="3682" y="1"/>
                        </a:moveTo>
                        <a:cubicBezTo>
                          <a:pt x="1648" y="1"/>
                          <a:pt x="1" y="1648"/>
                          <a:pt x="1" y="3682"/>
                        </a:cubicBezTo>
                        <a:lnTo>
                          <a:pt x="1" y="10206"/>
                        </a:lnTo>
                        <a:cubicBezTo>
                          <a:pt x="2034" y="10206"/>
                          <a:pt x="3682" y="8559"/>
                          <a:pt x="3682" y="6526"/>
                        </a:cubicBezTo>
                        <a:lnTo>
                          <a:pt x="3682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1" name="Google Shape;1941;p36"/>
                  <p:cNvSpPr/>
                  <p:nvPr/>
                </p:nvSpPr>
                <p:spPr>
                  <a:xfrm flipH="1">
                    <a:off x="1922610" y="6667431"/>
                    <a:ext cx="310313" cy="931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3" h="14569" fill="none" extrusionOk="0">
                        <a:moveTo>
                          <a:pt x="1" y="14569"/>
                        </a:moveTo>
                        <a:lnTo>
                          <a:pt x="1" y="6345"/>
                        </a:lnTo>
                        <a:cubicBezTo>
                          <a:pt x="1" y="5393"/>
                          <a:pt x="374" y="4479"/>
                          <a:pt x="1043" y="3797"/>
                        </a:cubicBezTo>
                        <a:lnTo>
                          <a:pt x="4853" y="1"/>
                        </a:lnTo>
                      </a:path>
                    </a:pathLst>
                  </a:custGeom>
                  <a:noFill/>
                  <a:ln w="4175" cap="flat" cmpd="sng">
                    <a:solidFill>
                      <a:schemeClr val="dk1"/>
                    </a:solidFill>
                    <a:prstDash val="solid"/>
                    <a:miter lim="12869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2" name="Google Shape;1942;p36"/>
                  <p:cNvSpPr/>
                  <p:nvPr/>
                </p:nvSpPr>
                <p:spPr>
                  <a:xfrm flipH="1">
                    <a:off x="1466689" y="6218353"/>
                    <a:ext cx="324316" cy="31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72" h="4965" extrusionOk="0">
                        <a:moveTo>
                          <a:pt x="3894" y="1"/>
                        </a:moveTo>
                        <a:cubicBezTo>
                          <a:pt x="3617" y="1"/>
                          <a:pt x="3340" y="107"/>
                          <a:pt x="3128" y="319"/>
                        </a:cubicBezTo>
                        <a:lnTo>
                          <a:pt x="1" y="3446"/>
                        </a:lnTo>
                        <a:lnTo>
                          <a:pt x="1532" y="4965"/>
                        </a:lnTo>
                        <a:lnTo>
                          <a:pt x="4659" y="1850"/>
                        </a:lnTo>
                        <a:cubicBezTo>
                          <a:pt x="5071" y="1426"/>
                          <a:pt x="5071" y="744"/>
                          <a:pt x="4659" y="319"/>
                        </a:cubicBezTo>
                        <a:cubicBezTo>
                          <a:pt x="4447" y="107"/>
                          <a:pt x="4170" y="1"/>
                          <a:pt x="389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3" name="Google Shape;1943;p36"/>
                  <p:cNvSpPr/>
                  <p:nvPr/>
                </p:nvSpPr>
                <p:spPr>
                  <a:xfrm flipH="1">
                    <a:off x="1628791" y="6133371"/>
                    <a:ext cx="478226" cy="627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9" h="9808" extrusionOk="0">
                        <a:moveTo>
                          <a:pt x="6037" y="1"/>
                        </a:moveTo>
                        <a:lnTo>
                          <a:pt x="1429" y="4608"/>
                        </a:lnTo>
                        <a:cubicBezTo>
                          <a:pt x="1" y="6036"/>
                          <a:pt x="1" y="8379"/>
                          <a:pt x="1429" y="9807"/>
                        </a:cubicBezTo>
                        <a:lnTo>
                          <a:pt x="6037" y="5200"/>
                        </a:lnTo>
                        <a:cubicBezTo>
                          <a:pt x="7478" y="3771"/>
                          <a:pt x="7478" y="1429"/>
                          <a:pt x="603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4" name="Google Shape;1944;p36"/>
                  <p:cNvSpPr/>
                  <p:nvPr/>
                </p:nvSpPr>
                <p:spPr>
                  <a:xfrm flipH="1">
                    <a:off x="1387726" y="6396693"/>
                    <a:ext cx="627915" cy="43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0" h="6771" extrusionOk="0">
                        <a:moveTo>
                          <a:pt x="7214" y="1"/>
                        </a:moveTo>
                        <a:cubicBezTo>
                          <a:pt x="6271" y="1"/>
                          <a:pt x="5328" y="361"/>
                          <a:pt x="4608" y="1082"/>
                        </a:cubicBezTo>
                        <a:lnTo>
                          <a:pt x="0" y="5689"/>
                        </a:lnTo>
                        <a:cubicBezTo>
                          <a:pt x="721" y="6410"/>
                          <a:pt x="1664" y="6770"/>
                          <a:pt x="2606" y="6770"/>
                        </a:cubicBezTo>
                        <a:cubicBezTo>
                          <a:pt x="3549" y="6770"/>
                          <a:pt x="4492" y="6410"/>
                          <a:pt x="5213" y="5689"/>
                        </a:cubicBezTo>
                        <a:lnTo>
                          <a:pt x="9820" y="1082"/>
                        </a:lnTo>
                        <a:cubicBezTo>
                          <a:pt x="9099" y="361"/>
                          <a:pt x="8156" y="1"/>
                          <a:pt x="721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45" name="Google Shape;1945;p36"/>
                <p:cNvGrpSpPr/>
                <p:nvPr/>
              </p:nvGrpSpPr>
              <p:grpSpPr>
                <a:xfrm>
                  <a:off x="6693185" y="2301486"/>
                  <a:ext cx="1545748" cy="1089514"/>
                  <a:chOff x="4544650" y="6012500"/>
                  <a:chExt cx="1875907" cy="1322226"/>
                </a:xfrm>
              </p:grpSpPr>
              <p:sp>
                <p:nvSpPr>
                  <p:cNvPr id="1946" name="Google Shape;1946;p36"/>
                  <p:cNvSpPr/>
                  <p:nvPr/>
                </p:nvSpPr>
                <p:spPr>
                  <a:xfrm>
                    <a:off x="4544650" y="6012500"/>
                    <a:ext cx="1875907" cy="1206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5" h="5638" extrusionOk="0">
                        <a:moveTo>
                          <a:pt x="0" y="0"/>
                        </a:moveTo>
                        <a:cubicBezTo>
                          <a:pt x="0" y="1751"/>
                          <a:pt x="1030" y="3269"/>
                          <a:pt x="2523" y="3964"/>
                        </a:cubicBezTo>
                        <a:lnTo>
                          <a:pt x="2523" y="5637"/>
                        </a:lnTo>
                        <a:lnTo>
                          <a:pt x="6229" y="5637"/>
                        </a:lnTo>
                        <a:lnTo>
                          <a:pt x="6229" y="3964"/>
                        </a:lnTo>
                        <a:cubicBezTo>
                          <a:pt x="7722" y="3269"/>
                          <a:pt x="8764" y="1751"/>
                          <a:pt x="876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7" name="Google Shape;1947;p36"/>
                  <p:cNvSpPr/>
                  <p:nvPr/>
                </p:nvSpPr>
                <p:spPr>
                  <a:xfrm>
                    <a:off x="4966058" y="7100371"/>
                    <a:ext cx="1030304" cy="234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4" h="1095" extrusionOk="0">
                        <a:moveTo>
                          <a:pt x="541" y="1"/>
                        </a:moveTo>
                        <a:cubicBezTo>
                          <a:pt x="245" y="1"/>
                          <a:pt x="0" y="245"/>
                          <a:pt x="0" y="554"/>
                        </a:cubicBezTo>
                        <a:cubicBezTo>
                          <a:pt x="0" y="850"/>
                          <a:pt x="245" y="1095"/>
                          <a:pt x="541" y="1095"/>
                        </a:cubicBezTo>
                        <a:lnTo>
                          <a:pt x="4273" y="1095"/>
                        </a:lnTo>
                        <a:cubicBezTo>
                          <a:pt x="4569" y="1095"/>
                          <a:pt x="4813" y="850"/>
                          <a:pt x="4813" y="554"/>
                        </a:cubicBezTo>
                        <a:cubicBezTo>
                          <a:pt x="4813" y="245"/>
                          <a:pt x="4569" y="1"/>
                          <a:pt x="427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8" name="Google Shape;1948;p36"/>
                  <p:cNvSpPr/>
                  <p:nvPr/>
                </p:nvSpPr>
                <p:spPr>
                  <a:xfrm>
                    <a:off x="4723572" y="6183289"/>
                    <a:ext cx="212310" cy="212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2" h="992" extrusionOk="0">
                        <a:moveTo>
                          <a:pt x="490" y="0"/>
                        </a:moveTo>
                        <a:cubicBezTo>
                          <a:pt x="220" y="0"/>
                          <a:pt x="1" y="232"/>
                          <a:pt x="1" y="502"/>
                        </a:cubicBezTo>
                        <a:cubicBezTo>
                          <a:pt x="1" y="773"/>
                          <a:pt x="220" y="991"/>
                          <a:pt x="490" y="991"/>
                        </a:cubicBezTo>
                        <a:cubicBezTo>
                          <a:pt x="760" y="991"/>
                          <a:pt x="992" y="773"/>
                          <a:pt x="992" y="502"/>
                        </a:cubicBezTo>
                        <a:cubicBezTo>
                          <a:pt x="992" y="232"/>
                          <a:pt x="760" y="0"/>
                          <a:pt x="49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9" name="Google Shape;1949;p36"/>
                  <p:cNvSpPr/>
                  <p:nvPr/>
                </p:nvSpPr>
                <p:spPr>
                  <a:xfrm>
                    <a:off x="5158892" y="6183289"/>
                    <a:ext cx="209528" cy="212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" h="992" extrusionOk="0">
                        <a:moveTo>
                          <a:pt x="489" y="0"/>
                        </a:moveTo>
                        <a:cubicBezTo>
                          <a:pt x="219" y="0"/>
                          <a:pt x="0" y="232"/>
                          <a:pt x="0" y="502"/>
                        </a:cubicBezTo>
                        <a:cubicBezTo>
                          <a:pt x="0" y="773"/>
                          <a:pt x="219" y="991"/>
                          <a:pt x="489" y="991"/>
                        </a:cubicBezTo>
                        <a:cubicBezTo>
                          <a:pt x="759" y="991"/>
                          <a:pt x="978" y="773"/>
                          <a:pt x="978" y="502"/>
                        </a:cubicBezTo>
                        <a:cubicBezTo>
                          <a:pt x="978" y="232"/>
                          <a:pt x="759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0" name="Google Shape;1950;p36"/>
                  <p:cNvSpPr/>
                  <p:nvPr/>
                </p:nvSpPr>
                <p:spPr>
                  <a:xfrm>
                    <a:off x="5593998" y="6183289"/>
                    <a:ext cx="209528" cy="212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" h="992" extrusionOk="0">
                        <a:moveTo>
                          <a:pt x="489" y="0"/>
                        </a:moveTo>
                        <a:cubicBezTo>
                          <a:pt x="219" y="0"/>
                          <a:pt x="0" y="232"/>
                          <a:pt x="0" y="502"/>
                        </a:cubicBezTo>
                        <a:cubicBezTo>
                          <a:pt x="0" y="773"/>
                          <a:pt x="219" y="991"/>
                          <a:pt x="489" y="991"/>
                        </a:cubicBezTo>
                        <a:cubicBezTo>
                          <a:pt x="760" y="991"/>
                          <a:pt x="979" y="773"/>
                          <a:pt x="979" y="502"/>
                        </a:cubicBezTo>
                        <a:cubicBezTo>
                          <a:pt x="979" y="232"/>
                          <a:pt x="760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1" name="Google Shape;1951;p36"/>
                  <p:cNvSpPr/>
                  <p:nvPr/>
                </p:nvSpPr>
                <p:spPr>
                  <a:xfrm>
                    <a:off x="6029103" y="6183289"/>
                    <a:ext cx="209528" cy="212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" h="992" extrusionOk="0">
                        <a:moveTo>
                          <a:pt x="490" y="0"/>
                        </a:moveTo>
                        <a:cubicBezTo>
                          <a:pt x="220" y="0"/>
                          <a:pt x="1" y="232"/>
                          <a:pt x="1" y="502"/>
                        </a:cubicBezTo>
                        <a:cubicBezTo>
                          <a:pt x="1" y="773"/>
                          <a:pt x="220" y="991"/>
                          <a:pt x="490" y="991"/>
                        </a:cubicBezTo>
                        <a:cubicBezTo>
                          <a:pt x="760" y="991"/>
                          <a:pt x="979" y="773"/>
                          <a:pt x="979" y="502"/>
                        </a:cubicBezTo>
                        <a:cubicBezTo>
                          <a:pt x="979" y="232"/>
                          <a:pt x="760" y="0"/>
                          <a:pt x="49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952" name="Google Shape;1952;p36"/>
            <p:cNvGrpSpPr/>
            <p:nvPr/>
          </p:nvGrpSpPr>
          <p:grpSpPr>
            <a:xfrm>
              <a:off x="7466050" y="3589800"/>
              <a:ext cx="964800" cy="1018200"/>
              <a:chOff x="7466050" y="3589800"/>
              <a:chExt cx="964800" cy="1018200"/>
            </a:xfrm>
          </p:grpSpPr>
          <p:sp>
            <p:nvSpPr>
              <p:cNvPr id="1953" name="Google Shape;1953;p36"/>
              <p:cNvSpPr/>
              <p:nvPr/>
            </p:nvSpPr>
            <p:spPr>
              <a:xfrm>
                <a:off x="7466050" y="3589800"/>
                <a:ext cx="964800" cy="10182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54" name="Google Shape;1954;p36"/>
              <p:cNvGrpSpPr/>
              <p:nvPr/>
            </p:nvGrpSpPr>
            <p:grpSpPr>
              <a:xfrm>
                <a:off x="7543316" y="3693640"/>
                <a:ext cx="810373" cy="810373"/>
                <a:chOff x="7644216" y="5277278"/>
                <a:chExt cx="810373" cy="810373"/>
              </a:xfrm>
            </p:grpSpPr>
            <p:sp>
              <p:nvSpPr>
                <p:cNvPr id="1955" name="Google Shape;1955;p36"/>
                <p:cNvSpPr/>
                <p:nvPr/>
              </p:nvSpPr>
              <p:spPr>
                <a:xfrm>
                  <a:off x="7790757" y="5446596"/>
                  <a:ext cx="517236" cy="470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91" h="9998" extrusionOk="0">
                      <a:moveTo>
                        <a:pt x="5491" y="1"/>
                      </a:moveTo>
                      <a:cubicBezTo>
                        <a:pt x="3223" y="1"/>
                        <a:pt x="1171" y="1549"/>
                        <a:pt x="631" y="3853"/>
                      </a:cubicBezTo>
                      <a:cubicBezTo>
                        <a:pt x="1" y="6530"/>
                        <a:pt x="1661" y="9220"/>
                        <a:pt x="4350" y="9863"/>
                      </a:cubicBezTo>
                      <a:cubicBezTo>
                        <a:pt x="4734" y="9954"/>
                        <a:pt x="5118" y="9997"/>
                        <a:pt x="5496" y="9997"/>
                      </a:cubicBezTo>
                      <a:cubicBezTo>
                        <a:pt x="7756" y="9997"/>
                        <a:pt x="9807" y="8448"/>
                        <a:pt x="10348" y="6144"/>
                      </a:cubicBezTo>
                      <a:cubicBezTo>
                        <a:pt x="10991" y="3454"/>
                        <a:pt x="9318" y="778"/>
                        <a:pt x="6641" y="134"/>
                      </a:cubicBezTo>
                      <a:cubicBezTo>
                        <a:pt x="6256" y="44"/>
                        <a:pt x="5870" y="1"/>
                        <a:pt x="54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6" name="Google Shape;1956;p36"/>
                <p:cNvSpPr/>
                <p:nvPr/>
              </p:nvSpPr>
              <p:spPr>
                <a:xfrm>
                  <a:off x="8049346" y="5277278"/>
                  <a:ext cx="405234" cy="405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1" h="8610" extrusionOk="0">
                      <a:moveTo>
                        <a:pt x="8610" y="0"/>
                      </a:moveTo>
                      <a:cubicBezTo>
                        <a:pt x="3862" y="0"/>
                        <a:pt x="1" y="3848"/>
                        <a:pt x="1" y="8610"/>
                      </a:cubicBezTo>
                      <a:cubicBezTo>
                        <a:pt x="4762" y="8610"/>
                        <a:pt x="8610" y="4749"/>
                        <a:pt x="86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7" name="Google Shape;1957;p36"/>
                <p:cNvSpPr/>
                <p:nvPr/>
              </p:nvSpPr>
              <p:spPr>
                <a:xfrm>
                  <a:off x="7644216" y="5277278"/>
                  <a:ext cx="405187" cy="405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0" h="8610" extrusionOk="0">
                      <a:moveTo>
                        <a:pt x="0" y="0"/>
                      </a:moveTo>
                      <a:cubicBezTo>
                        <a:pt x="0" y="4749"/>
                        <a:pt x="3861" y="8610"/>
                        <a:pt x="8610" y="8610"/>
                      </a:cubicBezTo>
                      <a:cubicBezTo>
                        <a:pt x="8610" y="3848"/>
                        <a:pt x="4762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8" name="Google Shape;1958;p36"/>
                <p:cNvSpPr/>
                <p:nvPr/>
              </p:nvSpPr>
              <p:spPr>
                <a:xfrm>
                  <a:off x="7644216" y="5682407"/>
                  <a:ext cx="405187" cy="404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0" h="8598" extrusionOk="0">
                      <a:moveTo>
                        <a:pt x="8610" y="1"/>
                      </a:moveTo>
                      <a:cubicBezTo>
                        <a:pt x="3861" y="1"/>
                        <a:pt x="0" y="3849"/>
                        <a:pt x="0" y="8597"/>
                      </a:cubicBezTo>
                      <a:cubicBezTo>
                        <a:pt x="4762" y="8597"/>
                        <a:pt x="8610" y="4749"/>
                        <a:pt x="861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9" name="Google Shape;1959;p36"/>
                <p:cNvSpPr/>
                <p:nvPr/>
              </p:nvSpPr>
              <p:spPr>
                <a:xfrm>
                  <a:off x="8049346" y="5682407"/>
                  <a:ext cx="405234" cy="404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1" h="8598" extrusionOk="0">
                      <a:moveTo>
                        <a:pt x="1" y="1"/>
                      </a:moveTo>
                      <a:cubicBezTo>
                        <a:pt x="1" y="4749"/>
                        <a:pt x="3862" y="8597"/>
                        <a:pt x="8610" y="8597"/>
                      </a:cubicBezTo>
                      <a:cubicBezTo>
                        <a:pt x="8610" y="3849"/>
                        <a:pt x="4762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0" name="Google Shape;1960;p36"/>
                <p:cNvSpPr/>
                <p:nvPr/>
              </p:nvSpPr>
              <p:spPr>
                <a:xfrm>
                  <a:off x="7644216" y="5277278"/>
                  <a:ext cx="810373" cy="810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0" h="17220" fill="none" extrusionOk="0">
                      <a:moveTo>
                        <a:pt x="17219" y="0"/>
                      </a:moveTo>
                      <a:lnTo>
                        <a:pt x="0" y="17219"/>
                      </a:ln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1" name="Google Shape;1961;p36"/>
                <p:cNvSpPr/>
                <p:nvPr/>
              </p:nvSpPr>
              <p:spPr>
                <a:xfrm>
                  <a:off x="7644216" y="5277278"/>
                  <a:ext cx="810373" cy="810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0" h="17220" fill="none" extrusionOk="0">
                      <a:moveTo>
                        <a:pt x="0" y="0"/>
                      </a:moveTo>
                      <a:lnTo>
                        <a:pt x="17219" y="17219"/>
                      </a:ln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2" name="Google Shape;1962;p36"/>
                <p:cNvSpPr/>
                <p:nvPr/>
              </p:nvSpPr>
              <p:spPr>
                <a:xfrm>
                  <a:off x="8312781" y="5615207"/>
                  <a:ext cx="135109" cy="13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2871" fill="none" extrusionOk="0">
                      <a:moveTo>
                        <a:pt x="1494" y="39"/>
                      </a:moveTo>
                      <a:cubicBezTo>
                        <a:pt x="2279" y="65"/>
                        <a:pt x="2871" y="721"/>
                        <a:pt x="2845" y="1493"/>
                      </a:cubicBezTo>
                      <a:cubicBezTo>
                        <a:pt x="2806" y="2278"/>
                        <a:pt x="2150" y="2870"/>
                        <a:pt x="1378" y="2844"/>
                      </a:cubicBezTo>
                      <a:cubicBezTo>
                        <a:pt x="606" y="2806"/>
                        <a:pt x="1" y="2149"/>
                        <a:pt x="40" y="1377"/>
                      </a:cubicBezTo>
                      <a:cubicBezTo>
                        <a:pt x="65" y="605"/>
                        <a:pt x="722" y="0"/>
                        <a:pt x="1494" y="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3" name="Google Shape;1963;p36"/>
                <p:cNvSpPr/>
                <p:nvPr/>
              </p:nvSpPr>
              <p:spPr>
                <a:xfrm>
                  <a:off x="7983369" y="5285749"/>
                  <a:ext cx="132662" cy="13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9" h="2806" fill="none" extrusionOk="0">
                      <a:moveTo>
                        <a:pt x="2818" y="1403"/>
                      </a:moveTo>
                      <a:cubicBezTo>
                        <a:pt x="2818" y="2175"/>
                        <a:pt x="2188" y="2806"/>
                        <a:pt x="1403" y="2806"/>
                      </a:cubicBezTo>
                      <a:cubicBezTo>
                        <a:pt x="631" y="2806"/>
                        <a:pt x="0" y="2175"/>
                        <a:pt x="0" y="1403"/>
                      </a:cubicBezTo>
                      <a:cubicBezTo>
                        <a:pt x="0" y="631"/>
                        <a:pt x="631" y="0"/>
                        <a:pt x="1403" y="0"/>
                      </a:cubicBezTo>
                      <a:cubicBezTo>
                        <a:pt x="2188" y="0"/>
                        <a:pt x="2818" y="631"/>
                        <a:pt x="2818" y="14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4175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4" name="Google Shape;1964;p36"/>
                <p:cNvSpPr/>
                <p:nvPr/>
              </p:nvSpPr>
              <p:spPr>
                <a:xfrm>
                  <a:off x="7652687" y="5616384"/>
                  <a:ext cx="132050" cy="13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6" h="2807" fill="none" extrusionOk="0">
                      <a:moveTo>
                        <a:pt x="2806" y="1404"/>
                      </a:moveTo>
                      <a:cubicBezTo>
                        <a:pt x="2806" y="2176"/>
                        <a:pt x="2175" y="2806"/>
                        <a:pt x="1403" y="2806"/>
                      </a:cubicBezTo>
                      <a:cubicBezTo>
                        <a:pt x="631" y="2806"/>
                        <a:pt x="0" y="2176"/>
                        <a:pt x="0" y="1404"/>
                      </a:cubicBezTo>
                      <a:cubicBezTo>
                        <a:pt x="0" y="632"/>
                        <a:pt x="631" y="1"/>
                        <a:pt x="1403" y="1"/>
                      </a:cubicBezTo>
                      <a:cubicBezTo>
                        <a:pt x="2175" y="1"/>
                        <a:pt x="2806" y="632"/>
                        <a:pt x="2806" y="14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4175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5" name="Google Shape;1965;p36"/>
                <p:cNvSpPr/>
                <p:nvPr/>
              </p:nvSpPr>
              <p:spPr>
                <a:xfrm>
                  <a:off x="7983369" y="5947066"/>
                  <a:ext cx="132050" cy="13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6" h="2807" fill="none" extrusionOk="0">
                      <a:moveTo>
                        <a:pt x="2806" y="1403"/>
                      </a:moveTo>
                      <a:cubicBezTo>
                        <a:pt x="2806" y="2188"/>
                        <a:pt x="2175" y="2806"/>
                        <a:pt x="1403" y="2806"/>
                      </a:cubicBezTo>
                      <a:cubicBezTo>
                        <a:pt x="631" y="2806"/>
                        <a:pt x="0" y="2188"/>
                        <a:pt x="0" y="1403"/>
                      </a:cubicBezTo>
                      <a:cubicBezTo>
                        <a:pt x="0" y="631"/>
                        <a:pt x="631" y="1"/>
                        <a:pt x="1403" y="1"/>
                      </a:cubicBezTo>
                      <a:cubicBezTo>
                        <a:pt x="2175" y="1"/>
                        <a:pt x="2806" y="631"/>
                        <a:pt x="2806" y="14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4175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66" name="Google Shape;1966;p36"/>
            <p:cNvGrpSpPr/>
            <p:nvPr/>
          </p:nvGrpSpPr>
          <p:grpSpPr>
            <a:xfrm>
              <a:off x="6501375" y="3589800"/>
              <a:ext cx="964804" cy="1019613"/>
              <a:chOff x="6501375" y="3589800"/>
              <a:chExt cx="964804" cy="1019613"/>
            </a:xfrm>
          </p:grpSpPr>
          <p:sp>
            <p:nvSpPr>
              <p:cNvPr id="1967" name="Google Shape;1967;p36"/>
              <p:cNvSpPr/>
              <p:nvPr/>
            </p:nvSpPr>
            <p:spPr>
              <a:xfrm>
                <a:off x="6501375" y="3589800"/>
                <a:ext cx="964800" cy="1018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68" name="Google Shape;1968;p36"/>
              <p:cNvGrpSpPr/>
              <p:nvPr/>
            </p:nvGrpSpPr>
            <p:grpSpPr>
              <a:xfrm>
                <a:off x="6501375" y="3860830"/>
                <a:ext cx="964804" cy="748583"/>
                <a:chOff x="6501375" y="3837646"/>
                <a:chExt cx="964804" cy="748583"/>
              </a:xfrm>
            </p:grpSpPr>
            <p:grpSp>
              <p:nvGrpSpPr>
                <p:cNvPr id="1969" name="Google Shape;1969;p36"/>
                <p:cNvGrpSpPr/>
                <p:nvPr/>
              </p:nvGrpSpPr>
              <p:grpSpPr>
                <a:xfrm>
                  <a:off x="6501375" y="3837646"/>
                  <a:ext cx="964804" cy="748583"/>
                  <a:chOff x="6501375" y="3837646"/>
                  <a:chExt cx="964804" cy="748583"/>
                </a:xfrm>
              </p:grpSpPr>
              <p:sp>
                <p:nvSpPr>
                  <p:cNvPr id="1970" name="Google Shape;1970;p36"/>
                  <p:cNvSpPr/>
                  <p:nvPr/>
                </p:nvSpPr>
                <p:spPr>
                  <a:xfrm>
                    <a:off x="6983446" y="3966635"/>
                    <a:ext cx="161133" cy="6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4" h="13166" extrusionOk="0">
                        <a:moveTo>
                          <a:pt x="1712" y="0"/>
                        </a:moveTo>
                        <a:cubicBezTo>
                          <a:pt x="773" y="0"/>
                          <a:pt x="1" y="760"/>
                          <a:pt x="1" y="1712"/>
                        </a:cubicBezTo>
                        <a:lnTo>
                          <a:pt x="1" y="13166"/>
                        </a:lnTo>
                        <a:lnTo>
                          <a:pt x="3424" y="13166"/>
                        </a:lnTo>
                        <a:lnTo>
                          <a:pt x="3424" y="1712"/>
                        </a:lnTo>
                        <a:cubicBezTo>
                          <a:pt x="3424" y="760"/>
                          <a:pt x="2652" y="0"/>
                          <a:pt x="171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1" name="Google Shape;1971;p36"/>
                  <p:cNvSpPr/>
                  <p:nvPr/>
                </p:nvSpPr>
                <p:spPr>
                  <a:xfrm>
                    <a:off x="6661846" y="4088376"/>
                    <a:ext cx="161180" cy="497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5" h="10579" extrusionOk="0">
                        <a:moveTo>
                          <a:pt x="1713" y="0"/>
                        </a:moveTo>
                        <a:cubicBezTo>
                          <a:pt x="773" y="0"/>
                          <a:pt x="1" y="759"/>
                          <a:pt x="1" y="1712"/>
                        </a:cubicBezTo>
                        <a:lnTo>
                          <a:pt x="1" y="10579"/>
                        </a:lnTo>
                        <a:lnTo>
                          <a:pt x="3424" y="10579"/>
                        </a:lnTo>
                        <a:lnTo>
                          <a:pt x="3424" y="1712"/>
                        </a:lnTo>
                        <a:cubicBezTo>
                          <a:pt x="3424" y="772"/>
                          <a:pt x="2652" y="0"/>
                          <a:pt x="171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2" name="Google Shape;1972;p36"/>
                  <p:cNvSpPr/>
                  <p:nvPr/>
                </p:nvSpPr>
                <p:spPr>
                  <a:xfrm>
                    <a:off x="7144528" y="4156187"/>
                    <a:ext cx="160569" cy="430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2" h="9138" extrusionOk="0">
                        <a:moveTo>
                          <a:pt x="1700" y="0"/>
                        </a:moveTo>
                        <a:cubicBezTo>
                          <a:pt x="760" y="0"/>
                          <a:pt x="1" y="760"/>
                          <a:pt x="1" y="1712"/>
                        </a:cubicBezTo>
                        <a:lnTo>
                          <a:pt x="1" y="9138"/>
                        </a:lnTo>
                        <a:lnTo>
                          <a:pt x="3411" y="9138"/>
                        </a:lnTo>
                        <a:lnTo>
                          <a:pt x="3411" y="1699"/>
                        </a:lnTo>
                        <a:cubicBezTo>
                          <a:pt x="3411" y="760"/>
                          <a:pt x="2652" y="0"/>
                          <a:pt x="170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3" name="Google Shape;1973;p36"/>
                  <p:cNvSpPr/>
                  <p:nvPr/>
                </p:nvSpPr>
                <p:spPr>
                  <a:xfrm>
                    <a:off x="6822975" y="4337270"/>
                    <a:ext cx="160522" cy="248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1" h="5290" extrusionOk="0">
                        <a:moveTo>
                          <a:pt x="1712" y="0"/>
                        </a:moveTo>
                        <a:cubicBezTo>
                          <a:pt x="760" y="0"/>
                          <a:pt x="0" y="760"/>
                          <a:pt x="0" y="1712"/>
                        </a:cubicBezTo>
                        <a:lnTo>
                          <a:pt x="0" y="5290"/>
                        </a:lnTo>
                        <a:lnTo>
                          <a:pt x="3411" y="5290"/>
                        </a:lnTo>
                        <a:lnTo>
                          <a:pt x="3411" y="1712"/>
                        </a:lnTo>
                        <a:cubicBezTo>
                          <a:pt x="3411" y="773"/>
                          <a:pt x="2651" y="0"/>
                          <a:pt x="171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4" name="Google Shape;1974;p36"/>
                  <p:cNvSpPr/>
                  <p:nvPr/>
                </p:nvSpPr>
                <p:spPr>
                  <a:xfrm>
                    <a:off x="6501375" y="3837646"/>
                    <a:ext cx="160522" cy="748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1" h="15907" extrusionOk="0">
                        <a:moveTo>
                          <a:pt x="1712" y="0"/>
                        </a:moveTo>
                        <a:cubicBezTo>
                          <a:pt x="760" y="0"/>
                          <a:pt x="1" y="759"/>
                          <a:pt x="1" y="1699"/>
                        </a:cubicBezTo>
                        <a:lnTo>
                          <a:pt x="1" y="15907"/>
                        </a:lnTo>
                        <a:lnTo>
                          <a:pt x="3411" y="15907"/>
                        </a:lnTo>
                        <a:lnTo>
                          <a:pt x="3411" y="1699"/>
                        </a:lnTo>
                        <a:cubicBezTo>
                          <a:pt x="3411" y="759"/>
                          <a:pt x="2652" y="0"/>
                          <a:pt x="171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5" name="Google Shape;1975;p36"/>
                  <p:cNvSpPr/>
                  <p:nvPr/>
                </p:nvSpPr>
                <p:spPr>
                  <a:xfrm>
                    <a:off x="7305046" y="3895764"/>
                    <a:ext cx="161133" cy="690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4" h="14672" extrusionOk="0">
                        <a:moveTo>
                          <a:pt x="1712" y="1"/>
                        </a:moveTo>
                        <a:cubicBezTo>
                          <a:pt x="772" y="1"/>
                          <a:pt x="0" y="773"/>
                          <a:pt x="0" y="1712"/>
                        </a:cubicBezTo>
                        <a:lnTo>
                          <a:pt x="0" y="14672"/>
                        </a:lnTo>
                        <a:lnTo>
                          <a:pt x="3423" y="14672"/>
                        </a:lnTo>
                        <a:lnTo>
                          <a:pt x="3423" y="1712"/>
                        </a:lnTo>
                        <a:cubicBezTo>
                          <a:pt x="3423" y="773"/>
                          <a:pt x="2651" y="1"/>
                          <a:pt x="171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976" name="Google Shape;1976;p36"/>
                <p:cNvSpPr/>
                <p:nvPr/>
              </p:nvSpPr>
              <p:spPr>
                <a:xfrm>
                  <a:off x="6838693" y="4354211"/>
                  <a:ext cx="129039" cy="129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2" h="2742" extrusionOk="0">
                      <a:moveTo>
                        <a:pt x="1365" y="1"/>
                      </a:moveTo>
                      <a:cubicBezTo>
                        <a:pt x="619" y="1"/>
                        <a:pt x="1" y="618"/>
                        <a:pt x="1" y="1378"/>
                      </a:cubicBezTo>
                      <a:cubicBezTo>
                        <a:pt x="1" y="2137"/>
                        <a:pt x="619" y="2742"/>
                        <a:pt x="1365" y="2742"/>
                      </a:cubicBezTo>
                      <a:cubicBezTo>
                        <a:pt x="2124" y="2742"/>
                        <a:pt x="2742" y="2137"/>
                        <a:pt x="2742" y="1378"/>
                      </a:cubicBezTo>
                      <a:cubicBezTo>
                        <a:pt x="2742" y="618"/>
                        <a:pt x="2124" y="1"/>
                        <a:pt x="136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77" name="Google Shape;1977;p36"/>
                <p:cNvGrpSpPr/>
                <p:nvPr/>
              </p:nvGrpSpPr>
              <p:grpSpPr>
                <a:xfrm>
                  <a:off x="6581328" y="3996282"/>
                  <a:ext cx="804894" cy="589944"/>
                  <a:chOff x="6581328" y="3996282"/>
                  <a:chExt cx="804894" cy="589944"/>
                </a:xfrm>
              </p:grpSpPr>
              <p:sp>
                <p:nvSpPr>
                  <p:cNvPr id="1978" name="Google Shape;1978;p36"/>
                  <p:cNvSpPr/>
                  <p:nvPr/>
                </p:nvSpPr>
                <p:spPr>
                  <a:xfrm>
                    <a:off x="6581328" y="3996282"/>
                    <a:ext cx="47" cy="58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536" fill="none" extrusionOk="0">
                        <a:moveTo>
                          <a:pt x="0" y="1"/>
                        </a:moveTo>
                        <a:lnTo>
                          <a:pt x="0" y="12536"/>
                        </a:lnTo>
                      </a:path>
                    </a:pathLst>
                  </a:custGeom>
                  <a:noFill/>
                  <a:ln w="41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9" name="Google Shape;1979;p36"/>
                  <p:cNvSpPr/>
                  <p:nvPr/>
                </p:nvSpPr>
                <p:spPr>
                  <a:xfrm>
                    <a:off x="6742410" y="4260329"/>
                    <a:ext cx="47" cy="325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925" fill="none" extrusionOk="0">
                        <a:moveTo>
                          <a:pt x="1" y="1"/>
                        </a:moveTo>
                        <a:lnTo>
                          <a:pt x="1" y="6925"/>
                        </a:lnTo>
                      </a:path>
                    </a:pathLst>
                  </a:custGeom>
                  <a:noFill/>
                  <a:ln w="41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0" name="Google Shape;1980;p36"/>
                  <p:cNvSpPr/>
                  <p:nvPr/>
                </p:nvSpPr>
                <p:spPr>
                  <a:xfrm>
                    <a:off x="6903493" y="4497740"/>
                    <a:ext cx="47" cy="88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880" fill="none" extrusionOk="0">
                        <a:moveTo>
                          <a:pt x="1" y="1"/>
                        </a:moveTo>
                        <a:lnTo>
                          <a:pt x="1" y="1880"/>
                        </a:lnTo>
                      </a:path>
                    </a:pathLst>
                  </a:custGeom>
                  <a:noFill/>
                  <a:ln w="41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1" name="Google Shape;1981;p36"/>
                  <p:cNvSpPr/>
                  <p:nvPr/>
                </p:nvSpPr>
                <p:spPr>
                  <a:xfrm>
                    <a:off x="7064622" y="4128940"/>
                    <a:ext cx="47" cy="4572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9717" fill="none" extrusionOk="0">
                        <a:moveTo>
                          <a:pt x="0" y="0"/>
                        </a:moveTo>
                        <a:lnTo>
                          <a:pt x="0" y="9717"/>
                        </a:lnTo>
                      </a:path>
                    </a:pathLst>
                  </a:custGeom>
                  <a:noFill/>
                  <a:ln w="41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2" name="Google Shape;1982;p36"/>
                  <p:cNvSpPr/>
                  <p:nvPr/>
                </p:nvSpPr>
                <p:spPr>
                  <a:xfrm>
                    <a:off x="7225093" y="4322729"/>
                    <a:ext cx="47" cy="263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5599" fill="none" extrusionOk="0">
                        <a:moveTo>
                          <a:pt x="0" y="0"/>
                        </a:moveTo>
                        <a:lnTo>
                          <a:pt x="0" y="5599"/>
                        </a:lnTo>
                      </a:path>
                    </a:pathLst>
                  </a:custGeom>
                  <a:noFill/>
                  <a:ln w="41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3" name="Google Shape;1983;p36"/>
                  <p:cNvSpPr/>
                  <p:nvPr/>
                </p:nvSpPr>
                <p:spPr>
                  <a:xfrm>
                    <a:off x="7386175" y="4059293"/>
                    <a:ext cx="47" cy="5269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1197" fill="none" extrusionOk="0">
                        <a:moveTo>
                          <a:pt x="1" y="0"/>
                        </a:moveTo>
                        <a:lnTo>
                          <a:pt x="1" y="11197"/>
                        </a:lnTo>
                      </a:path>
                    </a:pathLst>
                  </a:custGeom>
                  <a:noFill/>
                  <a:ln w="41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1255EE-5ED1-8940-DE2C-FFEBE5AAD7E3}"/>
              </a:ext>
            </a:extLst>
          </p:cNvPr>
          <p:cNvSpPr txBox="1"/>
          <p:nvPr/>
        </p:nvSpPr>
        <p:spPr>
          <a:xfrm>
            <a:off x="2101765" y="2926441"/>
            <a:ext cx="233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Kanit Light" panose="020B0604020202020204" charset="-34"/>
                <a:cs typeface="Kanit Light" panose="020B0604020202020204" charset="-34"/>
              </a:rPr>
              <a:t>with a twist!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FCFCB0A-FBE3-536C-5FBA-91681F785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621" y="397593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B12E61-E026-B279-034B-72158C0C271B}"/>
              </a:ext>
            </a:extLst>
          </p:cNvPr>
          <p:cNvSpPr txBox="1"/>
          <p:nvPr/>
        </p:nvSpPr>
        <p:spPr>
          <a:xfrm>
            <a:off x="623621" y="397593"/>
            <a:ext cx="7896758" cy="1042382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en-US" sz="2700">
                <a:solidFill>
                  <a:srgbClr val="6378FF"/>
                </a:solidFill>
                <a:latin typeface="Calibri Light (Headings)"/>
              </a:rPr>
              <a:t>How can technology be analyzed in the context of education?</a:t>
            </a:r>
          </a:p>
        </p:txBody>
      </p:sp>
      <p:cxnSp>
        <p:nvCxnSpPr>
          <p:cNvPr id="5" name="Straight Connector 4" hidden="1">
            <a:extLst>
              <a:ext uri="{FF2B5EF4-FFF2-40B4-BE49-F238E27FC236}">
                <a16:creationId xmlns:a16="http://schemas.microsoft.com/office/drawing/2014/main" id="{7839F004-63FC-3F8C-7BB7-7270B9C7B8F8}"/>
              </a:ext>
            </a:extLst>
          </p:cNvPr>
          <p:cNvCxnSpPr/>
          <p:nvPr/>
        </p:nvCxnSpPr>
        <p:spPr>
          <a:xfrm>
            <a:off x="623621" y="1439975"/>
            <a:ext cx="7896758" cy="0"/>
          </a:xfrm>
          <a:prstGeom prst="line">
            <a:avLst/>
          </a:prstGeom>
          <a:ln>
            <a:solidFill>
              <a:srgbClr val="CF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8D6304-9140-2F7F-CA1C-86AA09C7CEA3}"/>
              </a:ext>
            </a:extLst>
          </p:cNvPr>
          <p:cNvSpPr txBox="1"/>
          <p:nvPr/>
        </p:nvSpPr>
        <p:spPr>
          <a:xfrm>
            <a:off x="623621" y="1645715"/>
            <a:ext cx="7896758" cy="19030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355600" indent="-342900">
              <a:spcBef>
                <a:spcPts val="700"/>
              </a:spcBef>
              <a:spcAft>
                <a:spcPts val="700"/>
              </a:spcAft>
              <a:buFont typeface="Arial"/>
              <a:buAutoNum type="alphaUcPeriod"/>
            </a:pPr>
            <a:r>
              <a:rPr lang="en-US" sz="1800">
                <a:latin typeface="Calibri (Body)"/>
              </a:rPr>
              <a:t>By dissecting a computer
By examining the impact of technology on teaching and learning
By playing educational games
By measuring the weight of a smartphone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1C2BD10-73FE-57EC-3294-1057F4CB43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01" y="3522159"/>
            <a:ext cx="1129988" cy="360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B530F8-2642-DBAD-AF72-E82AD0932FBA}"/>
              </a:ext>
            </a:extLst>
          </p:cNvPr>
          <p:cNvSpPr txBox="1"/>
          <p:nvPr/>
        </p:nvSpPr>
        <p:spPr>
          <a:xfrm>
            <a:off x="623621" y="3991761"/>
            <a:ext cx="7896758" cy="369332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US" sz="1800">
                <a:solidFill>
                  <a:srgbClr val="159B48"/>
                </a:solidFill>
                <a:latin typeface="Calibri (Body)"/>
              </a:rPr>
              <a:t>Correct answer: B</a:t>
            </a:r>
          </a:p>
        </p:txBody>
      </p:sp>
      <p:pic>
        <p:nvPicPr>
          <p:cNvPr id="13" name="btnInknoeActivityCp2">
            <a:extLst>
              <a:ext uri="{FF2B5EF4-FFF2-40B4-BE49-F238E27FC236}">
                <a16:creationId xmlns:a16="http://schemas.microsoft.com/office/drawing/2014/main" id="{5ECBCD77-FCC6-DD40-2B38-5BEDA5FEB5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6231220" y="4054099"/>
            <a:ext cx="1666536" cy="435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42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5912E3E-2CCC-0713-AAC7-F4D997C8E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621" y="397593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E649F-7285-AC36-C748-D8CA508BA091}"/>
              </a:ext>
            </a:extLst>
          </p:cNvPr>
          <p:cNvSpPr txBox="1"/>
          <p:nvPr/>
        </p:nvSpPr>
        <p:spPr>
          <a:xfrm>
            <a:off x="623621" y="397592"/>
            <a:ext cx="7896758" cy="836642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en-US" sz="2700">
                <a:solidFill>
                  <a:srgbClr val="6378FF"/>
                </a:solidFill>
                <a:latin typeface="Calibri Light (Headings)"/>
              </a:rPr>
              <a:t>What is the purpose of technology in education?</a:t>
            </a:r>
          </a:p>
        </p:txBody>
      </p:sp>
      <p:cxnSp>
        <p:nvCxnSpPr>
          <p:cNvPr id="5" name="Straight Connector 4" hidden="1">
            <a:extLst>
              <a:ext uri="{FF2B5EF4-FFF2-40B4-BE49-F238E27FC236}">
                <a16:creationId xmlns:a16="http://schemas.microsoft.com/office/drawing/2014/main" id="{5F58CA51-9197-A365-83B2-70168EBDB335}"/>
              </a:ext>
            </a:extLst>
          </p:cNvPr>
          <p:cNvCxnSpPr/>
          <p:nvPr/>
        </p:nvCxnSpPr>
        <p:spPr>
          <a:xfrm>
            <a:off x="623621" y="1234234"/>
            <a:ext cx="7896758" cy="0"/>
          </a:xfrm>
          <a:prstGeom prst="line">
            <a:avLst/>
          </a:prstGeom>
          <a:ln>
            <a:solidFill>
              <a:srgbClr val="CF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92128A-C96D-F574-7F6F-A8317EA53DCE}"/>
              </a:ext>
            </a:extLst>
          </p:cNvPr>
          <p:cNvSpPr txBox="1"/>
          <p:nvPr/>
        </p:nvSpPr>
        <p:spPr>
          <a:xfrm>
            <a:off x="623621" y="1439974"/>
            <a:ext cx="7896758" cy="19030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355600" indent="-342900">
              <a:spcBef>
                <a:spcPts val="700"/>
              </a:spcBef>
              <a:spcAft>
                <a:spcPts val="700"/>
              </a:spcAft>
              <a:buFont typeface="Arial"/>
              <a:buAutoNum type="alphaUcPeriod"/>
            </a:pPr>
            <a:r>
              <a:rPr lang="en-US" sz="1800">
                <a:latin typeface="Calibri (Body)"/>
              </a:rPr>
              <a:t>To cause chaos and confusion among students
To make teachers' lives more difficult
To improve the learning experience and enhance student outcomes
To play video games during class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51686F-1D60-734A-2274-0C61B1A46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01" y="3316418"/>
            <a:ext cx="1129988" cy="360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73670-8D2C-CAD1-6C22-30ABCC13F99E}"/>
              </a:ext>
            </a:extLst>
          </p:cNvPr>
          <p:cNvSpPr txBox="1"/>
          <p:nvPr/>
        </p:nvSpPr>
        <p:spPr>
          <a:xfrm>
            <a:off x="623621" y="3786020"/>
            <a:ext cx="7896758" cy="369332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US" sz="1800">
                <a:solidFill>
                  <a:srgbClr val="159B48"/>
                </a:solidFill>
                <a:latin typeface="Calibri (Body)"/>
              </a:rPr>
              <a:t>Correct answer: C</a:t>
            </a:r>
          </a:p>
        </p:txBody>
      </p:sp>
      <p:pic>
        <p:nvPicPr>
          <p:cNvPr id="13" name="btnInknoeActivityCp2">
            <a:extLst>
              <a:ext uri="{FF2B5EF4-FFF2-40B4-BE49-F238E27FC236}">
                <a16:creationId xmlns:a16="http://schemas.microsoft.com/office/drawing/2014/main" id="{2CE6CFE0-ACB3-F505-2A49-063B7CE9C4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6231220" y="4054099"/>
            <a:ext cx="1666536" cy="435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6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3B11F6C-BAC4-04A6-4EC6-8AD78943A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621" y="397593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AF7B4A-F4DC-2861-276E-CA9DA527DDF0}"/>
              </a:ext>
            </a:extLst>
          </p:cNvPr>
          <p:cNvSpPr txBox="1"/>
          <p:nvPr/>
        </p:nvSpPr>
        <p:spPr>
          <a:xfrm>
            <a:off x="623621" y="397593"/>
            <a:ext cx="7896758" cy="1042382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en-US" sz="2700">
                <a:solidFill>
                  <a:srgbClr val="6378FF"/>
                </a:solidFill>
                <a:latin typeface="Calibri Light (Headings)"/>
              </a:rPr>
              <a:t>In what way can technology be used to create engaging learning experiences?</a:t>
            </a:r>
          </a:p>
        </p:txBody>
      </p:sp>
      <p:cxnSp>
        <p:nvCxnSpPr>
          <p:cNvPr id="5" name="Straight Connector 4" hidden="1">
            <a:extLst>
              <a:ext uri="{FF2B5EF4-FFF2-40B4-BE49-F238E27FC236}">
                <a16:creationId xmlns:a16="http://schemas.microsoft.com/office/drawing/2014/main" id="{F81396F4-370D-E892-6206-03540EEF4337}"/>
              </a:ext>
            </a:extLst>
          </p:cNvPr>
          <p:cNvCxnSpPr/>
          <p:nvPr/>
        </p:nvCxnSpPr>
        <p:spPr>
          <a:xfrm>
            <a:off x="623621" y="1439975"/>
            <a:ext cx="7896758" cy="0"/>
          </a:xfrm>
          <a:prstGeom prst="line">
            <a:avLst/>
          </a:prstGeom>
          <a:ln>
            <a:solidFill>
              <a:srgbClr val="CF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8A91A31-60AE-849E-9FB6-C2440678E7D7}"/>
              </a:ext>
            </a:extLst>
          </p:cNvPr>
          <p:cNvSpPr txBox="1"/>
          <p:nvPr/>
        </p:nvSpPr>
        <p:spPr>
          <a:xfrm>
            <a:off x="623621" y="1645715"/>
            <a:ext cx="7896758" cy="19030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355600" indent="-342900">
              <a:spcBef>
                <a:spcPts val="700"/>
              </a:spcBef>
              <a:spcAft>
                <a:spcPts val="700"/>
              </a:spcAft>
              <a:buFont typeface="Arial"/>
              <a:buAutoNum type="alphaUcPeriod"/>
            </a:pPr>
            <a:r>
              <a:rPr lang="en-US" sz="1800">
                <a:latin typeface="Calibri (Body)"/>
              </a:rPr>
              <a:t>By replacing all teachers with robots
By turning all textbooks into comic books
By providing interactive simulations and virtual reality experiences
By enabling students to communicate with aliens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1C6360-28A6-20E7-05A1-59BDFCE39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01" y="3522159"/>
            <a:ext cx="1129988" cy="360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92896F-008C-2FAA-D062-E0A44A23D9D7}"/>
              </a:ext>
            </a:extLst>
          </p:cNvPr>
          <p:cNvSpPr txBox="1"/>
          <p:nvPr/>
        </p:nvSpPr>
        <p:spPr>
          <a:xfrm>
            <a:off x="623621" y="3991761"/>
            <a:ext cx="7896758" cy="369332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US" sz="1800">
                <a:solidFill>
                  <a:srgbClr val="159B48"/>
                </a:solidFill>
                <a:latin typeface="Calibri (Body)"/>
              </a:rPr>
              <a:t>Correct answer: C</a:t>
            </a:r>
          </a:p>
        </p:txBody>
      </p:sp>
      <p:pic>
        <p:nvPicPr>
          <p:cNvPr id="13" name="btnInknoeActivityCp2">
            <a:extLst>
              <a:ext uri="{FF2B5EF4-FFF2-40B4-BE49-F238E27FC236}">
                <a16:creationId xmlns:a16="http://schemas.microsoft.com/office/drawing/2014/main" id="{D730D226-C3FE-C38B-1C09-32B4835B90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6231220" y="4054099"/>
            <a:ext cx="1666536" cy="435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21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3" y="480486"/>
            <a:ext cx="646347" cy="646347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1399351" y="2263221"/>
            <a:ext cx="1108673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1399351" y="2904140"/>
            <a:ext cx="7901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3498978" y="2275416"/>
            <a:ext cx="100012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3494080" y="2910357"/>
            <a:ext cx="1000964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3484087" y="3589178"/>
            <a:ext cx="735674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7"/>
              </a:rPr>
              <a:t>TikTok</a:t>
            </a:r>
            <a:endParaRPr sz="165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3493529" y="4205316"/>
            <a:ext cx="2405578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defRPr sz="2200"/>
            </a:pPr>
            <a:r>
              <a:rPr sz="165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165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1397806" y="4179287"/>
            <a:ext cx="941242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085" y="2873904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7712" y="2244285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2816" y="2879571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085" y="2232985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8357" y="3644132"/>
            <a:ext cx="251357" cy="25135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2951161" y="3566806"/>
            <a:ext cx="384323" cy="384323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4289" rIns="3428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105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1644" y="4175080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52262" y="4175082"/>
            <a:ext cx="422423" cy="42242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1376686" y="3566675"/>
            <a:ext cx="11836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3278" y="3653421"/>
            <a:ext cx="192122" cy="19212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857176" y="3555487"/>
            <a:ext cx="384323" cy="384323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4289" rIns="3428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10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746123" y="1344934"/>
            <a:ext cx="497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36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1482294" y="867950"/>
            <a:ext cx="5024535" cy="253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105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105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6691039" y="4043600"/>
            <a:ext cx="1863933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latin typeface="Poppins Medium" pitchFamily="2" charset="77"/>
                <a:cs typeface="Poppins Medium" pitchFamily="2" charset="77"/>
                <a:hlinkClick r:id="rId20"/>
              </a:rPr>
              <a:t>Sign up for free to get </a:t>
            </a:r>
            <a:r>
              <a:rPr lang="en-US" sz="1050" i="1" dirty="0" err="1">
                <a:latin typeface="Poppins Medium" pitchFamily="2" charset="77"/>
                <a:cs typeface="Poppins Medium" pitchFamily="2" charset="77"/>
                <a:hlinkClick r:id="rId20"/>
              </a:rPr>
              <a:t>ClassPoint</a:t>
            </a:r>
            <a:r>
              <a:rPr lang="en-US" sz="1050" i="1" dirty="0">
                <a:latin typeface="Poppins Medium" pitchFamily="2" charset="77"/>
                <a:cs typeface="Poppins Medium" pitchFamily="2" charset="77"/>
                <a:hlinkClick r:id="rId20"/>
              </a:rPr>
              <a:t> here</a:t>
            </a:r>
            <a:endParaRPr lang="en-US" sz="1050" i="1" dirty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40"/>
          <p:cNvSpPr txBox="1">
            <a:spLocks noGrp="1"/>
          </p:cNvSpPr>
          <p:nvPr>
            <p:ph type="title"/>
          </p:nvPr>
        </p:nvSpPr>
        <p:spPr>
          <a:xfrm>
            <a:off x="2700649" y="1971825"/>
            <a:ext cx="5526715" cy="22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tx1"/>
                </a:solidFill>
                <a:latin typeface="Kanit Light" pitchFamily="2" charset="-34"/>
                <a:cs typeface="Kanit Light" pitchFamily="2" charset="-34"/>
              </a:rPr>
              <a:t>Technology in Education</a:t>
            </a:r>
            <a:endParaRPr sz="6000" dirty="0"/>
          </a:p>
        </p:txBody>
      </p:sp>
      <p:sp>
        <p:nvSpPr>
          <p:cNvPr id="2132" name="Google Shape;2132;p40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</a:t>
            </a:r>
            <a:endParaRPr dirty="0"/>
          </a:p>
        </p:txBody>
      </p:sp>
      <p:sp>
        <p:nvSpPr>
          <p:cNvPr id="2133" name="Google Shape;2133;p40"/>
          <p:cNvSpPr/>
          <p:nvPr/>
        </p:nvSpPr>
        <p:spPr>
          <a:xfrm>
            <a:off x="0" y="0"/>
            <a:ext cx="970500" cy="2606100"/>
          </a:xfrm>
          <a:prstGeom prst="rect">
            <a:avLst/>
          </a:prstGeom>
          <a:solidFill>
            <a:srgbClr val="F8DB70">
              <a:alpha val="35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40"/>
          <p:cNvSpPr/>
          <p:nvPr/>
        </p:nvSpPr>
        <p:spPr>
          <a:xfrm>
            <a:off x="0" y="2606150"/>
            <a:ext cx="1929600" cy="177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40"/>
          <p:cNvSpPr/>
          <p:nvPr/>
        </p:nvSpPr>
        <p:spPr>
          <a:xfrm>
            <a:off x="0" y="4381550"/>
            <a:ext cx="1929600" cy="76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40"/>
          <p:cNvSpPr/>
          <p:nvPr/>
        </p:nvSpPr>
        <p:spPr>
          <a:xfrm>
            <a:off x="959100" y="0"/>
            <a:ext cx="970500" cy="260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7" name="Google Shape;2137;p40"/>
          <p:cNvGrpSpPr/>
          <p:nvPr/>
        </p:nvGrpSpPr>
        <p:grpSpPr>
          <a:xfrm>
            <a:off x="1149230" y="311763"/>
            <a:ext cx="590243" cy="646772"/>
            <a:chOff x="1149230" y="413550"/>
            <a:chExt cx="590243" cy="646772"/>
          </a:xfrm>
        </p:grpSpPr>
        <p:sp>
          <p:nvSpPr>
            <p:cNvPr id="2138" name="Google Shape;2138;p40"/>
            <p:cNvSpPr/>
            <p:nvPr/>
          </p:nvSpPr>
          <p:spPr>
            <a:xfrm>
              <a:off x="1149230" y="413550"/>
              <a:ext cx="590243" cy="295409"/>
            </a:xfrm>
            <a:custGeom>
              <a:avLst/>
              <a:gdLst/>
              <a:ahLst/>
              <a:cxnLst/>
              <a:rect l="l" t="t" r="r" b="b"/>
              <a:pathLst>
                <a:path w="14376" h="7195" extrusionOk="0">
                  <a:moveTo>
                    <a:pt x="1" y="1"/>
                  </a:moveTo>
                  <a:cubicBezTo>
                    <a:pt x="1" y="3977"/>
                    <a:pt x="3218" y="7195"/>
                    <a:pt x="7182" y="7195"/>
                  </a:cubicBezTo>
                  <a:cubicBezTo>
                    <a:pt x="11159" y="7195"/>
                    <a:pt x="14376" y="3977"/>
                    <a:pt x="14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0"/>
            <p:cNvSpPr/>
            <p:nvPr/>
          </p:nvSpPr>
          <p:spPr>
            <a:xfrm>
              <a:off x="1230603" y="454771"/>
              <a:ext cx="427532" cy="214033"/>
            </a:xfrm>
            <a:custGeom>
              <a:avLst/>
              <a:gdLst/>
              <a:ahLst/>
              <a:cxnLst/>
              <a:rect l="l" t="t" r="r" b="b"/>
              <a:pathLst>
                <a:path w="10413" h="5213" fill="none" extrusionOk="0">
                  <a:moveTo>
                    <a:pt x="10412" y="1"/>
                  </a:moveTo>
                  <a:cubicBezTo>
                    <a:pt x="10412" y="2871"/>
                    <a:pt x="8083" y="5213"/>
                    <a:pt x="5200" y="5213"/>
                  </a:cubicBezTo>
                  <a:cubicBezTo>
                    <a:pt x="2330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0"/>
            <p:cNvSpPr/>
            <p:nvPr/>
          </p:nvSpPr>
          <p:spPr>
            <a:xfrm>
              <a:off x="1307749" y="454771"/>
              <a:ext cx="273238" cy="214033"/>
            </a:xfrm>
            <a:custGeom>
              <a:avLst/>
              <a:gdLst/>
              <a:ahLst/>
              <a:cxnLst/>
              <a:rect l="l" t="t" r="r" b="b"/>
              <a:pathLst>
                <a:path w="6655" h="5213" fill="none" extrusionOk="0">
                  <a:moveTo>
                    <a:pt x="6654" y="1"/>
                  </a:moveTo>
                  <a:cubicBezTo>
                    <a:pt x="6654" y="2871"/>
                    <a:pt x="5161" y="5213"/>
                    <a:pt x="3321" y="5213"/>
                  </a:cubicBezTo>
                  <a:cubicBezTo>
                    <a:pt x="1494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0"/>
            <p:cNvSpPr/>
            <p:nvPr/>
          </p:nvSpPr>
          <p:spPr>
            <a:xfrm>
              <a:off x="1392818" y="454771"/>
              <a:ext cx="102562" cy="214033"/>
            </a:xfrm>
            <a:custGeom>
              <a:avLst/>
              <a:gdLst/>
              <a:ahLst/>
              <a:cxnLst/>
              <a:rect l="l" t="t" r="r" b="b"/>
              <a:pathLst>
                <a:path w="2498" h="5213" fill="none" extrusionOk="0">
                  <a:moveTo>
                    <a:pt x="2497" y="1"/>
                  </a:moveTo>
                  <a:cubicBezTo>
                    <a:pt x="2497" y="2871"/>
                    <a:pt x="1944" y="5213"/>
                    <a:pt x="1249" y="5213"/>
                  </a:cubicBezTo>
                  <a:cubicBezTo>
                    <a:pt x="567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0"/>
            <p:cNvSpPr/>
            <p:nvPr/>
          </p:nvSpPr>
          <p:spPr>
            <a:xfrm>
              <a:off x="1444097" y="668757"/>
              <a:ext cx="41" cy="391565"/>
            </a:xfrm>
            <a:custGeom>
              <a:avLst/>
              <a:gdLst/>
              <a:ahLst/>
              <a:cxnLst/>
              <a:rect l="l" t="t" r="r" b="b"/>
              <a:pathLst>
                <a:path w="1" h="9537" fill="none" extrusionOk="0">
                  <a:moveTo>
                    <a:pt x="0" y="1"/>
                  </a:moveTo>
                  <a:lnTo>
                    <a:pt x="0" y="9537"/>
                  </a:ln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3" name="Google Shape;2143;p40"/>
            <p:cNvGrpSpPr/>
            <p:nvPr/>
          </p:nvGrpSpPr>
          <p:grpSpPr>
            <a:xfrm>
              <a:off x="1204204" y="431451"/>
              <a:ext cx="487723" cy="46231"/>
              <a:chOff x="2270104" y="2019463"/>
              <a:chExt cx="487723" cy="46231"/>
            </a:xfrm>
          </p:grpSpPr>
          <p:sp>
            <p:nvSpPr>
              <p:cNvPr id="2144" name="Google Shape;2144;p40"/>
              <p:cNvSpPr/>
              <p:nvPr/>
            </p:nvSpPr>
            <p:spPr>
              <a:xfrm>
                <a:off x="2270104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2" y="1"/>
                    </a:moveTo>
                    <a:cubicBezTo>
                      <a:pt x="563" y="1"/>
                      <a:pt x="492" y="13"/>
                      <a:pt x="425" y="41"/>
                    </a:cubicBezTo>
                    <a:cubicBezTo>
                      <a:pt x="142" y="170"/>
                      <a:pt x="0" y="491"/>
                      <a:pt x="116" y="775"/>
                    </a:cubicBezTo>
                    <a:cubicBezTo>
                      <a:pt x="203" y="998"/>
                      <a:pt x="415" y="1126"/>
                      <a:pt x="635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4" y="633"/>
                      <a:pt x="1159" y="350"/>
                    </a:cubicBezTo>
                    <a:cubicBezTo>
                      <a:pt x="1070" y="134"/>
                      <a:pt x="855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0"/>
              <p:cNvSpPr/>
              <p:nvPr/>
            </p:nvSpPr>
            <p:spPr>
              <a:xfrm>
                <a:off x="234724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2" y="1"/>
                    </a:moveTo>
                    <a:cubicBezTo>
                      <a:pt x="563" y="1"/>
                      <a:pt x="492" y="13"/>
                      <a:pt x="425" y="41"/>
                    </a:cubicBezTo>
                    <a:cubicBezTo>
                      <a:pt x="142" y="170"/>
                      <a:pt x="0" y="491"/>
                      <a:pt x="129" y="775"/>
                    </a:cubicBezTo>
                    <a:cubicBezTo>
                      <a:pt x="216" y="998"/>
                      <a:pt x="420" y="1126"/>
                      <a:pt x="642" y="1126"/>
                    </a:cubicBezTo>
                    <a:cubicBezTo>
                      <a:pt x="715" y="1126"/>
                      <a:pt x="790" y="1112"/>
                      <a:pt x="863" y="1083"/>
                    </a:cubicBezTo>
                    <a:cubicBezTo>
                      <a:pt x="1146" y="968"/>
                      <a:pt x="1274" y="633"/>
                      <a:pt x="1159" y="350"/>
                    </a:cubicBezTo>
                    <a:cubicBezTo>
                      <a:pt x="1070" y="134"/>
                      <a:pt x="855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0"/>
              <p:cNvSpPr/>
              <p:nvPr/>
            </p:nvSpPr>
            <p:spPr>
              <a:xfrm>
                <a:off x="2432852" y="2019710"/>
                <a:ext cx="52348" cy="45984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0" extrusionOk="0">
                    <a:moveTo>
                      <a:pt x="638" y="0"/>
                    </a:moveTo>
                    <a:cubicBezTo>
                      <a:pt x="564" y="0"/>
                      <a:pt x="487" y="15"/>
                      <a:pt x="412" y="48"/>
                    </a:cubicBezTo>
                    <a:cubicBezTo>
                      <a:pt x="129" y="164"/>
                      <a:pt x="0" y="485"/>
                      <a:pt x="116" y="781"/>
                    </a:cubicBezTo>
                    <a:cubicBezTo>
                      <a:pt x="203" y="994"/>
                      <a:pt x="414" y="1120"/>
                      <a:pt x="633" y="1120"/>
                    </a:cubicBezTo>
                    <a:cubicBezTo>
                      <a:pt x="706" y="1120"/>
                      <a:pt x="779" y="1106"/>
                      <a:pt x="850" y="1077"/>
                    </a:cubicBezTo>
                    <a:cubicBezTo>
                      <a:pt x="1133" y="962"/>
                      <a:pt x="1274" y="627"/>
                      <a:pt x="1145" y="344"/>
                    </a:cubicBezTo>
                    <a:cubicBezTo>
                      <a:pt x="1059" y="133"/>
                      <a:pt x="858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0"/>
              <p:cNvSpPr/>
              <p:nvPr/>
            </p:nvSpPr>
            <p:spPr>
              <a:xfrm>
                <a:off x="253532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0"/>
              <p:cNvSpPr/>
              <p:nvPr/>
            </p:nvSpPr>
            <p:spPr>
              <a:xfrm>
                <a:off x="2620404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0"/>
              <p:cNvSpPr/>
              <p:nvPr/>
            </p:nvSpPr>
            <p:spPr>
              <a:xfrm>
                <a:off x="270547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50" name="Google Shape;2150;p40"/>
          <p:cNvGrpSpPr/>
          <p:nvPr/>
        </p:nvGrpSpPr>
        <p:grpSpPr>
          <a:xfrm>
            <a:off x="1149230" y="860954"/>
            <a:ext cx="590243" cy="646772"/>
            <a:chOff x="1149230" y="413550"/>
            <a:chExt cx="590243" cy="646772"/>
          </a:xfrm>
        </p:grpSpPr>
        <p:sp>
          <p:nvSpPr>
            <p:cNvPr id="2151" name="Google Shape;2151;p40"/>
            <p:cNvSpPr/>
            <p:nvPr/>
          </p:nvSpPr>
          <p:spPr>
            <a:xfrm>
              <a:off x="1149230" y="413550"/>
              <a:ext cx="590243" cy="295409"/>
            </a:xfrm>
            <a:custGeom>
              <a:avLst/>
              <a:gdLst/>
              <a:ahLst/>
              <a:cxnLst/>
              <a:rect l="l" t="t" r="r" b="b"/>
              <a:pathLst>
                <a:path w="14376" h="7195" extrusionOk="0">
                  <a:moveTo>
                    <a:pt x="1" y="1"/>
                  </a:moveTo>
                  <a:cubicBezTo>
                    <a:pt x="1" y="3977"/>
                    <a:pt x="3218" y="7195"/>
                    <a:pt x="7182" y="7195"/>
                  </a:cubicBezTo>
                  <a:cubicBezTo>
                    <a:pt x="11159" y="7195"/>
                    <a:pt x="14376" y="3977"/>
                    <a:pt x="14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0"/>
            <p:cNvSpPr/>
            <p:nvPr/>
          </p:nvSpPr>
          <p:spPr>
            <a:xfrm>
              <a:off x="1230603" y="454771"/>
              <a:ext cx="427532" cy="214033"/>
            </a:xfrm>
            <a:custGeom>
              <a:avLst/>
              <a:gdLst/>
              <a:ahLst/>
              <a:cxnLst/>
              <a:rect l="l" t="t" r="r" b="b"/>
              <a:pathLst>
                <a:path w="10413" h="5213" fill="none" extrusionOk="0">
                  <a:moveTo>
                    <a:pt x="10412" y="1"/>
                  </a:moveTo>
                  <a:cubicBezTo>
                    <a:pt x="10412" y="2871"/>
                    <a:pt x="8083" y="5213"/>
                    <a:pt x="5200" y="5213"/>
                  </a:cubicBezTo>
                  <a:cubicBezTo>
                    <a:pt x="2330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0"/>
            <p:cNvSpPr/>
            <p:nvPr/>
          </p:nvSpPr>
          <p:spPr>
            <a:xfrm>
              <a:off x="1307749" y="454771"/>
              <a:ext cx="273238" cy="214033"/>
            </a:xfrm>
            <a:custGeom>
              <a:avLst/>
              <a:gdLst/>
              <a:ahLst/>
              <a:cxnLst/>
              <a:rect l="l" t="t" r="r" b="b"/>
              <a:pathLst>
                <a:path w="6655" h="5213" fill="none" extrusionOk="0">
                  <a:moveTo>
                    <a:pt x="6654" y="1"/>
                  </a:moveTo>
                  <a:cubicBezTo>
                    <a:pt x="6654" y="2871"/>
                    <a:pt x="5161" y="5213"/>
                    <a:pt x="3321" y="5213"/>
                  </a:cubicBezTo>
                  <a:cubicBezTo>
                    <a:pt x="1494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0"/>
            <p:cNvSpPr/>
            <p:nvPr/>
          </p:nvSpPr>
          <p:spPr>
            <a:xfrm>
              <a:off x="1392818" y="454771"/>
              <a:ext cx="102562" cy="214033"/>
            </a:xfrm>
            <a:custGeom>
              <a:avLst/>
              <a:gdLst/>
              <a:ahLst/>
              <a:cxnLst/>
              <a:rect l="l" t="t" r="r" b="b"/>
              <a:pathLst>
                <a:path w="2498" h="5213" fill="none" extrusionOk="0">
                  <a:moveTo>
                    <a:pt x="2497" y="1"/>
                  </a:moveTo>
                  <a:cubicBezTo>
                    <a:pt x="2497" y="2871"/>
                    <a:pt x="1944" y="5213"/>
                    <a:pt x="1249" y="5213"/>
                  </a:cubicBezTo>
                  <a:cubicBezTo>
                    <a:pt x="567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0"/>
            <p:cNvSpPr/>
            <p:nvPr/>
          </p:nvSpPr>
          <p:spPr>
            <a:xfrm>
              <a:off x="1444097" y="668757"/>
              <a:ext cx="41" cy="391565"/>
            </a:xfrm>
            <a:custGeom>
              <a:avLst/>
              <a:gdLst/>
              <a:ahLst/>
              <a:cxnLst/>
              <a:rect l="l" t="t" r="r" b="b"/>
              <a:pathLst>
                <a:path w="1" h="9537" fill="none" extrusionOk="0">
                  <a:moveTo>
                    <a:pt x="0" y="1"/>
                  </a:moveTo>
                  <a:lnTo>
                    <a:pt x="0" y="9537"/>
                  </a:ln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6" name="Google Shape;2156;p40"/>
            <p:cNvGrpSpPr/>
            <p:nvPr/>
          </p:nvGrpSpPr>
          <p:grpSpPr>
            <a:xfrm>
              <a:off x="1204204" y="431451"/>
              <a:ext cx="487723" cy="46231"/>
              <a:chOff x="2270104" y="2019463"/>
              <a:chExt cx="487723" cy="46231"/>
            </a:xfrm>
          </p:grpSpPr>
          <p:sp>
            <p:nvSpPr>
              <p:cNvPr id="2157" name="Google Shape;2157;p40"/>
              <p:cNvSpPr/>
              <p:nvPr/>
            </p:nvSpPr>
            <p:spPr>
              <a:xfrm>
                <a:off x="2270104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2" y="1"/>
                    </a:moveTo>
                    <a:cubicBezTo>
                      <a:pt x="563" y="1"/>
                      <a:pt x="492" y="13"/>
                      <a:pt x="425" y="41"/>
                    </a:cubicBezTo>
                    <a:cubicBezTo>
                      <a:pt x="142" y="170"/>
                      <a:pt x="0" y="491"/>
                      <a:pt x="116" y="775"/>
                    </a:cubicBezTo>
                    <a:cubicBezTo>
                      <a:pt x="203" y="998"/>
                      <a:pt x="415" y="1126"/>
                      <a:pt x="635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4" y="633"/>
                      <a:pt x="1159" y="350"/>
                    </a:cubicBezTo>
                    <a:cubicBezTo>
                      <a:pt x="1070" y="134"/>
                      <a:pt x="855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40"/>
              <p:cNvSpPr/>
              <p:nvPr/>
            </p:nvSpPr>
            <p:spPr>
              <a:xfrm>
                <a:off x="234724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2" y="1"/>
                    </a:moveTo>
                    <a:cubicBezTo>
                      <a:pt x="563" y="1"/>
                      <a:pt x="492" y="13"/>
                      <a:pt x="425" y="41"/>
                    </a:cubicBezTo>
                    <a:cubicBezTo>
                      <a:pt x="142" y="170"/>
                      <a:pt x="0" y="491"/>
                      <a:pt x="129" y="775"/>
                    </a:cubicBezTo>
                    <a:cubicBezTo>
                      <a:pt x="216" y="998"/>
                      <a:pt x="420" y="1126"/>
                      <a:pt x="642" y="1126"/>
                    </a:cubicBezTo>
                    <a:cubicBezTo>
                      <a:pt x="715" y="1126"/>
                      <a:pt x="790" y="1112"/>
                      <a:pt x="863" y="1083"/>
                    </a:cubicBezTo>
                    <a:cubicBezTo>
                      <a:pt x="1146" y="968"/>
                      <a:pt x="1274" y="633"/>
                      <a:pt x="1159" y="350"/>
                    </a:cubicBezTo>
                    <a:cubicBezTo>
                      <a:pt x="1070" y="134"/>
                      <a:pt x="855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0"/>
              <p:cNvSpPr/>
              <p:nvPr/>
            </p:nvSpPr>
            <p:spPr>
              <a:xfrm>
                <a:off x="2432852" y="2019710"/>
                <a:ext cx="52348" cy="45984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0" extrusionOk="0">
                    <a:moveTo>
                      <a:pt x="638" y="0"/>
                    </a:moveTo>
                    <a:cubicBezTo>
                      <a:pt x="564" y="0"/>
                      <a:pt x="487" y="15"/>
                      <a:pt x="412" y="48"/>
                    </a:cubicBezTo>
                    <a:cubicBezTo>
                      <a:pt x="129" y="164"/>
                      <a:pt x="0" y="485"/>
                      <a:pt x="116" y="781"/>
                    </a:cubicBezTo>
                    <a:cubicBezTo>
                      <a:pt x="203" y="994"/>
                      <a:pt x="414" y="1120"/>
                      <a:pt x="633" y="1120"/>
                    </a:cubicBezTo>
                    <a:cubicBezTo>
                      <a:pt x="706" y="1120"/>
                      <a:pt x="779" y="1106"/>
                      <a:pt x="850" y="1077"/>
                    </a:cubicBezTo>
                    <a:cubicBezTo>
                      <a:pt x="1133" y="962"/>
                      <a:pt x="1274" y="627"/>
                      <a:pt x="1145" y="344"/>
                    </a:cubicBezTo>
                    <a:cubicBezTo>
                      <a:pt x="1059" y="133"/>
                      <a:pt x="858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0"/>
              <p:cNvSpPr/>
              <p:nvPr/>
            </p:nvSpPr>
            <p:spPr>
              <a:xfrm>
                <a:off x="253532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0"/>
              <p:cNvSpPr/>
              <p:nvPr/>
            </p:nvSpPr>
            <p:spPr>
              <a:xfrm>
                <a:off x="2620404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40"/>
              <p:cNvSpPr/>
              <p:nvPr/>
            </p:nvSpPr>
            <p:spPr>
              <a:xfrm>
                <a:off x="270547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63" name="Google Shape;2163;p40"/>
          <p:cNvGrpSpPr/>
          <p:nvPr/>
        </p:nvGrpSpPr>
        <p:grpSpPr>
          <a:xfrm>
            <a:off x="1149230" y="1410146"/>
            <a:ext cx="590243" cy="646772"/>
            <a:chOff x="1149230" y="1468825"/>
            <a:chExt cx="590243" cy="646772"/>
          </a:xfrm>
        </p:grpSpPr>
        <p:sp>
          <p:nvSpPr>
            <p:cNvPr id="2164" name="Google Shape;2164;p40"/>
            <p:cNvSpPr/>
            <p:nvPr/>
          </p:nvSpPr>
          <p:spPr>
            <a:xfrm>
              <a:off x="1149230" y="1468825"/>
              <a:ext cx="590243" cy="295409"/>
            </a:xfrm>
            <a:custGeom>
              <a:avLst/>
              <a:gdLst/>
              <a:ahLst/>
              <a:cxnLst/>
              <a:rect l="l" t="t" r="r" b="b"/>
              <a:pathLst>
                <a:path w="14376" h="7195" extrusionOk="0">
                  <a:moveTo>
                    <a:pt x="1" y="1"/>
                  </a:moveTo>
                  <a:cubicBezTo>
                    <a:pt x="1" y="3977"/>
                    <a:pt x="3218" y="7195"/>
                    <a:pt x="7182" y="7195"/>
                  </a:cubicBezTo>
                  <a:cubicBezTo>
                    <a:pt x="11159" y="7195"/>
                    <a:pt x="14376" y="3977"/>
                    <a:pt x="14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0"/>
            <p:cNvSpPr/>
            <p:nvPr/>
          </p:nvSpPr>
          <p:spPr>
            <a:xfrm>
              <a:off x="1230603" y="1510046"/>
              <a:ext cx="427532" cy="214033"/>
            </a:xfrm>
            <a:custGeom>
              <a:avLst/>
              <a:gdLst/>
              <a:ahLst/>
              <a:cxnLst/>
              <a:rect l="l" t="t" r="r" b="b"/>
              <a:pathLst>
                <a:path w="10413" h="5213" fill="none" extrusionOk="0">
                  <a:moveTo>
                    <a:pt x="10412" y="1"/>
                  </a:moveTo>
                  <a:cubicBezTo>
                    <a:pt x="10412" y="2871"/>
                    <a:pt x="8083" y="5213"/>
                    <a:pt x="5200" y="5213"/>
                  </a:cubicBezTo>
                  <a:cubicBezTo>
                    <a:pt x="2330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0"/>
            <p:cNvSpPr/>
            <p:nvPr/>
          </p:nvSpPr>
          <p:spPr>
            <a:xfrm>
              <a:off x="1307749" y="1510046"/>
              <a:ext cx="273238" cy="214033"/>
            </a:xfrm>
            <a:custGeom>
              <a:avLst/>
              <a:gdLst/>
              <a:ahLst/>
              <a:cxnLst/>
              <a:rect l="l" t="t" r="r" b="b"/>
              <a:pathLst>
                <a:path w="6655" h="5213" fill="none" extrusionOk="0">
                  <a:moveTo>
                    <a:pt x="6654" y="1"/>
                  </a:moveTo>
                  <a:cubicBezTo>
                    <a:pt x="6654" y="2871"/>
                    <a:pt x="5161" y="5213"/>
                    <a:pt x="3321" y="5213"/>
                  </a:cubicBezTo>
                  <a:cubicBezTo>
                    <a:pt x="1494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0"/>
            <p:cNvSpPr/>
            <p:nvPr/>
          </p:nvSpPr>
          <p:spPr>
            <a:xfrm>
              <a:off x="1392818" y="1510046"/>
              <a:ext cx="102562" cy="214033"/>
            </a:xfrm>
            <a:custGeom>
              <a:avLst/>
              <a:gdLst/>
              <a:ahLst/>
              <a:cxnLst/>
              <a:rect l="l" t="t" r="r" b="b"/>
              <a:pathLst>
                <a:path w="2498" h="5213" fill="none" extrusionOk="0">
                  <a:moveTo>
                    <a:pt x="2497" y="1"/>
                  </a:moveTo>
                  <a:cubicBezTo>
                    <a:pt x="2497" y="2871"/>
                    <a:pt x="1944" y="5213"/>
                    <a:pt x="1249" y="5213"/>
                  </a:cubicBezTo>
                  <a:cubicBezTo>
                    <a:pt x="567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0"/>
            <p:cNvSpPr/>
            <p:nvPr/>
          </p:nvSpPr>
          <p:spPr>
            <a:xfrm>
              <a:off x="1444097" y="1724032"/>
              <a:ext cx="41" cy="391565"/>
            </a:xfrm>
            <a:custGeom>
              <a:avLst/>
              <a:gdLst/>
              <a:ahLst/>
              <a:cxnLst/>
              <a:rect l="l" t="t" r="r" b="b"/>
              <a:pathLst>
                <a:path w="1" h="9537" fill="none" extrusionOk="0">
                  <a:moveTo>
                    <a:pt x="0" y="1"/>
                  </a:moveTo>
                  <a:lnTo>
                    <a:pt x="0" y="9537"/>
                  </a:ln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9" name="Google Shape;2169;p40"/>
            <p:cNvGrpSpPr/>
            <p:nvPr/>
          </p:nvGrpSpPr>
          <p:grpSpPr>
            <a:xfrm>
              <a:off x="1204204" y="1486726"/>
              <a:ext cx="487723" cy="46231"/>
              <a:chOff x="2270104" y="2019463"/>
              <a:chExt cx="487723" cy="46231"/>
            </a:xfrm>
          </p:grpSpPr>
          <p:sp>
            <p:nvSpPr>
              <p:cNvPr id="2170" name="Google Shape;2170;p40"/>
              <p:cNvSpPr/>
              <p:nvPr/>
            </p:nvSpPr>
            <p:spPr>
              <a:xfrm>
                <a:off x="2270104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2" y="1"/>
                    </a:moveTo>
                    <a:cubicBezTo>
                      <a:pt x="563" y="1"/>
                      <a:pt x="492" y="13"/>
                      <a:pt x="425" y="41"/>
                    </a:cubicBezTo>
                    <a:cubicBezTo>
                      <a:pt x="142" y="170"/>
                      <a:pt x="0" y="491"/>
                      <a:pt x="116" y="775"/>
                    </a:cubicBezTo>
                    <a:cubicBezTo>
                      <a:pt x="203" y="998"/>
                      <a:pt x="415" y="1126"/>
                      <a:pt x="635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4" y="633"/>
                      <a:pt x="1159" y="350"/>
                    </a:cubicBezTo>
                    <a:cubicBezTo>
                      <a:pt x="1070" y="134"/>
                      <a:pt x="855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40"/>
              <p:cNvSpPr/>
              <p:nvPr/>
            </p:nvSpPr>
            <p:spPr>
              <a:xfrm>
                <a:off x="234724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2" y="1"/>
                    </a:moveTo>
                    <a:cubicBezTo>
                      <a:pt x="563" y="1"/>
                      <a:pt x="492" y="13"/>
                      <a:pt x="425" y="41"/>
                    </a:cubicBezTo>
                    <a:cubicBezTo>
                      <a:pt x="142" y="170"/>
                      <a:pt x="0" y="491"/>
                      <a:pt x="129" y="775"/>
                    </a:cubicBezTo>
                    <a:cubicBezTo>
                      <a:pt x="216" y="998"/>
                      <a:pt x="420" y="1126"/>
                      <a:pt x="642" y="1126"/>
                    </a:cubicBezTo>
                    <a:cubicBezTo>
                      <a:pt x="715" y="1126"/>
                      <a:pt x="790" y="1112"/>
                      <a:pt x="863" y="1083"/>
                    </a:cubicBezTo>
                    <a:cubicBezTo>
                      <a:pt x="1146" y="968"/>
                      <a:pt x="1274" y="633"/>
                      <a:pt x="1159" y="350"/>
                    </a:cubicBezTo>
                    <a:cubicBezTo>
                      <a:pt x="1070" y="134"/>
                      <a:pt x="855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40"/>
              <p:cNvSpPr/>
              <p:nvPr/>
            </p:nvSpPr>
            <p:spPr>
              <a:xfrm>
                <a:off x="2432852" y="2019710"/>
                <a:ext cx="52348" cy="45984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0" extrusionOk="0">
                    <a:moveTo>
                      <a:pt x="638" y="0"/>
                    </a:moveTo>
                    <a:cubicBezTo>
                      <a:pt x="564" y="0"/>
                      <a:pt x="487" y="15"/>
                      <a:pt x="412" y="48"/>
                    </a:cubicBezTo>
                    <a:cubicBezTo>
                      <a:pt x="129" y="164"/>
                      <a:pt x="0" y="485"/>
                      <a:pt x="116" y="781"/>
                    </a:cubicBezTo>
                    <a:cubicBezTo>
                      <a:pt x="203" y="994"/>
                      <a:pt x="414" y="1120"/>
                      <a:pt x="633" y="1120"/>
                    </a:cubicBezTo>
                    <a:cubicBezTo>
                      <a:pt x="706" y="1120"/>
                      <a:pt x="779" y="1106"/>
                      <a:pt x="850" y="1077"/>
                    </a:cubicBezTo>
                    <a:cubicBezTo>
                      <a:pt x="1133" y="962"/>
                      <a:pt x="1274" y="627"/>
                      <a:pt x="1145" y="344"/>
                    </a:cubicBezTo>
                    <a:cubicBezTo>
                      <a:pt x="1059" y="133"/>
                      <a:pt x="858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40"/>
              <p:cNvSpPr/>
              <p:nvPr/>
            </p:nvSpPr>
            <p:spPr>
              <a:xfrm>
                <a:off x="253532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40"/>
              <p:cNvSpPr/>
              <p:nvPr/>
            </p:nvSpPr>
            <p:spPr>
              <a:xfrm>
                <a:off x="2620404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40"/>
              <p:cNvSpPr/>
              <p:nvPr/>
            </p:nvSpPr>
            <p:spPr>
              <a:xfrm>
                <a:off x="270547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76" name="Google Shape;2176;p40"/>
          <p:cNvGrpSpPr/>
          <p:nvPr/>
        </p:nvGrpSpPr>
        <p:grpSpPr>
          <a:xfrm>
            <a:off x="1149230" y="1959338"/>
            <a:ext cx="590243" cy="646772"/>
            <a:chOff x="1149230" y="1959338"/>
            <a:chExt cx="590243" cy="646772"/>
          </a:xfrm>
        </p:grpSpPr>
        <p:sp>
          <p:nvSpPr>
            <p:cNvPr id="2177" name="Google Shape;2177;p40"/>
            <p:cNvSpPr/>
            <p:nvPr/>
          </p:nvSpPr>
          <p:spPr>
            <a:xfrm>
              <a:off x="1149230" y="1959338"/>
              <a:ext cx="590243" cy="295409"/>
            </a:xfrm>
            <a:custGeom>
              <a:avLst/>
              <a:gdLst/>
              <a:ahLst/>
              <a:cxnLst/>
              <a:rect l="l" t="t" r="r" b="b"/>
              <a:pathLst>
                <a:path w="14376" h="7195" extrusionOk="0">
                  <a:moveTo>
                    <a:pt x="1" y="1"/>
                  </a:moveTo>
                  <a:cubicBezTo>
                    <a:pt x="1" y="3977"/>
                    <a:pt x="3218" y="7195"/>
                    <a:pt x="7182" y="7195"/>
                  </a:cubicBezTo>
                  <a:cubicBezTo>
                    <a:pt x="11159" y="7195"/>
                    <a:pt x="14376" y="3977"/>
                    <a:pt x="14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0"/>
            <p:cNvSpPr/>
            <p:nvPr/>
          </p:nvSpPr>
          <p:spPr>
            <a:xfrm>
              <a:off x="1230603" y="2000558"/>
              <a:ext cx="427532" cy="214033"/>
            </a:xfrm>
            <a:custGeom>
              <a:avLst/>
              <a:gdLst/>
              <a:ahLst/>
              <a:cxnLst/>
              <a:rect l="l" t="t" r="r" b="b"/>
              <a:pathLst>
                <a:path w="10413" h="5213" fill="none" extrusionOk="0">
                  <a:moveTo>
                    <a:pt x="10412" y="1"/>
                  </a:moveTo>
                  <a:cubicBezTo>
                    <a:pt x="10412" y="2871"/>
                    <a:pt x="8083" y="5213"/>
                    <a:pt x="5200" y="5213"/>
                  </a:cubicBezTo>
                  <a:cubicBezTo>
                    <a:pt x="2330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0"/>
            <p:cNvSpPr/>
            <p:nvPr/>
          </p:nvSpPr>
          <p:spPr>
            <a:xfrm>
              <a:off x="1307749" y="2000558"/>
              <a:ext cx="273238" cy="214033"/>
            </a:xfrm>
            <a:custGeom>
              <a:avLst/>
              <a:gdLst/>
              <a:ahLst/>
              <a:cxnLst/>
              <a:rect l="l" t="t" r="r" b="b"/>
              <a:pathLst>
                <a:path w="6655" h="5213" fill="none" extrusionOk="0">
                  <a:moveTo>
                    <a:pt x="6654" y="1"/>
                  </a:moveTo>
                  <a:cubicBezTo>
                    <a:pt x="6654" y="2871"/>
                    <a:pt x="5161" y="5213"/>
                    <a:pt x="3321" y="5213"/>
                  </a:cubicBezTo>
                  <a:cubicBezTo>
                    <a:pt x="1494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0"/>
            <p:cNvSpPr/>
            <p:nvPr/>
          </p:nvSpPr>
          <p:spPr>
            <a:xfrm>
              <a:off x="1392818" y="2000558"/>
              <a:ext cx="102562" cy="214033"/>
            </a:xfrm>
            <a:custGeom>
              <a:avLst/>
              <a:gdLst/>
              <a:ahLst/>
              <a:cxnLst/>
              <a:rect l="l" t="t" r="r" b="b"/>
              <a:pathLst>
                <a:path w="2498" h="5213" fill="none" extrusionOk="0">
                  <a:moveTo>
                    <a:pt x="2497" y="1"/>
                  </a:moveTo>
                  <a:cubicBezTo>
                    <a:pt x="2497" y="2871"/>
                    <a:pt x="1944" y="5213"/>
                    <a:pt x="1249" y="5213"/>
                  </a:cubicBezTo>
                  <a:cubicBezTo>
                    <a:pt x="567" y="5213"/>
                    <a:pt x="1" y="2871"/>
                    <a:pt x="1" y="1"/>
                  </a:cubicBez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0"/>
            <p:cNvSpPr/>
            <p:nvPr/>
          </p:nvSpPr>
          <p:spPr>
            <a:xfrm>
              <a:off x="1444097" y="2214545"/>
              <a:ext cx="41" cy="391565"/>
            </a:xfrm>
            <a:custGeom>
              <a:avLst/>
              <a:gdLst/>
              <a:ahLst/>
              <a:cxnLst/>
              <a:rect l="l" t="t" r="r" b="b"/>
              <a:pathLst>
                <a:path w="1" h="9537" fill="none" extrusionOk="0">
                  <a:moveTo>
                    <a:pt x="0" y="1"/>
                  </a:moveTo>
                  <a:lnTo>
                    <a:pt x="0" y="9537"/>
                  </a:lnTo>
                </a:path>
              </a:pathLst>
            </a:custGeom>
            <a:noFill/>
            <a:ln w="2900" cap="rnd" cmpd="sng">
              <a:solidFill>
                <a:schemeClr val="dk1"/>
              </a:solidFill>
              <a:prstDash val="solid"/>
              <a:miter lim="128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2" name="Google Shape;2182;p40"/>
            <p:cNvGrpSpPr/>
            <p:nvPr/>
          </p:nvGrpSpPr>
          <p:grpSpPr>
            <a:xfrm>
              <a:off x="1204204" y="1977238"/>
              <a:ext cx="487723" cy="46231"/>
              <a:chOff x="2270104" y="2019463"/>
              <a:chExt cx="487723" cy="46231"/>
            </a:xfrm>
          </p:grpSpPr>
          <p:sp>
            <p:nvSpPr>
              <p:cNvPr id="2183" name="Google Shape;2183;p40"/>
              <p:cNvSpPr/>
              <p:nvPr/>
            </p:nvSpPr>
            <p:spPr>
              <a:xfrm>
                <a:off x="2270104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2" y="1"/>
                    </a:moveTo>
                    <a:cubicBezTo>
                      <a:pt x="563" y="1"/>
                      <a:pt x="492" y="13"/>
                      <a:pt x="425" y="41"/>
                    </a:cubicBezTo>
                    <a:cubicBezTo>
                      <a:pt x="142" y="170"/>
                      <a:pt x="0" y="491"/>
                      <a:pt x="116" y="775"/>
                    </a:cubicBezTo>
                    <a:cubicBezTo>
                      <a:pt x="203" y="998"/>
                      <a:pt x="415" y="1126"/>
                      <a:pt x="635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4" y="633"/>
                      <a:pt x="1159" y="350"/>
                    </a:cubicBezTo>
                    <a:cubicBezTo>
                      <a:pt x="1070" y="134"/>
                      <a:pt x="855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40"/>
              <p:cNvSpPr/>
              <p:nvPr/>
            </p:nvSpPr>
            <p:spPr>
              <a:xfrm>
                <a:off x="234724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2" y="1"/>
                    </a:moveTo>
                    <a:cubicBezTo>
                      <a:pt x="563" y="1"/>
                      <a:pt x="492" y="13"/>
                      <a:pt x="425" y="41"/>
                    </a:cubicBezTo>
                    <a:cubicBezTo>
                      <a:pt x="142" y="170"/>
                      <a:pt x="0" y="491"/>
                      <a:pt x="129" y="775"/>
                    </a:cubicBezTo>
                    <a:cubicBezTo>
                      <a:pt x="216" y="998"/>
                      <a:pt x="420" y="1126"/>
                      <a:pt x="642" y="1126"/>
                    </a:cubicBezTo>
                    <a:cubicBezTo>
                      <a:pt x="715" y="1126"/>
                      <a:pt x="790" y="1112"/>
                      <a:pt x="863" y="1083"/>
                    </a:cubicBezTo>
                    <a:cubicBezTo>
                      <a:pt x="1146" y="968"/>
                      <a:pt x="1274" y="633"/>
                      <a:pt x="1159" y="350"/>
                    </a:cubicBezTo>
                    <a:cubicBezTo>
                      <a:pt x="1070" y="134"/>
                      <a:pt x="855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0"/>
              <p:cNvSpPr/>
              <p:nvPr/>
            </p:nvSpPr>
            <p:spPr>
              <a:xfrm>
                <a:off x="2432852" y="2019710"/>
                <a:ext cx="52348" cy="45984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0" extrusionOk="0">
                    <a:moveTo>
                      <a:pt x="638" y="0"/>
                    </a:moveTo>
                    <a:cubicBezTo>
                      <a:pt x="564" y="0"/>
                      <a:pt x="487" y="15"/>
                      <a:pt x="412" y="48"/>
                    </a:cubicBezTo>
                    <a:cubicBezTo>
                      <a:pt x="129" y="164"/>
                      <a:pt x="0" y="485"/>
                      <a:pt x="116" y="781"/>
                    </a:cubicBezTo>
                    <a:cubicBezTo>
                      <a:pt x="203" y="994"/>
                      <a:pt x="414" y="1120"/>
                      <a:pt x="633" y="1120"/>
                    </a:cubicBezTo>
                    <a:cubicBezTo>
                      <a:pt x="706" y="1120"/>
                      <a:pt x="779" y="1106"/>
                      <a:pt x="850" y="1077"/>
                    </a:cubicBezTo>
                    <a:cubicBezTo>
                      <a:pt x="1133" y="962"/>
                      <a:pt x="1274" y="627"/>
                      <a:pt x="1145" y="344"/>
                    </a:cubicBezTo>
                    <a:cubicBezTo>
                      <a:pt x="1059" y="133"/>
                      <a:pt x="858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0"/>
              <p:cNvSpPr/>
              <p:nvPr/>
            </p:nvSpPr>
            <p:spPr>
              <a:xfrm>
                <a:off x="253532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0"/>
              <p:cNvSpPr/>
              <p:nvPr/>
            </p:nvSpPr>
            <p:spPr>
              <a:xfrm>
                <a:off x="2620404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0"/>
              <p:cNvSpPr/>
              <p:nvPr/>
            </p:nvSpPr>
            <p:spPr>
              <a:xfrm>
                <a:off x="2705479" y="2019463"/>
                <a:ext cx="52348" cy="4623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26" extrusionOk="0">
                    <a:moveTo>
                      <a:pt x="631" y="1"/>
                    </a:moveTo>
                    <a:cubicBezTo>
                      <a:pt x="562" y="1"/>
                      <a:pt x="493" y="13"/>
                      <a:pt x="425" y="41"/>
                    </a:cubicBezTo>
                    <a:cubicBezTo>
                      <a:pt x="129" y="170"/>
                      <a:pt x="1" y="491"/>
                      <a:pt x="117" y="775"/>
                    </a:cubicBezTo>
                    <a:cubicBezTo>
                      <a:pt x="204" y="998"/>
                      <a:pt x="415" y="1126"/>
                      <a:pt x="636" y="1126"/>
                    </a:cubicBezTo>
                    <a:cubicBezTo>
                      <a:pt x="707" y="1126"/>
                      <a:pt x="780" y="1112"/>
                      <a:pt x="850" y="1083"/>
                    </a:cubicBezTo>
                    <a:cubicBezTo>
                      <a:pt x="1133" y="968"/>
                      <a:pt x="1275" y="633"/>
                      <a:pt x="1159" y="350"/>
                    </a:cubicBezTo>
                    <a:cubicBezTo>
                      <a:pt x="1061" y="134"/>
                      <a:pt x="851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89" name="Google Shape;2189;p40"/>
          <p:cNvSpPr/>
          <p:nvPr/>
        </p:nvSpPr>
        <p:spPr>
          <a:xfrm>
            <a:off x="44950" y="4536225"/>
            <a:ext cx="464275" cy="452625"/>
          </a:xfrm>
          <a:custGeom>
            <a:avLst/>
            <a:gdLst/>
            <a:ahLst/>
            <a:cxnLst/>
            <a:rect l="l" t="t" r="r" b="b"/>
            <a:pathLst>
              <a:path w="18571" h="18105" extrusionOk="0">
                <a:moveTo>
                  <a:pt x="9279" y="0"/>
                </a:moveTo>
                <a:cubicBezTo>
                  <a:pt x="8668" y="0"/>
                  <a:pt x="8057" y="235"/>
                  <a:pt x="7593" y="705"/>
                </a:cubicBezTo>
                <a:lnTo>
                  <a:pt x="6345" y="1953"/>
                </a:lnTo>
                <a:lnTo>
                  <a:pt x="4569" y="1953"/>
                </a:lnTo>
                <a:cubicBezTo>
                  <a:pt x="3244" y="1953"/>
                  <a:pt x="2175" y="3021"/>
                  <a:pt x="2175" y="4347"/>
                </a:cubicBezTo>
                <a:lnTo>
                  <a:pt x="2175" y="6110"/>
                </a:lnTo>
                <a:lnTo>
                  <a:pt x="927" y="7371"/>
                </a:lnTo>
                <a:cubicBezTo>
                  <a:pt x="1" y="8298"/>
                  <a:pt x="1" y="9816"/>
                  <a:pt x="927" y="10743"/>
                </a:cubicBezTo>
                <a:lnTo>
                  <a:pt x="2175" y="11991"/>
                </a:lnTo>
                <a:lnTo>
                  <a:pt x="2175" y="13767"/>
                </a:lnTo>
                <a:cubicBezTo>
                  <a:pt x="2175" y="15093"/>
                  <a:pt x="3244" y="16161"/>
                  <a:pt x="4569" y="16161"/>
                </a:cubicBezTo>
                <a:lnTo>
                  <a:pt x="6345" y="16161"/>
                </a:lnTo>
                <a:lnTo>
                  <a:pt x="7593" y="17409"/>
                </a:lnTo>
                <a:cubicBezTo>
                  <a:pt x="8057" y="17872"/>
                  <a:pt x="8668" y="18104"/>
                  <a:pt x="9279" y="18104"/>
                </a:cubicBezTo>
                <a:cubicBezTo>
                  <a:pt x="9891" y="18104"/>
                  <a:pt x="10502" y="17872"/>
                  <a:pt x="10965" y="17409"/>
                </a:cubicBezTo>
                <a:lnTo>
                  <a:pt x="12226" y="16161"/>
                </a:lnTo>
                <a:lnTo>
                  <a:pt x="13990" y="16161"/>
                </a:lnTo>
                <a:cubicBezTo>
                  <a:pt x="15315" y="16161"/>
                  <a:pt x="16383" y="15093"/>
                  <a:pt x="16383" y="13767"/>
                </a:cubicBezTo>
                <a:lnTo>
                  <a:pt x="16383" y="11991"/>
                </a:lnTo>
                <a:lnTo>
                  <a:pt x="17632" y="10743"/>
                </a:lnTo>
                <a:cubicBezTo>
                  <a:pt x="18571" y="9816"/>
                  <a:pt x="18571" y="8298"/>
                  <a:pt x="17632" y="7371"/>
                </a:cubicBezTo>
                <a:lnTo>
                  <a:pt x="16383" y="6110"/>
                </a:lnTo>
                <a:lnTo>
                  <a:pt x="16383" y="4347"/>
                </a:lnTo>
                <a:cubicBezTo>
                  <a:pt x="16383" y="3021"/>
                  <a:pt x="15315" y="1953"/>
                  <a:pt x="13990" y="1953"/>
                </a:cubicBezTo>
                <a:lnTo>
                  <a:pt x="12226" y="1953"/>
                </a:lnTo>
                <a:lnTo>
                  <a:pt x="10965" y="705"/>
                </a:lnTo>
                <a:cubicBezTo>
                  <a:pt x="10502" y="235"/>
                  <a:pt x="9891" y="0"/>
                  <a:pt x="9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0" name="Google Shape;2190;p40"/>
          <p:cNvGrpSpPr/>
          <p:nvPr/>
        </p:nvGrpSpPr>
        <p:grpSpPr>
          <a:xfrm>
            <a:off x="70398" y="2719665"/>
            <a:ext cx="1788793" cy="1574729"/>
            <a:chOff x="70398" y="2719665"/>
            <a:chExt cx="1788793" cy="1574729"/>
          </a:xfrm>
        </p:grpSpPr>
        <p:sp>
          <p:nvSpPr>
            <p:cNvPr id="2191" name="Google Shape;2191;p40"/>
            <p:cNvSpPr/>
            <p:nvPr/>
          </p:nvSpPr>
          <p:spPr>
            <a:xfrm>
              <a:off x="1687187" y="412239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0"/>
            <p:cNvSpPr/>
            <p:nvPr/>
          </p:nvSpPr>
          <p:spPr>
            <a:xfrm>
              <a:off x="1225112" y="412239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0"/>
            <p:cNvSpPr/>
            <p:nvPr/>
          </p:nvSpPr>
          <p:spPr>
            <a:xfrm>
              <a:off x="763037" y="412239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0"/>
            <p:cNvSpPr/>
            <p:nvPr/>
          </p:nvSpPr>
          <p:spPr>
            <a:xfrm>
              <a:off x="300962" y="412239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0"/>
            <p:cNvSpPr/>
            <p:nvPr/>
          </p:nvSpPr>
          <p:spPr>
            <a:xfrm>
              <a:off x="70398" y="388537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0"/>
            <p:cNvSpPr/>
            <p:nvPr/>
          </p:nvSpPr>
          <p:spPr>
            <a:xfrm>
              <a:off x="300962" y="365481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0"/>
            <p:cNvSpPr/>
            <p:nvPr/>
          </p:nvSpPr>
          <p:spPr>
            <a:xfrm>
              <a:off x="532473" y="388537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0"/>
            <p:cNvSpPr/>
            <p:nvPr/>
          </p:nvSpPr>
          <p:spPr>
            <a:xfrm>
              <a:off x="763037" y="365481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0"/>
            <p:cNvSpPr/>
            <p:nvPr/>
          </p:nvSpPr>
          <p:spPr>
            <a:xfrm>
              <a:off x="994548" y="388537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0"/>
            <p:cNvSpPr/>
            <p:nvPr/>
          </p:nvSpPr>
          <p:spPr>
            <a:xfrm>
              <a:off x="1225112" y="365481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0"/>
            <p:cNvSpPr/>
            <p:nvPr/>
          </p:nvSpPr>
          <p:spPr>
            <a:xfrm>
              <a:off x="1456623" y="388537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0"/>
            <p:cNvSpPr/>
            <p:nvPr/>
          </p:nvSpPr>
          <p:spPr>
            <a:xfrm>
              <a:off x="1687187" y="365481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0"/>
            <p:cNvSpPr/>
            <p:nvPr/>
          </p:nvSpPr>
          <p:spPr>
            <a:xfrm>
              <a:off x="70398" y="3417804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0"/>
            <p:cNvSpPr/>
            <p:nvPr/>
          </p:nvSpPr>
          <p:spPr>
            <a:xfrm>
              <a:off x="300962" y="318724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0"/>
            <p:cNvSpPr/>
            <p:nvPr/>
          </p:nvSpPr>
          <p:spPr>
            <a:xfrm>
              <a:off x="532473" y="3417804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0"/>
            <p:cNvSpPr/>
            <p:nvPr/>
          </p:nvSpPr>
          <p:spPr>
            <a:xfrm>
              <a:off x="763037" y="318724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0"/>
            <p:cNvSpPr/>
            <p:nvPr/>
          </p:nvSpPr>
          <p:spPr>
            <a:xfrm>
              <a:off x="994548" y="3417804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0"/>
            <p:cNvSpPr/>
            <p:nvPr/>
          </p:nvSpPr>
          <p:spPr>
            <a:xfrm>
              <a:off x="1225112" y="318724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0"/>
            <p:cNvSpPr/>
            <p:nvPr/>
          </p:nvSpPr>
          <p:spPr>
            <a:xfrm>
              <a:off x="1456623" y="3417804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0"/>
            <p:cNvSpPr/>
            <p:nvPr/>
          </p:nvSpPr>
          <p:spPr>
            <a:xfrm>
              <a:off x="1687187" y="318724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0"/>
            <p:cNvSpPr/>
            <p:nvPr/>
          </p:nvSpPr>
          <p:spPr>
            <a:xfrm>
              <a:off x="1456623" y="295022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0"/>
            <p:cNvSpPr/>
            <p:nvPr/>
          </p:nvSpPr>
          <p:spPr>
            <a:xfrm>
              <a:off x="1687187" y="271966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0"/>
            <p:cNvSpPr/>
            <p:nvPr/>
          </p:nvSpPr>
          <p:spPr>
            <a:xfrm>
              <a:off x="994548" y="295022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0"/>
            <p:cNvSpPr/>
            <p:nvPr/>
          </p:nvSpPr>
          <p:spPr>
            <a:xfrm>
              <a:off x="1225112" y="271966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0"/>
            <p:cNvSpPr/>
            <p:nvPr/>
          </p:nvSpPr>
          <p:spPr>
            <a:xfrm>
              <a:off x="532473" y="295022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0"/>
            <p:cNvSpPr/>
            <p:nvPr/>
          </p:nvSpPr>
          <p:spPr>
            <a:xfrm>
              <a:off x="763037" y="271966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0"/>
            <p:cNvSpPr/>
            <p:nvPr/>
          </p:nvSpPr>
          <p:spPr>
            <a:xfrm>
              <a:off x="70398" y="295022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91" y="1699"/>
                  </a:lnTo>
                  <a:lnTo>
                    <a:pt x="3591" y="940"/>
                  </a:lnTo>
                  <a:cubicBezTo>
                    <a:pt x="3591" y="412"/>
                    <a:pt x="3167" y="0"/>
                    <a:pt x="2652" y="0"/>
                  </a:cubicBezTo>
                  <a:lnTo>
                    <a:pt x="2652" y="0"/>
                  </a:ln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89"/>
                    <a:pt x="2652" y="5289"/>
                  </a:cubicBezTo>
                  <a:lnTo>
                    <a:pt x="2652" y="5289"/>
                  </a:lnTo>
                  <a:cubicBezTo>
                    <a:pt x="3167" y="5289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0"/>
            <p:cNvSpPr/>
            <p:nvPr/>
          </p:nvSpPr>
          <p:spPr>
            <a:xfrm>
              <a:off x="300962" y="271966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fill="none" extrusionOk="0">
                  <a:moveTo>
                    <a:pt x="4350" y="1699"/>
                  </a:moveTo>
                  <a:lnTo>
                    <a:pt x="3578" y="1699"/>
                  </a:lnTo>
                  <a:lnTo>
                    <a:pt x="3578" y="940"/>
                  </a:lnTo>
                  <a:cubicBezTo>
                    <a:pt x="3578" y="425"/>
                    <a:pt x="3167" y="0"/>
                    <a:pt x="2639" y="0"/>
                  </a:cubicBezTo>
                  <a:lnTo>
                    <a:pt x="2639" y="0"/>
                  </a:ln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90"/>
                    <a:pt x="2639" y="5290"/>
                  </a:cubicBezTo>
                  <a:lnTo>
                    <a:pt x="2639" y="5290"/>
                  </a:lnTo>
                  <a:cubicBezTo>
                    <a:pt x="3167" y="5290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close/>
                </a:path>
              </a:pathLst>
            </a:custGeom>
            <a:solidFill>
              <a:srgbClr val="277AAD">
                <a:alpha val="73750"/>
              </a:srgbClr>
            </a:solidFill>
            <a:ln w="5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40"/>
          <p:cNvGrpSpPr/>
          <p:nvPr/>
        </p:nvGrpSpPr>
        <p:grpSpPr>
          <a:xfrm>
            <a:off x="70398" y="2719665"/>
            <a:ext cx="1788793" cy="1574729"/>
            <a:chOff x="70398" y="2719665"/>
            <a:chExt cx="1788793" cy="1574729"/>
          </a:xfrm>
        </p:grpSpPr>
        <p:sp>
          <p:nvSpPr>
            <p:cNvPr id="2220" name="Google Shape;2220;p40"/>
            <p:cNvSpPr/>
            <p:nvPr/>
          </p:nvSpPr>
          <p:spPr>
            <a:xfrm>
              <a:off x="1456623" y="412239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0"/>
            <p:cNvSpPr/>
            <p:nvPr/>
          </p:nvSpPr>
          <p:spPr>
            <a:xfrm>
              <a:off x="994548" y="412239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0"/>
            <p:cNvSpPr/>
            <p:nvPr/>
          </p:nvSpPr>
          <p:spPr>
            <a:xfrm>
              <a:off x="532473" y="412239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0"/>
            <p:cNvSpPr/>
            <p:nvPr/>
          </p:nvSpPr>
          <p:spPr>
            <a:xfrm>
              <a:off x="70398" y="412239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0"/>
            <p:cNvSpPr/>
            <p:nvPr/>
          </p:nvSpPr>
          <p:spPr>
            <a:xfrm>
              <a:off x="300962" y="388537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0"/>
            <p:cNvSpPr/>
            <p:nvPr/>
          </p:nvSpPr>
          <p:spPr>
            <a:xfrm>
              <a:off x="70398" y="365481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0"/>
            <p:cNvSpPr/>
            <p:nvPr/>
          </p:nvSpPr>
          <p:spPr>
            <a:xfrm>
              <a:off x="763037" y="388537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532473" y="365481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1225112" y="388537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994548" y="365481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1687187" y="388537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1456623" y="365481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70398" y="318724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300962" y="3417804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763037" y="3417804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532473" y="318724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994548" y="318724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0"/>
            <p:cNvSpPr/>
            <p:nvPr/>
          </p:nvSpPr>
          <p:spPr>
            <a:xfrm>
              <a:off x="1225112" y="3417804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0"/>
            <p:cNvSpPr/>
            <p:nvPr/>
          </p:nvSpPr>
          <p:spPr>
            <a:xfrm>
              <a:off x="1456623" y="3187240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1687187" y="3417804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1687187" y="295022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1456623" y="271966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1225112" y="295022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994548" y="271966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763037" y="295022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532473" y="271966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300962" y="2950229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39" y="0"/>
                  </a:moveTo>
                  <a:cubicBezTo>
                    <a:pt x="2124" y="0"/>
                    <a:pt x="1699" y="425"/>
                    <a:pt x="1699" y="940"/>
                  </a:cubicBezTo>
                  <a:lnTo>
                    <a:pt x="1699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53"/>
                    <a:pt x="425" y="3578"/>
                    <a:pt x="940" y="3578"/>
                  </a:cubicBezTo>
                  <a:lnTo>
                    <a:pt x="1699" y="3578"/>
                  </a:lnTo>
                  <a:lnTo>
                    <a:pt x="1699" y="4350"/>
                  </a:lnTo>
                  <a:cubicBezTo>
                    <a:pt x="1699" y="4865"/>
                    <a:pt x="2124" y="5289"/>
                    <a:pt x="2639" y="5289"/>
                  </a:cubicBezTo>
                  <a:cubicBezTo>
                    <a:pt x="3167" y="5289"/>
                    <a:pt x="3578" y="4865"/>
                    <a:pt x="3578" y="4350"/>
                  </a:cubicBezTo>
                  <a:lnTo>
                    <a:pt x="3578" y="3578"/>
                  </a:lnTo>
                  <a:lnTo>
                    <a:pt x="4350" y="3578"/>
                  </a:lnTo>
                  <a:cubicBezTo>
                    <a:pt x="4865" y="3578"/>
                    <a:pt x="5290" y="3153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78" y="1699"/>
                  </a:lnTo>
                  <a:lnTo>
                    <a:pt x="3578" y="940"/>
                  </a:lnTo>
                  <a:cubicBezTo>
                    <a:pt x="3578" y="412"/>
                    <a:pt x="3167" y="0"/>
                    <a:pt x="2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70398" y="2719665"/>
              <a:ext cx="172004" cy="172004"/>
            </a:xfrm>
            <a:custGeom>
              <a:avLst/>
              <a:gdLst/>
              <a:ahLst/>
              <a:cxnLst/>
              <a:rect l="l" t="t" r="r" b="b"/>
              <a:pathLst>
                <a:path w="5290" h="5290" extrusionOk="0">
                  <a:moveTo>
                    <a:pt x="2652" y="0"/>
                  </a:moveTo>
                  <a:cubicBezTo>
                    <a:pt x="2124" y="0"/>
                    <a:pt x="1712" y="425"/>
                    <a:pt x="1712" y="940"/>
                  </a:cubicBezTo>
                  <a:lnTo>
                    <a:pt x="1712" y="1699"/>
                  </a:lnTo>
                  <a:lnTo>
                    <a:pt x="940" y="1699"/>
                  </a:lnTo>
                  <a:cubicBezTo>
                    <a:pt x="425" y="1699"/>
                    <a:pt x="1" y="2124"/>
                    <a:pt x="1" y="2638"/>
                  </a:cubicBezTo>
                  <a:cubicBezTo>
                    <a:pt x="1" y="3166"/>
                    <a:pt x="425" y="3578"/>
                    <a:pt x="940" y="3578"/>
                  </a:cubicBezTo>
                  <a:lnTo>
                    <a:pt x="1712" y="3578"/>
                  </a:lnTo>
                  <a:lnTo>
                    <a:pt x="1712" y="4350"/>
                  </a:lnTo>
                  <a:cubicBezTo>
                    <a:pt x="1712" y="4865"/>
                    <a:pt x="2137" y="5290"/>
                    <a:pt x="2652" y="5290"/>
                  </a:cubicBezTo>
                  <a:cubicBezTo>
                    <a:pt x="3167" y="5290"/>
                    <a:pt x="3591" y="4865"/>
                    <a:pt x="3591" y="4350"/>
                  </a:cubicBezTo>
                  <a:lnTo>
                    <a:pt x="3591" y="3578"/>
                  </a:lnTo>
                  <a:lnTo>
                    <a:pt x="4350" y="3578"/>
                  </a:lnTo>
                  <a:cubicBezTo>
                    <a:pt x="4878" y="3578"/>
                    <a:pt x="5290" y="3166"/>
                    <a:pt x="5290" y="2638"/>
                  </a:cubicBezTo>
                  <a:cubicBezTo>
                    <a:pt x="5290" y="2124"/>
                    <a:pt x="4865" y="1699"/>
                    <a:pt x="4350" y="1699"/>
                  </a:cubicBezTo>
                  <a:lnTo>
                    <a:pt x="3591" y="1699"/>
                  </a:lnTo>
                  <a:lnTo>
                    <a:pt x="3591" y="940"/>
                  </a:lnTo>
                  <a:cubicBezTo>
                    <a:pt x="3591" y="425"/>
                    <a:pt x="3167" y="0"/>
                    <a:pt x="2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8" name="Google Shape;2248;p40"/>
          <p:cNvSpPr/>
          <p:nvPr/>
        </p:nvSpPr>
        <p:spPr>
          <a:xfrm>
            <a:off x="503421" y="4536225"/>
            <a:ext cx="464275" cy="452625"/>
          </a:xfrm>
          <a:custGeom>
            <a:avLst/>
            <a:gdLst/>
            <a:ahLst/>
            <a:cxnLst/>
            <a:rect l="l" t="t" r="r" b="b"/>
            <a:pathLst>
              <a:path w="18571" h="18105" extrusionOk="0">
                <a:moveTo>
                  <a:pt x="9279" y="0"/>
                </a:moveTo>
                <a:cubicBezTo>
                  <a:pt x="8668" y="0"/>
                  <a:pt x="8057" y="235"/>
                  <a:pt x="7593" y="705"/>
                </a:cubicBezTo>
                <a:lnTo>
                  <a:pt x="6345" y="1953"/>
                </a:lnTo>
                <a:lnTo>
                  <a:pt x="4569" y="1953"/>
                </a:lnTo>
                <a:cubicBezTo>
                  <a:pt x="3244" y="1953"/>
                  <a:pt x="2175" y="3021"/>
                  <a:pt x="2175" y="4347"/>
                </a:cubicBezTo>
                <a:lnTo>
                  <a:pt x="2175" y="6110"/>
                </a:lnTo>
                <a:lnTo>
                  <a:pt x="927" y="7371"/>
                </a:lnTo>
                <a:cubicBezTo>
                  <a:pt x="1" y="8298"/>
                  <a:pt x="1" y="9816"/>
                  <a:pt x="927" y="10743"/>
                </a:cubicBezTo>
                <a:lnTo>
                  <a:pt x="2175" y="11991"/>
                </a:lnTo>
                <a:lnTo>
                  <a:pt x="2175" y="13767"/>
                </a:lnTo>
                <a:cubicBezTo>
                  <a:pt x="2175" y="15093"/>
                  <a:pt x="3244" y="16161"/>
                  <a:pt x="4569" y="16161"/>
                </a:cubicBezTo>
                <a:lnTo>
                  <a:pt x="6345" y="16161"/>
                </a:lnTo>
                <a:lnTo>
                  <a:pt x="7593" y="17409"/>
                </a:lnTo>
                <a:cubicBezTo>
                  <a:pt x="8057" y="17872"/>
                  <a:pt x="8668" y="18104"/>
                  <a:pt x="9279" y="18104"/>
                </a:cubicBezTo>
                <a:cubicBezTo>
                  <a:pt x="9891" y="18104"/>
                  <a:pt x="10502" y="17872"/>
                  <a:pt x="10965" y="17409"/>
                </a:cubicBezTo>
                <a:lnTo>
                  <a:pt x="12226" y="16161"/>
                </a:lnTo>
                <a:lnTo>
                  <a:pt x="13990" y="16161"/>
                </a:lnTo>
                <a:cubicBezTo>
                  <a:pt x="15315" y="16161"/>
                  <a:pt x="16383" y="15093"/>
                  <a:pt x="16383" y="13767"/>
                </a:cubicBezTo>
                <a:lnTo>
                  <a:pt x="16383" y="11991"/>
                </a:lnTo>
                <a:lnTo>
                  <a:pt x="17632" y="10743"/>
                </a:lnTo>
                <a:cubicBezTo>
                  <a:pt x="18571" y="9816"/>
                  <a:pt x="18571" y="8298"/>
                  <a:pt x="17632" y="7371"/>
                </a:cubicBezTo>
                <a:lnTo>
                  <a:pt x="16383" y="6110"/>
                </a:lnTo>
                <a:lnTo>
                  <a:pt x="16383" y="4347"/>
                </a:lnTo>
                <a:cubicBezTo>
                  <a:pt x="16383" y="3021"/>
                  <a:pt x="15315" y="1953"/>
                  <a:pt x="13990" y="1953"/>
                </a:cubicBezTo>
                <a:lnTo>
                  <a:pt x="12226" y="1953"/>
                </a:lnTo>
                <a:lnTo>
                  <a:pt x="10965" y="705"/>
                </a:lnTo>
                <a:cubicBezTo>
                  <a:pt x="10502" y="235"/>
                  <a:pt x="9891" y="0"/>
                  <a:pt x="92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0"/>
          <p:cNvSpPr/>
          <p:nvPr/>
        </p:nvSpPr>
        <p:spPr>
          <a:xfrm>
            <a:off x="961892" y="4536225"/>
            <a:ext cx="464275" cy="452625"/>
          </a:xfrm>
          <a:custGeom>
            <a:avLst/>
            <a:gdLst/>
            <a:ahLst/>
            <a:cxnLst/>
            <a:rect l="l" t="t" r="r" b="b"/>
            <a:pathLst>
              <a:path w="18571" h="18105" extrusionOk="0">
                <a:moveTo>
                  <a:pt x="9279" y="0"/>
                </a:moveTo>
                <a:cubicBezTo>
                  <a:pt x="8668" y="0"/>
                  <a:pt x="8057" y="235"/>
                  <a:pt x="7593" y="705"/>
                </a:cubicBezTo>
                <a:lnTo>
                  <a:pt x="6345" y="1953"/>
                </a:lnTo>
                <a:lnTo>
                  <a:pt x="4569" y="1953"/>
                </a:lnTo>
                <a:cubicBezTo>
                  <a:pt x="3244" y="1953"/>
                  <a:pt x="2175" y="3021"/>
                  <a:pt x="2175" y="4347"/>
                </a:cubicBezTo>
                <a:lnTo>
                  <a:pt x="2175" y="6110"/>
                </a:lnTo>
                <a:lnTo>
                  <a:pt x="927" y="7371"/>
                </a:lnTo>
                <a:cubicBezTo>
                  <a:pt x="1" y="8298"/>
                  <a:pt x="1" y="9816"/>
                  <a:pt x="927" y="10743"/>
                </a:cubicBezTo>
                <a:lnTo>
                  <a:pt x="2175" y="11991"/>
                </a:lnTo>
                <a:lnTo>
                  <a:pt x="2175" y="13767"/>
                </a:lnTo>
                <a:cubicBezTo>
                  <a:pt x="2175" y="15093"/>
                  <a:pt x="3244" y="16161"/>
                  <a:pt x="4569" y="16161"/>
                </a:cubicBezTo>
                <a:lnTo>
                  <a:pt x="6345" y="16161"/>
                </a:lnTo>
                <a:lnTo>
                  <a:pt x="7593" y="17409"/>
                </a:lnTo>
                <a:cubicBezTo>
                  <a:pt x="8057" y="17872"/>
                  <a:pt x="8668" y="18104"/>
                  <a:pt x="9279" y="18104"/>
                </a:cubicBezTo>
                <a:cubicBezTo>
                  <a:pt x="9891" y="18104"/>
                  <a:pt x="10502" y="17872"/>
                  <a:pt x="10965" y="17409"/>
                </a:cubicBezTo>
                <a:lnTo>
                  <a:pt x="12226" y="16161"/>
                </a:lnTo>
                <a:lnTo>
                  <a:pt x="13990" y="16161"/>
                </a:lnTo>
                <a:cubicBezTo>
                  <a:pt x="15315" y="16161"/>
                  <a:pt x="16383" y="15093"/>
                  <a:pt x="16383" y="13767"/>
                </a:cubicBezTo>
                <a:lnTo>
                  <a:pt x="16383" y="11991"/>
                </a:lnTo>
                <a:lnTo>
                  <a:pt x="17632" y="10743"/>
                </a:lnTo>
                <a:cubicBezTo>
                  <a:pt x="18571" y="9816"/>
                  <a:pt x="18571" y="8298"/>
                  <a:pt x="17632" y="7371"/>
                </a:cubicBezTo>
                <a:lnTo>
                  <a:pt x="16383" y="6110"/>
                </a:lnTo>
                <a:lnTo>
                  <a:pt x="16383" y="4347"/>
                </a:lnTo>
                <a:cubicBezTo>
                  <a:pt x="16383" y="3021"/>
                  <a:pt x="15315" y="1953"/>
                  <a:pt x="13990" y="1953"/>
                </a:cubicBezTo>
                <a:lnTo>
                  <a:pt x="12226" y="1953"/>
                </a:lnTo>
                <a:lnTo>
                  <a:pt x="10965" y="705"/>
                </a:lnTo>
                <a:cubicBezTo>
                  <a:pt x="10502" y="235"/>
                  <a:pt x="9891" y="0"/>
                  <a:pt x="9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0"/>
          <p:cNvSpPr/>
          <p:nvPr/>
        </p:nvSpPr>
        <p:spPr>
          <a:xfrm>
            <a:off x="1420363" y="4536225"/>
            <a:ext cx="464275" cy="452625"/>
          </a:xfrm>
          <a:custGeom>
            <a:avLst/>
            <a:gdLst/>
            <a:ahLst/>
            <a:cxnLst/>
            <a:rect l="l" t="t" r="r" b="b"/>
            <a:pathLst>
              <a:path w="18571" h="18105" extrusionOk="0">
                <a:moveTo>
                  <a:pt x="9279" y="0"/>
                </a:moveTo>
                <a:cubicBezTo>
                  <a:pt x="8668" y="0"/>
                  <a:pt x="8057" y="235"/>
                  <a:pt x="7593" y="705"/>
                </a:cubicBezTo>
                <a:lnTo>
                  <a:pt x="6345" y="1953"/>
                </a:lnTo>
                <a:lnTo>
                  <a:pt x="4569" y="1953"/>
                </a:lnTo>
                <a:cubicBezTo>
                  <a:pt x="3244" y="1953"/>
                  <a:pt x="2175" y="3021"/>
                  <a:pt x="2175" y="4347"/>
                </a:cubicBezTo>
                <a:lnTo>
                  <a:pt x="2175" y="6110"/>
                </a:lnTo>
                <a:lnTo>
                  <a:pt x="927" y="7371"/>
                </a:lnTo>
                <a:cubicBezTo>
                  <a:pt x="1" y="8298"/>
                  <a:pt x="1" y="9816"/>
                  <a:pt x="927" y="10743"/>
                </a:cubicBezTo>
                <a:lnTo>
                  <a:pt x="2175" y="11991"/>
                </a:lnTo>
                <a:lnTo>
                  <a:pt x="2175" y="13767"/>
                </a:lnTo>
                <a:cubicBezTo>
                  <a:pt x="2175" y="15093"/>
                  <a:pt x="3244" y="16161"/>
                  <a:pt x="4569" y="16161"/>
                </a:cubicBezTo>
                <a:lnTo>
                  <a:pt x="6345" y="16161"/>
                </a:lnTo>
                <a:lnTo>
                  <a:pt x="7593" y="17409"/>
                </a:lnTo>
                <a:cubicBezTo>
                  <a:pt x="8057" y="17872"/>
                  <a:pt x="8668" y="18104"/>
                  <a:pt x="9279" y="18104"/>
                </a:cubicBezTo>
                <a:cubicBezTo>
                  <a:pt x="9891" y="18104"/>
                  <a:pt x="10502" y="17872"/>
                  <a:pt x="10965" y="17409"/>
                </a:cubicBezTo>
                <a:lnTo>
                  <a:pt x="12226" y="16161"/>
                </a:lnTo>
                <a:lnTo>
                  <a:pt x="13990" y="16161"/>
                </a:lnTo>
                <a:cubicBezTo>
                  <a:pt x="15315" y="16161"/>
                  <a:pt x="16383" y="15093"/>
                  <a:pt x="16383" y="13767"/>
                </a:cubicBezTo>
                <a:lnTo>
                  <a:pt x="16383" y="11991"/>
                </a:lnTo>
                <a:lnTo>
                  <a:pt x="17632" y="10743"/>
                </a:lnTo>
                <a:cubicBezTo>
                  <a:pt x="18571" y="9816"/>
                  <a:pt x="18571" y="8298"/>
                  <a:pt x="17632" y="7371"/>
                </a:cubicBezTo>
                <a:lnTo>
                  <a:pt x="16383" y="6110"/>
                </a:lnTo>
                <a:lnTo>
                  <a:pt x="16383" y="4347"/>
                </a:lnTo>
                <a:cubicBezTo>
                  <a:pt x="16383" y="3021"/>
                  <a:pt x="15315" y="1953"/>
                  <a:pt x="13990" y="1953"/>
                </a:cubicBezTo>
                <a:lnTo>
                  <a:pt x="12226" y="1953"/>
                </a:lnTo>
                <a:lnTo>
                  <a:pt x="10965" y="705"/>
                </a:lnTo>
                <a:cubicBezTo>
                  <a:pt x="10502" y="235"/>
                  <a:pt x="9891" y="0"/>
                  <a:pt x="92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1" name="Google Shape;2251;p40"/>
          <p:cNvGrpSpPr/>
          <p:nvPr/>
        </p:nvGrpSpPr>
        <p:grpSpPr>
          <a:xfrm>
            <a:off x="178620" y="145707"/>
            <a:ext cx="590264" cy="2305588"/>
            <a:chOff x="178620" y="145707"/>
            <a:chExt cx="590264" cy="2305588"/>
          </a:xfrm>
        </p:grpSpPr>
        <p:grpSp>
          <p:nvGrpSpPr>
            <p:cNvPr id="2252" name="Google Shape;2252;p40"/>
            <p:cNvGrpSpPr/>
            <p:nvPr/>
          </p:nvGrpSpPr>
          <p:grpSpPr>
            <a:xfrm rot="-5400000">
              <a:off x="212552" y="1894962"/>
              <a:ext cx="522400" cy="590264"/>
              <a:chOff x="8540588" y="43200"/>
              <a:chExt cx="518563" cy="585928"/>
            </a:xfrm>
          </p:grpSpPr>
          <p:sp>
            <p:nvSpPr>
              <p:cNvPr id="2253" name="Google Shape;2253;p40"/>
              <p:cNvSpPr/>
              <p:nvPr/>
            </p:nvSpPr>
            <p:spPr>
              <a:xfrm>
                <a:off x="868567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0"/>
              <p:cNvSpPr/>
              <p:nvPr/>
            </p:nvSpPr>
            <p:spPr>
              <a:xfrm>
                <a:off x="868567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0"/>
              <p:cNvSpPr/>
              <p:nvPr/>
            </p:nvSpPr>
            <p:spPr>
              <a:xfrm>
                <a:off x="8540588" y="43200"/>
                <a:ext cx="86176" cy="35474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4878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79"/>
                    </a:cubicBezTo>
                    <a:lnTo>
                      <a:pt x="1" y="4286"/>
                    </a:lnTo>
                    <a:cubicBezTo>
                      <a:pt x="1" y="4607"/>
                      <a:pt x="271" y="4878"/>
                      <a:pt x="593" y="4878"/>
                    </a:cubicBezTo>
                    <a:cubicBezTo>
                      <a:pt x="927" y="4878"/>
                      <a:pt x="1185" y="4607"/>
                      <a:pt x="1185" y="4286"/>
                    </a:cubicBezTo>
                    <a:lnTo>
                      <a:pt x="1185" y="579"/>
                    </a:lnTo>
                    <a:cubicBezTo>
                      <a:pt x="1185" y="258"/>
                      <a:pt x="914" y="0"/>
                      <a:pt x="59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0"/>
              <p:cNvSpPr/>
              <p:nvPr/>
            </p:nvSpPr>
            <p:spPr>
              <a:xfrm>
                <a:off x="8540588" y="457793"/>
                <a:ext cx="86176" cy="85231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172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92"/>
                    </a:cubicBezTo>
                    <a:cubicBezTo>
                      <a:pt x="1" y="914"/>
                      <a:pt x="271" y="1171"/>
                      <a:pt x="593" y="1171"/>
                    </a:cubicBezTo>
                    <a:cubicBezTo>
                      <a:pt x="927" y="1171"/>
                      <a:pt x="1185" y="914"/>
                      <a:pt x="1185" y="592"/>
                    </a:cubicBezTo>
                    <a:cubicBezTo>
                      <a:pt x="1185" y="258"/>
                      <a:pt x="927" y="0"/>
                      <a:pt x="59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0"/>
              <p:cNvSpPr/>
              <p:nvPr/>
            </p:nvSpPr>
            <p:spPr>
              <a:xfrm>
                <a:off x="8829806" y="43200"/>
                <a:ext cx="85231" cy="56439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7761" extrusionOk="0">
                    <a:moveTo>
                      <a:pt x="592" y="0"/>
                    </a:moveTo>
                    <a:cubicBezTo>
                      <a:pt x="258" y="0"/>
                      <a:pt x="0" y="258"/>
                      <a:pt x="0" y="579"/>
                    </a:cubicBezTo>
                    <a:lnTo>
                      <a:pt x="0" y="7168"/>
                    </a:lnTo>
                    <a:cubicBezTo>
                      <a:pt x="0" y="7503"/>
                      <a:pt x="258" y="7760"/>
                      <a:pt x="592" y="7760"/>
                    </a:cubicBezTo>
                    <a:cubicBezTo>
                      <a:pt x="914" y="7760"/>
                      <a:pt x="1171" y="7503"/>
                      <a:pt x="1171" y="7168"/>
                    </a:cubicBezTo>
                    <a:lnTo>
                      <a:pt x="1171" y="579"/>
                    </a:lnTo>
                    <a:cubicBezTo>
                      <a:pt x="1171" y="258"/>
                      <a:pt x="914" y="0"/>
                      <a:pt x="59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0"/>
              <p:cNvSpPr/>
              <p:nvPr/>
            </p:nvSpPr>
            <p:spPr>
              <a:xfrm>
                <a:off x="897392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0"/>
              <p:cNvSpPr/>
              <p:nvPr/>
            </p:nvSpPr>
            <p:spPr>
              <a:xfrm>
                <a:off x="897392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0" name="Google Shape;2260;p40"/>
            <p:cNvGrpSpPr/>
            <p:nvPr/>
          </p:nvGrpSpPr>
          <p:grpSpPr>
            <a:xfrm rot="-5400000">
              <a:off x="212552" y="1300575"/>
              <a:ext cx="522400" cy="590264"/>
              <a:chOff x="8540588" y="43200"/>
              <a:chExt cx="518563" cy="585928"/>
            </a:xfrm>
          </p:grpSpPr>
          <p:sp>
            <p:nvSpPr>
              <p:cNvPr id="2261" name="Google Shape;2261;p40"/>
              <p:cNvSpPr/>
              <p:nvPr/>
            </p:nvSpPr>
            <p:spPr>
              <a:xfrm>
                <a:off x="868567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40"/>
              <p:cNvSpPr/>
              <p:nvPr/>
            </p:nvSpPr>
            <p:spPr>
              <a:xfrm>
                <a:off x="868567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40"/>
              <p:cNvSpPr/>
              <p:nvPr/>
            </p:nvSpPr>
            <p:spPr>
              <a:xfrm>
                <a:off x="8540588" y="43200"/>
                <a:ext cx="86176" cy="35474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4878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79"/>
                    </a:cubicBezTo>
                    <a:lnTo>
                      <a:pt x="1" y="4286"/>
                    </a:lnTo>
                    <a:cubicBezTo>
                      <a:pt x="1" y="4607"/>
                      <a:pt x="271" y="4878"/>
                      <a:pt x="593" y="4878"/>
                    </a:cubicBezTo>
                    <a:cubicBezTo>
                      <a:pt x="927" y="4878"/>
                      <a:pt x="1185" y="4607"/>
                      <a:pt x="1185" y="4286"/>
                    </a:cubicBezTo>
                    <a:lnTo>
                      <a:pt x="1185" y="579"/>
                    </a:lnTo>
                    <a:cubicBezTo>
                      <a:pt x="1185" y="258"/>
                      <a:pt x="914" y="0"/>
                      <a:pt x="59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40"/>
              <p:cNvSpPr/>
              <p:nvPr/>
            </p:nvSpPr>
            <p:spPr>
              <a:xfrm>
                <a:off x="8540588" y="457793"/>
                <a:ext cx="86176" cy="85231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172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92"/>
                    </a:cubicBezTo>
                    <a:cubicBezTo>
                      <a:pt x="1" y="914"/>
                      <a:pt x="271" y="1171"/>
                      <a:pt x="593" y="1171"/>
                    </a:cubicBezTo>
                    <a:cubicBezTo>
                      <a:pt x="927" y="1171"/>
                      <a:pt x="1185" y="914"/>
                      <a:pt x="1185" y="592"/>
                    </a:cubicBezTo>
                    <a:cubicBezTo>
                      <a:pt x="1185" y="258"/>
                      <a:pt x="927" y="0"/>
                      <a:pt x="59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0"/>
              <p:cNvSpPr/>
              <p:nvPr/>
            </p:nvSpPr>
            <p:spPr>
              <a:xfrm>
                <a:off x="8829806" y="43200"/>
                <a:ext cx="85231" cy="56439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7761" extrusionOk="0">
                    <a:moveTo>
                      <a:pt x="592" y="0"/>
                    </a:moveTo>
                    <a:cubicBezTo>
                      <a:pt x="258" y="0"/>
                      <a:pt x="0" y="258"/>
                      <a:pt x="0" y="579"/>
                    </a:cubicBezTo>
                    <a:lnTo>
                      <a:pt x="0" y="7168"/>
                    </a:lnTo>
                    <a:cubicBezTo>
                      <a:pt x="0" y="7503"/>
                      <a:pt x="258" y="7760"/>
                      <a:pt x="592" y="7760"/>
                    </a:cubicBezTo>
                    <a:cubicBezTo>
                      <a:pt x="914" y="7760"/>
                      <a:pt x="1171" y="7503"/>
                      <a:pt x="1171" y="7168"/>
                    </a:cubicBezTo>
                    <a:lnTo>
                      <a:pt x="1171" y="579"/>
                    </a:lnTo>
                    <a:cubicBezTo>
                      <a:pt x="1171" y="258"/>
                      <a:pt x="914" y="0"/>
                      <a:pt x="59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0"/>
              <p:cNvSpPr/>
              <p:nvPr/>
            </p:nvSpPr>
            <p:spPr>
              <a:xfrm>
                <a:off x="897392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0"/>
              <p:cNvSpPr/>
              <p:nvPr/>
            </p:nvSpPr>
            <p:spPr>
              <a:xfrm>
                <a:off x="897392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8" name="Google Shape;2268;p40"/>
            <p:cNvGrpSpPr/>
            <p:nvPr/>
          </p:nvGrpSpPr>
          <p:grpSpPr>
            <a:xfrm rot="-5400000">
              <a:off x="212552" y="706175"/>
              <a:ext cx="522400" cy="590264"/>
              <a:chOff x="8540588" y="43200"/>
              <a:chExt cx="518563" cy="585928"/>
            </a:xfrm>
          </p:grpSpPr>
          <p:sp>
            <p:nvSpPr>
              <p:cNvPr id="2269" name="Google Shape;2269;p40"/>
              <p:cNvSpPr/>
              <p:nvPr/>
            </p:nvSpPr>
            <p:spPr>
              <a:xfrm>
                <a:off x="868567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0"/>
              <p:cNvSpPr/>
              <p:nvPr/>
            </p:nvSpPr>
            <p:spPr>
              <a:xfrm>
                <a:off x="868567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40"/>
              <p:cNvSpPr/>
              <p:nvPr/>
            </p:nvSpPr>
            <p:spPr>
              <a:xfrm>
                <a:off x="8540588" y="43200"/>
                <a:ext cx="86176" cy="35474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4878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79"/>
                    </a:cubicBezTo>
                    <a:lnTo>
                      <a:pt x="1" y="4286"/>
                    </a:lnTo>
                    <a:cubicBezTo>
                      <a:pt x="1" y="4607"/>
                      <a:pt x="271" y="4878"/>
                      <a:pt x="593" y="4878"/>
                    </a:cubicBezTo>
                    <a:cubicBezTo>
                      <a:pt x="927" y="4878"/>
                      <a:pt x="1185" y="4607"/>
                      <a:pt x="1185" y="4286"/>
                    </a:cubicBezTo>
                    <a:lnTo>
                      <a:pt x="1185" y="579"/>
                    </a:lnTo>
                    <a:cubicBezTo>
                      <a:pt x="1185" y="258"/>
                      <a:pt x="914" y="0"/>
                      <a:pt x="59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0"/>
              <p:cNvSpPr/>
              <p:nvPr/>
            </p:nvSpPr>
            <p:spPr>
              <a:xfrm>
                <a:off x="8540588" y="457793"/>
                <a:ext cx="86176" cy="85231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172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92"/>
                    </a:cubicBezTo>
                    <a:cubicBezTo>
                      <a:pt x="1" y="914"/>
                      <a:pt x="271" y="1171"/>
                      <a:pt x="593" y="1171"/>
                    </a:cubicBezTo>
                    <a:cubicBezTo>
                      <a:pt x="927" y="1171"/>
                      <a:pt x="1185" y="914"/>
                      <a:pt x="1185" y="592"/>
                    </a:cubicBezTo>
                    <a:cubicBezTo>
                      <a:pt x="1185" y="258"/>
                      <a:pt x="927" y="0"/>
                      <a:pt x="59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0"/>
              <p:cNvSpPr/>
              <p:nvPr/>
            </p:nvSpPr>
            <p:spPr>
              <a:xfrm>
                <a:off x="8829806" y="43200"/>
                <a:ext cx="85231" cy="56439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7761" extrusionOk="0">
                    <a:moveTo>
                      <a:pt x="592" y="0"/>
                    </a:moveTo>
                    <a:cubicBezTo>
                      <a:pt x="258" y="0"/>
                      <a:pt x="0" y="258"/>
                      <a:pt x="0" y="579"/>
                    </a:cubicBezTo>
                    <a:lnTo>
                      <a:pt x="0" y="7168"/>
                    </a:lnTo>
                    <a:cubicBezTo>
                      <a:pt x="0" y="7503"/>
                      <a:pt x="258" y="7760"/>
                      <a:pt x="592" y="7760"/>
                    </a:cubicBezTo>
                    <a:cubicBezTo>
                      <a:pt x="914" y="7760"/>
                      <a:pt x="1171" y="7503"/>
                      <a:pt x="1171" y="7168"/>
                    </a:cubicBezTo>
                    <a:lnTo>
                      <a:pt x="1171" y="579"/>
                    </a:lnTo>
                    <a:cubicBezTo>
                      <a:pt x="1171" y="258"/>
                      <a:pt x="914" y="0"/>
                      <a:pt x="59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0"/>
              <p:cNvSpPr/>
              <p:nvPr/>
            </p:nvSpPr>
            <p:spPr>
              <a:xfrm>
                <a:off x="897392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40"/>
              <p:cNvSpPr/>
              <p:nvPr/>
            </p:nvSpPr>
            <p:spPr>
              <a:xfrm>
                <a:off x="897392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6" name="Google Shape;2276;p40"/>
            <p:cNvGrpSpPr/>
            <p:nvPr/>
          </p:nvGrpSpPr>
          <p:grpSpPr>
            <a:xfrm rot="-5400000">
              <a:off x="212552" y="111775"/>
              <a:ext cx="522400" cy="590264"/>
              <a:chOff x="8540588" y="43200"/>
              <a:chExt cx="518563" cy="585928"/>
            </a:xfrm>
          </p:grpSpPr>
          <p:sp>
            <p:nvSpPr>
              <p:cNvPr id="2277" name="Google Shape;2277;p40"/>
              <p:cNvSpPr/>
              <p:nvPr/>
            </p:nvSpPr>
            <p:spPr>
              <a:xfrm>
                <a:off x="868567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40"/>
              <p:cNvSpPr/>
              <p:nvPr/>
            </p:nvSpPr>
            <p:spPr>
              <a:xfrm>
                <a:off x="868567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0"/>
              <p:cNvSpPr/>
              <p:nvPr/>
            </p:nvSpPr>
            <p:spPr>
              <a:xfrm>
                <a:off x="8540588" y="43200"/>
                <a:ext cx="86176" cy="35474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4878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79"/>
                    </a:cubicBezTo>
                    <a:lnTo>
                      <a:pt x="1" y="4286"/>
                    </a:lnTo>
                    <a:cubicBezTo>
                      <a:pt x="1" y="4607"/>
                      <a:pt x="271" y="4878"/>
                      <a:pt x="593" y="4878"/>
                    </a:cubicBezTo>
                    <a:cubicBezTo>
                      <a:pt x="927" y="4878"/>
                      <a:pt x="1185" y="4607"/>
                      <a:pt x="1185" y="4286"/>
                    </a:cubicBezTo>
                    <a:lnTo>
                      <a:pt x="1185" y="579"/>
                    </a:lnTo>
                    <a:cubicBezTo>
                      <a:pt x="1185" y="258"/>
                      <a:pt x="914" y="0"/>
                      <a:pt x="59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0"/>
              <p:cNvSpPr/>
              <p:nvPr/>
            </p:nvSpPr>
            <p:spPr>
              <a:xfrm>
                <a:off x="8540588" y="457793"/>
                <a:ext cx="86176" cy="85231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172" extrusionOk="0">
                    <a:moveTo>
                      <a:pt x="593" y="0"/>
                    </a:moveTo>
                    <a:cubicBezTo>
                      <a:pt x="271" y="0"/>
                      <a:pt x="1" y="258"/>
                      <a:pt x="1" y="592"/>
                    </a:cubicBezTo>
                    <a:cubicBezTo>
                      <a:pt x="1" y="914"/>
                      <a:pt x="271" y="1171"/>
                      <a:pt x="593" y="1171"/>
                    </a:cubicBezTo>
                    <a:cubicBezTo>
                      <a:pt x="927" y="1171"/>
                      <a:pt x="1185" y="914"/>
                      <a:pt x="1185" y="592"/>
                    </a:cubicBezTo>
                    <a:cubicBezTo>
                      <a:pt x="1185" y="258"/>
                      <a:pt x="927" y="0"/>
                      <a:pt x="59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0"/>
              <p:cNvSpPr/>
              <p:nvPr/>
            </p:nvSpPr>
            <p:spPr>
              <a:xfrm>
                <a:off x="8829806" y="43200"/>
                <a:ext cx="85231" cy="56439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7761" extrusionOk="0">
                    <a:moveTo>
                      <a:pt x="592" y="0"/>
                    </a:moveTo>
                    <a:cubicBezTo>
                      <a:pt x="258" y="0"/>
                      <a:pt x="0" y="258"/>
                      <a:pt x="0" y="579"/>
                    </a:cubicBezTo>
                    <a:lnTo>
                      <a:pt x="0" y="7168"/>
                    </a:lnTo>
                    <a:cubicBezTo>
                      <a:pt x="0" y="7503"/>
                      <a:pt x="258" y="7760"/>
                      <a:pt x="592" y="7760"/>
                    </a:cubicBezTo>
                    <a:cubicBezTo>
                      <a:pt x="914" y="7760"/>
                      <a:pt x="1171" y="7503"/>
                      <a:pt x="1171" y="7168"/>
                    </a:cubicBezTo>
                    <a:lnTo>
                      <a:pt x="1171" y="579"/>
                    </a:lnTo>
                    <a:cubicBezTo>
                      <a:pt x="1171" y="258"/>
                      <a:pt x="914" y="0"/>
                      <a:pt x="59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40"/>
              <p:cNvSpPr/>
              <p:nvPr/>
            </p:nvSpPr>
            <p:spPr>
              <a:xfrm>
                <a:off x="8973920" y="43200"/>
                <a:ext cx="85231" cy="440844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6062" extrusionOk="0">
                    <a:moveTo>
                      <a:pt x="579" y="0"/>
                    </a:moveTo>
                    <a:cubicBezTo>
                      <a:pt x="258" y="0"/>
                      <a:pt x="0" y="258"/>
                      <a:pt x="0" y="592"/>
                    </a:cubicBezTo>
                    <a:lnTo>
                      <a:pt x="0" y="5470"/>
                    </a:lnTo>
                    <a:cubicBezTo>
                      <a:pt x="0" y="5791"/>
                      <a:pt x="258" y="6062"/>
                      <a:pt x="579" y="6062"/>
                    </a:cubicBezTo>
                    <a:cubicBezTo>
                      <a:pt x="914" y="6062"/>
                      <a:pt x="1171" y="5791"/>
                      <a:pt x="1171" y="5470"/>
                    </a:cubicBezTo>
                    <a:lnTo>
                      <a:pt x="1171" y="592"/>
                    </a:lnTo>
                    <a:cubicBezTo>
                      <a:pt x="1171" y="258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40"/>
              <p:cNvSpPr/>
              <p:nvPr/>
            </p:nvSpPr>
            <p:spPr>
              <a:xfrm>
                <a:off x="8973920" y="542951"/>
                <a:ext cx="85231" cy="8617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85" extrusionOk="0">
                    <a:moveTo>
                      <a:pt x="579" y="0"/>
                    </a:moveTo>
                    <a:cubicBezTo>
                      <a:pt x="258" y="0"/>
                      <a:pt x="0" y="271"/>
                      <a:pt x="0" y="592"/>
                    </a:cubicBezTo>
                    <a:cubicBezTo>
                      <a:pt x="0" y="927"/>
                      <a:pt x="258" y="1184"/>
                      <a:pt x="579" y="1184"/>
                    </a:cubicBezTo>
                    <a:cubicBezTo>
                      <a:pt x="914" y="1184"/>
                      <a:pt x="1171" y="927"/>
                      <a:pt x="1171" y="592"/>
                    </a:cubicBezTo>
                    <a:cubicBezTo>
                      <a:pt x="1171" y="271"/>
                      <a:pt x="914" y="0"/>
                      <a:pt x="5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Graphic 2" descr="Robot with solid fill">
            <a:extLst>
              <a:ext uri="{FF2B5EF4-FFF2-40B4-BE49-F238E27FC236}">
                <a16:creationId xmlns:a16="http://schemas.microsoft.com/office/drawing/2014/main" id="{A47596B3-72E1-3723-2202-E9DDC9B4A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0262" y="650990"/>
            <a:ext cx="758997" cy="7589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3BCE7ABD-C728-C749-8E8B-90E3F9BE100F}"/>
              </a:ext>
            </a:extLst>
          </p:cNvPr>
          <p:cNvGrpSpPr/>
          <p:nvPr/>
        </p:nvGrpSpPr>
        <p:grpSpPr>
          <a:xfrm>
            <a:off x="1701142" y="789487"/>
            <a:ext cx="5920904" cy="3564526"/>
            <a:chOff x="1606877" y="-5679440"/>
            <a:chExt cx="8978247" cy="5405120"/>
          </a:xfrm>
          <a:solidFill>
            <a:schemeClr val="accent4"/>
          </a:solidFill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C2418FEF-68A4-7DEB-A828-58FFE04B0627}"/>
                </a:ext>
              </a:extLst>
            </p:cNvPr>
            <p:cNvGrpSpPr/>
            <p:nvPr/>
          </p:nvGrpSpPr>
          <p:grpSpPr>
            <a:xfrm>
              <a:off x="1606877" y="-5679440"/>
              <a:ext cx="2762601" cy="1620520"/>
              <a:chOff x="1606877" y="701040"/>
              <a:chExt cx="2762601" cy="1620520"/>
            </a:xfrm>
            <a:grpFill/>
          </p:grpSpPr>
          <p:sp>
            <p:nvSpPr>
              <p:cNvPr id="2507" name="สี่เหลี่ยมผืนผ้า: มุมมน 2506">
                <a:extLst>
                  <a:ext uri="{FF2B5EF4-FFF2-40B4-BE49-F238E27FC236}">
                    <a16:creationId xmlns:a16="http://schemas.microsoft.com/office/drawing/2014/main" id="{76F55250-1053-96DF-DBBA-5BABF93C9008}"/>
                  </a:ext>
                </a:extLst>
              </p:cNvPr>
              <p:cNvSpPr/>
              <p:nvPr/>
            </p:nvSpPr>
            <p:spPr>
              <a:xfrm>
                <a:off x="1606877" y="701040"/>
                <a:ext cx="2762601" cy="1620520"/>
              </a:xfrm>
              <a:prstGeom prst="roundRect">
                <a:avLst>
                  <a:gd name="adj" fmla="val 7788"/>
                </a:avLst>
              </a:prstGeom>
              <a:grp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800"/>
              </a:p>
            </p:txBody>
          </p:sp>
          <p:sp>
            <p:nvSpPr>
              <p:cNvPr id="2508" name="กล่องข้อความ 2507">
                <a:extLst>
                  <a:ext uri="{FF2B5EF4-FFF2-40B4-BE49-F238E27FC236}">
                    <a16:creationId xmlns:a16="http://schemas.microsoft.com/office/drawing/2014/main" id="{46EC9D59-5207-FC25-5341-0562F0842625}"/>
                  </a:ext>
                </a:extLst>
              </p:cNvPr>
              <p:cNvSpPr txBox="1"/>
              <p:nvPr/>
            </p:nvSpPr>
            <p:spPr>
              <a:xfrm>
                <a:off x="2392680" y="1137920"/>
                <a:ext cx="533399" cy="79339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th-TH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4693C771-FF2E-611F-ABD4-9219C534F542}"/>
                </a:ext>
              </a:extLst>
            </p:cNvPr>
            <p:cNvGrpSpPr/>
            <p:nvPr/>
          </p:nvGrpSpPr>
          <p:grpSpPr>
            <a:xfrm>
              <a:off x="4714700" y="-5679440"/>
              <a:ext cx="2762601" cy="1620520"/>
              <a:chOff x="4714700" y="701040"/>
              <a:chExt cx="2762601" cy="1620520"/>
            </a:xfrm>
            <a:grpFill/>
          </p:grpSpPr>
          <p:sp>
            <p:nvSpPr>
              <p:cNvPr id="2504" name="สี่เหลี่ยมผืนผ้า: มุมมน 2503">
                <a:extLst>
                  <a:ext uri="{FF2B5EF4-FFF2-40B4-BE49-F238E27FC236}">
                    <a16:creationId xmlns:a16="http://schemas.microsoft.com/office/drawing/2014/main" id="{095E481A-5261-5ECF-65A4-D80FB045FA82}"/>
                  </a:ext>
                </a:extLst>
              </p:cNvPr>
              <p:cNvSpPr/>
              <p:nvPr/>
            </p:nvSpPr>
            <p:spPr>
              <a:xfrm>
                <a:off x="4714700" y="701040"/>
                <a:ext cx="2762601" cy="1620520"/>
              </a:xfrm>
              <a:prstGeom prst="roundRect">
                <a:avLst>
                  <a:gd name="adj" fmla="val 7788"/>
                </a:avLst>
              </a:prstGeom>
              <a:grp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800"/>
              </a:p>
            </p:txBody>
          </p:sp>
          <p:sp>
            <p:nvSpPr>
              <p:cNvPr id="2505" name="กล่องข้อความ 2504">
                <a:extLst>
                  <a:ext uri="{FF2B5EF4-FFF2-40B4-BE49-F238E27FC236}">
                    <a16:creationId xmlns:a16="http://schemas.microsoft.com/office/drawing/2014/main" id="{381B15C0-48CD-1425-B32A-C9F40B1E7D1A}"/>
                  </a:ext>
                </a:extLst>
              </p:cNvPr>
              <p:cNvSpPr txBox="1"/>
              <p:nvPr/>
            </p:nvSpPr>
            <p:spPr>
              <a:xfrm>
                <a:off x="5155281" y="1137920"/>
                <a:ext cx="1021081" cy="79339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th-TH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grpSp>
          <p:nvGrpSpPr>
            <p:cNvPr id="44" name="กลุ่ม 43">
              <a:extLst>
                <a:ext uri="{FF2B5EF4-FFF2-40B4-BE49-F238E27FC236}">
                  <a16:creationId xmlns:a16="http://schemas.microsoft.com/office/drawing/2014/main" id="{9A389C0D-0A37-ECB9-35D0-9E2953937D8D}"/>
                </a:ext>
              </a:extLst>
            </p:cNvPr>
            <p:cNvGrpSpPr/>
            <p:nvPr/>
          </p:nvGrpSpPr>
          <p:grpSpPr>
            <a:xfrm>
              <a:off x="1606877" y="-3830320"/>
              <a:ext cx="2762601" cy="1620520"/>
              <a:chOff x="1606877" y="2550160"/>
              <a:chExt cx="2762601" cy="1620520"/>
            </a:xfrm>
            <a:grpFill/>
          </p:grpSpPr>
          <p:sp>
            <p:nvSpPr>
              <p:cNvPr id="2501" name="สี่เหลี่ยมผืนผ้า: มุมมน 2500">
                <a:extLst>
                  <a:ext uri="{FF2B5EF4-FFF2-40B4-BE49-F238E27FC236}">
                    <a16:creationId xmlns:a16="http://schemas.microsoft.com/office/drawing/2014/main" id="{6121BB7F-435C-9C85-64DE-A61ACE1B60B0}"/>
                  </a:ext>
                </a:extLst>
              </p:cNvPr>
              <p:cNvSpPr/>
              <p:nvPr/>
            </p:nvSpPr>
            <p:spPr>
              <a:xfrm>
                <a:off x="1606877" y="2550160"/>
                <a:ext cx="2762601" cy="1620520"/>
              </a:xfrm>
              <a:prstGeom prst="roundRect">
                <a:avLst>
                  <a:gd name="adj" fmla="val 7788"/>
                </a:avLst>
              </a:prstGeom>
              <a:grp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800"/>
              </a:p>
            </p:txBody>
          </p:sp>
          <p:sp>
            <p:nvSpPr>
              <p:cNvPr id="2502" name="กล่องข้อความ 2501">
                <a:extLst>
                  <a:ext uri="{FF2B5EF4-FFF2-40B4-BE49-F238E27FC236}">
                    <a16:creationId xmlns:a16="http://schemas.microsoft.com/office/drawing/2014/main" id="{F74B1DC6-80E2-CF61-F6FD-8D52C386CC5D}"/>
                  </a:ext>
                </a:extLst>
              </p:cNvPr>
              <p:cNvSpPr txBox="1"/>
              <p:nvPr/>
            </p:nvSpPr>
            <p:spPr>
              <a:xfrm>
                <a:off x="2392680" y="2943165"/>
                <a:ext cx="533399" cy="79339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th-TH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grpSp>
          <p:nvGrpSpPr>
            <p:cNvPr id="45" name="กลุ่ม 44">
              <a:extLst>
                <a:ext uri="{FF2B5EF4-FFF2-40B4-BE49-F238E27FC236}">
                  <a16:creationId xmlns:a16="http://schemas.microsoft.com/office/drawing/2014/main" id="{89D50573-6FCF-ED73-B81A-5D3ECF28A52E}"/>
                </a:ext>
              </a:extLst>
            </p:cNvPr>
            <p:cNvGrpSpPr/>
            <p:nvPr/>
          </p:nvGrpSpPr>
          <p:grpSpPr>
            <a:xfrm>
              <a:off x="1606877" y="-1894840"/>
              <a:ext cx="2762601" cy="1620520"/>
              <a:chOff x="1606877" y="4485640"/>
              <a:chExt cx="2762601" cy="1620520"/>
            </a:xfrm>
            <a:grpFill/>
          </p:grpSpPr>
          <p:sp>
            <p:nvSpPr>
              <p:cNvPr id="2498" name="สี่เหลี่ยมผืนผ้า: มุมมน 2497">
                <a:extLst>
                  <a:ext uri="{FF2B5EF4-FFF2-40B4-BE49-F238E27FC236}">
                    <a16:creationId xmlns:a16="http://schemas.microsoft.com/office/drawing/2014/main" id="{E48E2217-13C2-C1FD-9768-1E6C6A0467DD}"/>
                  </a:ext>
                </a:extLst>
              </p:cNvPr>
              <p:cNvSpPr/>
              <p:nvPr/>
            </p:nvSpPr>
            <p:spPr>
              <a:xfrm>
                <a:off x="1606877" y="4485640"/>
                <a:ext cx="2762601" cy="1620520"/>
              </a:xfrm>
              <a:prstGeom prst="roundRect">
                <a:avLst>
                  <a:gd name="adj" fmla="val 7788"/>
                </a:avLst>
              </a:prstGeom>
              <a:grp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800"/>
              </a:p>
            </p:txBody>
          </p:sp>
          <p:sp>
            <p:nvSpPr>
              <p:cNvPr id="2499" name="กล่องข้อความ 2498">
                <a:extLst>
                  <a:ext uri="{FF2B5EF4-FFF2-40B4-BE49-F238E27FC236}">
                    <a16:creationId xmlns:a16="http://schemas.microsoft.com/office/drawing/2014/main" id="{3D589DC4-846F-9C69-E3D0-24A57DEADAC5}"/>
                  </a:ext>
                </a:extLst>
              </p:cNvPr>
              <p:cNvSpPr txBox="1"/>
              <p:nvPr/>
            </p:nvSpPr>
            <p:spPr>
              <a:xfrm>
                <a:off x="2392680" y="4888805"/>
                <a:ext cx="533399" cy="79339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th-TH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grpSp>
          <p:nvGrpSpPr>
            <p:cNvPr id="46" name="กลุ่ม 45">
              <a:extLst>
                <a:ext uri="{FF2B5EF4-FFF2-40B4-BE49-F238E27FC236}">
                  <a16:creationId xmlns:a16="http://schemas.microsoft.com/office/drawing/2014/main" id="{6B770B3B-F60F-D80D-3C6C-30A849E09234}"/>
                </a:ext>
              </a:extLst>
            </p:cNvPr>
            <p:cNvGrpSpPr/>
            <p:nvPr/>
          </p:nvGrpSpPr>
          <p:grpSpPr>
            <a:xfrm>
              <a:off x="4714700" y="-3830320"/>
              <a:ext cx="2762601" cy="1620520"/>
              <a:chOff x="4714700" y="2550160"/>
              <a:chExt cx="2762601" cy="1620520"/>
            </a:xfrm>
            <a:grpFill/>
          </p:grpSpPr>
          <p:sp>
            <p:nvSpPr>
              <p:cNvPr id="63" name="สี่เหลี่ยมผืนผ้า: มุมมน 62">
                <a:extLst>
                  <a:ext uri="{FF2B5EF4-FFF2-40B4-BE49-F238E27FC236}">
                    <a16:creationId xmlns:a16="http://schemas.microsoft.com/office/drawing/2014/main" id="{912FDBC9-368C-0C59-8EC0-1AA7C55EDBD3}"/>
                  </a:ext>
                </a:extLst>
              </p:cNvPr>
              <p:cNvSpPr/>
              <p:nvPr/>
            </p:nvSpPr>
            <p:spPr>
              <a:xfrm>
                <a:off x="4714700" y="2550160"/>
                <a:ext cx="2762601" cy="1620520"/>
              </a:xfrm>
              <a:prstGeom prst="roundRect">
                <a:avLst>
                  <a:gd name="adj" fmla="val 7788"/>
                </a:avLst>
              </a:prstGeom>
              <a:grp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800"/>
              </a:p>
            </p:txBody>
          </p:sp>
          <p:sp>
            <p:nvSpPr>
              <p:cNvPr id="2496" name="กล่องข้อความ 2495">
                <a:extLst>
                  <a:ext uri="{FF2B5EF4-FFF2-40B4-BE49-F238E27FC236}">
                    <a16:creationId xmlns:a16="http://schemas.microsoft.com/office/drawing/2014/main" id="{90B7A342-C4A9-5959-95B8-C94275C592D3}"/>
                  </a:ext>
                </a:extLst>
              </p:cNvPr>
              <p:cNvSpPr txBox="1"/>
              <p:nvPr/>
            </p:nvSpPr>
            <p:spPr>
              <a:xfrm>
                <a:off x="5155281" y="2943165"/>
                <a:ext cx="1021081" cy="79339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th-TH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E67FE29B-1DE8-9384-79AA-81DD777D179B}"/>
                </a:ext>
              </a:extLst>
            </p:cNvPr>
            <p:cNvGrpSpPr/>
            <p:nvPr/>
          </p:nvGrpSpPr>
          <p:grpSpPr>
            <a:xfrm>
              <a:off x="7822523" y="-5679440"/>
              <a:ext cx="2762601" cy="1620520"/>
              <a:chOff x="7822523" y="701040"/>
              <a:chExt cx="2762601" cy="1620520"/>
            </a:xfrm>
            <a:grpFill/>
          </p:grpSpPr>
          <p:sp>
            <p:nvSpPr>
              <p:cNvPr id="60" name="สี่เหลี่ยมผืนผ้า: มุมมน 59">
                <a:extLst>
                  <a:ext uri="{FF2B5EF4-FFF2-40B4-BE49-F238E27FC236}">
                    <a16:creationId xmlns:a16="http://schemas.microsoft.com/office/drawing/2014/main" id="{3FD9D17D-8CA2-F478-58C2-FDC7BD9435CB}"/>
                  </a:ext>
                </a:extLst>
              </p:cNvPr>
              <p:cNvSpPr/>
              <p:nvPr/>
            </p:nvSpPr>
            <p:spPr>
              <a:xfrm>
                <a:off x="7822523" y="701040"/>
                <a:ext cx="2762601" cy="1620520"/>
              </a:xfrm>
              <a:prstGeom prst="roundRect">
                <a:avLst>
                  <a:gd name="adj" fmla="val 7788"/>
                </a:avLst>
              </a:prstGeom>
              <a:grp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800"/>
              </a:p>
            </p:txBody>
          </p:sp>
          <p:sp>
            <p:nvSpPr>
              <p:cNvPr id="61" name="กล่องข้อความ 60">
                <a:extLst>
                  <a:ext uri="{FF2B5EF4-FFF2-40B4-BE49-F238E27FC236}">
                    <a16:creationId xmlns:a16="http://schemas.microsoft.com/office/drawing/2014/main" id="{8DCC5CC3-F848-4A2A-0D9B-33A0CD7F5DDB}"/>
                  </a:ext>
                </a:extLst>
              </p:cNvPr>
              <p:cNvSpPr txBox="1"/>
              <p:nvPr/>
            </p:nvSpPr>
            <p:spPr>
              <a:xfrm>
                <a:off x="8391242" y="1137920"/>
                <a:ext cx="1021081" cy="79339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th-TH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grpSp>
          <p:nvGrpSpPr>
            <p:cNvPr id="48" name="กลุ่ม 47">
              <a:extLst>
                <a:ext uri="{FF2B5EF4-FFF2-40B4-BE49-F238E27FC236}">
                  <a16:creationId xmlns:a16="http://schemas.microsoft.com/office/drawing/2014/main" id="{F78A7AAB-4922-3FF6-2D2F-970177F79CE3}"/>
                </a:ext>
              </a:extLst>
            </p:cNvPr>
            <p:cNvGrpSpPr/>
            <p:nvPr/>
          </p:nvGrpSpPr>
          <p:grpSpPr>
            <a:xfrm>
              <a:off x="7822523" y="-3830320"/>
              <a:ext cx="2762601" cy="1620520"/>
              <a:chOff x="7822523" y="2550160"/>
              <a:chExt cx="2762601" cy="1620520"/>
            </a:xfrm>
            <a:grpFill/>
          </p:grpSpPr>
          <p:sp>
            <p:nvSpPr>
              <p:cNvPr id="57" name="สี่เหลี่ยมผืนผ้า: มุมมน 56">
                <a:extLst>
                  <a:ext uri="{FF2B5EF4-FFF2-40B4-BE49-F238E27FC236}">
                    <a16:creationId xmlns:a16="http://schemas.microsoft.com/office/drawing/2014/main" id="{E5130545-4E35-6F06-B292-9F4993AB3138}"/>
                  </a:ext>
                </a:extLst>
              </p:cNvPr>
              <p:cNvSpPr/>
              <p:nvPr/>
            </p:nvSpPr>
            <p:spPr>
              <a:xfrm>
                <a:off x="7822523" y="2550160"/>
                <a:ext cx="2762601" cy="1620520"/>
              </a:xfrm>
              <a:prstGeom prst="roundRect">
                <a:avLst>
                  <a:gd name="adj" fmla="val 7788"/>
                </a:avLst>
              </a:prstGeom>
              <a:grp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800"/>
              </a:p>
            </p:txBody>
          </p:sp>
          <p:sp>
            <p:nvSpPr>
              <p:cNvPr id="58" name="กล่องข้อความ 57">
                <a:extLst>
                  <a:ext uri="{FF2B5EF4-FFF2-40B4-BE49-F238E27FC236}">
                    <a16:creationId xmlns:a16="http://schemas.microsoft.com/office/drawing/2014/main" id="{E802F7CB-E0C0-3D14-FB70-060A6F0A1218}"/>
                  </a:ext>
                </a:extLst>
              </p:cNvPr>
              <p:cNvSpPr txBox="1"/>
              <p:nvPr/>
            </p:nvSpPr>
            <p:spPr>
              <a:xfrm>
                <a:off x="8391242" y="2943165"/>
                <a:ext cx="1021081" cy="79339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th-TH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grpSp>
          <p:nvGrpSpPr>
            <p:cNvPr id="49" name="กลุ่ม 48">
              <a:extLst>
                <a:ext uri="{FF2B5EF4-FFF2-40B4-BE49-F238E27FC236}">
                  <a16:creationId xmlns:a16="http://schemas.microsoft.com/office/drawing/2014/main" id="{EA40D47A-F4DF-77C8-E945-EBDB010CD202}"/>
                </a:ext>
              </a:extLst>
            </p:cNvPr>
            <p:cNvGrpSpPr/>
            <p:nvPr/>
          </p:nvGrpSpPr>
          <p:grpSpPr>
            <a:xfrm>
              <a:off x="4714700" y="-1894840"/>
              <a:ext cx="2762601" cy="1620520"/>
              <a:chOff x="4714700" y="4485640"/>
              <a:chExt cx="2762601" cy="1620520"/>
            </a:xfrm>
            <a:grpFill/>
          </p:grpSpPr>
          <p:sp>
            <p:nvSpPr>
              <p:cNvPr id="54" name="สี่เหลี่ยมผืนผ้า: มุมมน 53">
                <a:extLst>
                  <a:ext uri="{FF2B5EF4-FFF2-40B4-BE49-F238E27FC236}">
                    <a16:creationId xmlns:a16="http://schemas.microsoft.com/office/drawing/2014/main" id="{B0419FE9-BFF7-AC8B-ED8E-7643149959EE}"/>
                  </a:ext>
                </a:extLst>
              </p:cNvPr>
              <p:cNvSpPr/>
              <p:nvPr/>
            </p:nvSpPr>
            <p:spPr>
              <a:xfrm>
                <a:off x="4714700" y="4485640"/>
                <a:ext cx="2762601" cy="1620520"/>
              </a:xfrm>
              <a:prstGeom prst="roundRect">
                <a:avLst>
                  <a:gd name="adj" fmla="val 7788"/>
                </a:avLst>
              </a:prstGeom>
              <a:grp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800"/>
              </a:p>
            </p:txBody>
          </p:sp>
          <p:sp>
            <p:nvSpPr>
              <p:cNvPr id="55" name="กล่องข้อความ 54">
                <a:extLst>
                  <a:ext uri="{FF2B5EF4-FFF2-40B4-BE49-F238E27FC236}">
                    <a16:creationId xmlns:a16="http://schemas.microsoft.com/office/drawing/2014/main" id="{116D614C-6919-6FED-76EB-044926EF9977}"/>
                  </a:ext>
                </a:extLst>
              </p:cNvPr>
              <p:cNvSpPr txBox="1"/>
              <p:nvPr/>
            </p:nvSpPr>
            <p:spPr>
              <a:xfrm>
                <a:off x="5155281" y="4888805"/>
                <a:ext cx="1021081" cy="79339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th-TH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grpSp>
          <p:nvGrpSpPr>
            <p:cNvPr id="50" name="กลุ่ม 49">
              <a:extLst>
                <a:ext uri="{FF2B5EF4-FFF2-40B4-BE49-F238E27FC236}">
                  <a16:creationId xmlns:a16="http://schemas.microsoft.com/office/drawing/2014/main" id="{44344FF9-E1D3-48FA-B44E-CA27BF13E2FC}"/>
                </a:ext>
              </a:extLst>
            </p:cNvPr>
            <p:cNvGrpSpPr/>
            <p:nvPr/>
          </p:nvGrpSpPr>
          <p:grpSpPr>
            <a:xfrm>
              <a:off x="7822523" y="-1894840"/>
              <a:ext cx="2762601" cy="1620520"/>
              <a:chOff x="7822523" y="4485640"/>
              <a:chExt cx="2762601" cy="1620520"/>
            </a:xfrm>
            <a:grpFill/>
          </p:grpSpPr>
          <p:sp>
            <p:nvSpPr>
              <p:cNvPr id="51" name="สี่เหลี่ยมผืนผ้า: มุมมน 50">
                <a:extLst>
                  <a:ext uri="{FF2B5EF4-FFF2-40B4-BE49-F238E27FC236}">
                    <a16:creationId xmlns:a16="http://schemas.microsoft.com/office/drawing/2014/main" id="{9792F8C5-AD87-0F8F-C3E0-4B07F7414FB1}"/>
                  </a:ext>
                </a:extLst>
              </p:cNvPr>
              <p:cNvSpPr/>
              <p:nvPr/>
            </p:nvSpPr>
            <p:spPr>
              <a:xfrm>
                <a:off x="7822523" y="4485640"/>
                <a:ext cx="2762601" cy="1620520"/>
              </a:xfrm>
              <a:prstGeom prst="roundRect">
                <a:avLst>
                  <a:gd name="adj" fmla="val 7788"/>
                </a:avLst>
              </a:prstGeom>
              <a:grp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800"/>
              </a:p>
            </p:txBody>
          </p:sp>
          <p:sp>
            <p:nvSpPr>
              <p:cNvPr id="52" name="กล่องข้อความ 51">
                <a:extLst>
                  <a:ext uri="{FF2B5EF4-FFF2-40B4-BE49-F238E27FC236}">
                    <a16:creationId xmlns:a16="http://schemas.microsoft.com/office/drawing/2014/main" id="{E0650FE3-1FE7-C7E1-E489-DA03ADC2E555}"/>
                  </a:ext>
                </a:extLst>
              </p:cNvPr>
              <p:cNvSpPr txBox="1"/>
              <p:nvPr/>
            </p:nvSpPr>
            <p:spPr>
              <a:xfrm>
                <a:off x="8391242" y="4888805"/>
                <a:ext cx="1021081" cy="79339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th-TH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2F7775C-C2D9-AD99-17F6-AC5E9C2361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0476571"/>
                  </p:ext>
                </p:extLst>
              </p:nvPr>
            </p:nvGraphicFramePr>
            <p:xfrm>
              <a:off x="1758035" y="855271"/>
              <a:ext cx="1690772" cy="951059"/>
            </p:xfrm>
            <a:graphic>
              <a:graphicData uri="http://schemas.microsoft.com/office/powerpoint/2016/slidezoom">
                <pslz:sldZm>
                  <pslz:sldZmObj sldId="333" cId="2026864455">
                    <pslz:zmPr id="{6AA62DBC-69AB-40C5-A5E4-89B123FAA8BE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0772" cy="95105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2F7775C-C2D9-AD99-17F6-AC5E9C2361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58035" y="855271"/>
                <a:ext cx="1690772" cy="951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6BB67905-014E-97E4-6D50-73EDC6674C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0860167"/>
                  </p:ext>
                </p:extLst>
              </p:nvPr>
            </p:nvGraphicFramePr>
            <p:xfrm>
              <a:off x="1761001" y="2070037"/>
              <a:ext cx="1690772" cy="951059"/>
            </p:xfrm>
            <a:graphic>
              <a:graphicData uri="http://schemas.microsoft.com/office/powerpoint/2016/slidezoom">
                <pslz:sldZm>
                  <pslz:sldZmObj sldId="336" cId="4057583576">
                    <pslz:zmPr id="{F5E4C951-FED4-464B-A412-58FBAE1D5A16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0772" cy="95105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6BB67905-014E-97E4-6D50-73EDC6674C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61001" y="2070037"/>
                <a:ext cx="1690772" cy="951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2DB415E0-CA33-6AB5-D7AE-B68A60B250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1537122"/>
                  </p:ext>
                </p:extLst>
              </p:nvPr>
            </p:nvGraphicFramePr>
            <p:xfrm>
              <a:off x="1766685" y="3356275"/>
              <a:ext cx="1690772" cy="951059"/>
            </p:xfrm>
            <a:graphic>
              <a:graphicData uri="http://schemas.microsoft.com/office/powerpoint/2016/slidezoom">
                <pslz:sldZm>
                  <pslz:sldZmObj sldId="339" cId="3878046302">
                    <pslz:zmPr id="{2BFCA751-16CA-4964-9E86-EB1E3C6CFE61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0772" cy="95105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2DB415E0-CA33-6AB5-D7AE-B68A60B250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66685" y="3356275"/>
                <a:ext cx="1690772" cy="951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1F8BD356-6192-3243-F208-FB912A412B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4357825"/>
                  </p:ext>
                </p:extLst>
              </p:nvPr>
            </p:nvGraphicFramePr>
            <p:xfrm>
              <a:off x="3813551" y="855429"/>
              <a:ext cx="1690772" cy="951059"/>
            </p:xfrm>
            <a:graphic>
              <a:graphicData uri="http://schemas.microsoft.com/office/powerpoint/2016/slidezoom">
                <pslz:sldZm>
                  <pslz:sldZmObj sldId="342" cId="1647794347">
                    <pslz:zmPr id="{090E4149-9997-47C5-8966-D64B1FD48B02}" returnToParent="0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0772" cy="95105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Slide Zoom 13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1F8BD356-6192-3243-F208-FB912A412B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13551" y="855429"/>
                <a:ext cx="1690772" cy="951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CB2BA743-D358-E3A9-0123-F26C361D99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5379874"/>
                  </p:ext>
                </p:extLst>
              </p:nvPr>
            </p:nvGraphicFramePr>
            <p:xfrm>
              <a:off x="3806961" y="2075977"/>
              <a:ext cx="1690772" cy="951059"/>
            </p:xfrm>
            <a:graphic>
              <a:graphicData uri="http://schemas.microsoft.com/office/powerpoint/2016/slidezoom">
                <pslz:sldZm>
                  <pslz:sldZmObj sldId="345" cId="626343706">
                    <pslz:zmPr id="{FFC0AA16-29B1-44EC-ABFA-7BD665D284F4}" returnToParent="0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0772" cy="95105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Slide Zoom 17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CB2BA743-D358-E3A9-0123-F26C361D99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06961" y="2075977"/>
                <a:ext cx="1690772" cy="951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Slide Zoom 21">
                <a:extLst>
                  <a:ext uri="{FF2B5EF4-FFF2-40B4-BE49-F238E27FC236}">
                    <a16:creationId xmlns:a16="http://schemas.microsoft.com/office/drawing/2014/main" id="{DDD23A91-261F-0E67-7C1B-694A80C3213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92994465"/>
                  </p:ext>
                </p:extLst>
              </p:nvPr>
            </p:nvGraphicFramePr>
            <p:xfrm>
              <a:off x="3820937" y="3344139"/>
              <a:ext cx="1690772" cy="951059"/>
            </p:xfrm>
            <a:graphic>
              <a:graphicData uri="http://schemas.microsoft.com/office/powerpoint/2016/slidezoom">
                <pslz:sldZm>
                  <pslz:sldZmObj sldId="348" cId="2164868925">
                    <pslz:zmPr id="{010092CA-647F-4763-91D2-379671B5E78C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0772" cy="95105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Slide Zoom 21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DDD23A91-261F-0E67-7C1B-694A80C321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820937" y="3344139"/>
                <a:ext cx="1690772" cy="951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Slide Zoom 23">
                <a:extLst>
                  <a:ext uri="{FF2B5EF4-FFF2-40B4-BE49-F238E27FC236}">
                    <a16:creationId xmlns:a16="http://schemas.microsoft.com/office/drawing/2014/main" id="{F05ACED8-BD30-4D14-3AFD-305577B40E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7771505"/>
                  </p:ext>
                </p:extLst>
              </p:nvPr>
            </p:nvGraphicFramePr>
            <p:xfrm>
              <a:off x="5863074" y="855271"/>
              <a:ext cx="1690772" cy="951059"/>
            </p:xfrm>
            <a:graphic>
              <a:graphicData uri="http://schemas.microsoft.com/office/powerpoint/2016/slidezoom">
                <pslz:sldZm>
                  <pslz:sldZmObj sldId="351" cId="1009426320">
                    <pslz:zmPr id="{07E00A96-1854-40E7-B7B5-C76D851A9036}" returnToParent="0" transitionDur="1000">
                      <p166:blipFill xmlns:p166="http://schemas.microsoft.com/office/powerpoint/2016/6/main">
                        <a:blip r:embed="rId3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0772" cy="95105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Slide Zoom 23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F05ACED8-BD30-4D14-3AFD-305577B40E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863074" y="855271"/>
                <a:ext cx="1690772" cy="951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Slide Zoom 25">
                <a:extLst>
                  <a:ext uri="{FF2B5EF4-FFF2-40B4-BE49-F238E27FC236}">
                    <a16:creationId xmlns:a16="http://schemas.microsoft.com/office/drawing/2014/main" id="{30B841D5-F99C-0425-BAA6-BBF6335827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3718884"/>
                  </p:ext>
                </p:extLst>
              </p:nvPr>
            </p:nvGraphicFramePr>
            <p:xfrm>
              <a:off x="5859100" y="2074235"/>
              <a:ext cx="1690772" cy="951059"/>
            </p:xfrm>
            <a:graphic>
              <a:graphicData uri="http://schemas.microsoft.com/office/powerpoint/2016/slidezoom">
                <pslz:sldZm>
                  <pslz:sldZmObj sldId="354" cId="433656096">
                    <pslz:zmPr id="{9E46C7F1-0904-4E3B-8A7A-9C73F914D621}" returnToParent="0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0772" cy="95105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Slide Zoom 25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30B841D5-F99C-0425-BAA6-BBF6335827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59100" y="2074235"/>
                <a:ext cx="1690772" cy="951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Slide Zoom 27">
                <a:extLst>
                  <a:ext uri="{FF2B5EF4-FFF2-40B4-BE49-F238E27FC236}">
                    <a16:creationId xmlns:a16="http://schemas.microsoft.com/office/drawing/2014/main" id="{3933A358-6EA7-25E6-E8F2-1AFF36F204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8347011"/>
                  </p:ext>
                </p:extLst>
              </p:nvPr>
            </p:nvGraphicFramePr>
            <p:xfrm>
              <a:off x="5856101" y="3375864"/>
              <a:ext cx="1690772" cy="951059"/>
            </p:xfrm>
            <a:graphic>
              <a:graphicData uri="http://schemas.microsoft.com/office/powerpoint/2016/slidezoom">
                <pslz:sldZm>
                  <pslz:sldZmObj sldId="357" cId="1733213916">
                    <pslz:zmPr id="{E0C32E62-D0F8-4EA6-81DF-84AA90199976}" returnToParent="0" transitionDur="1000">
                      <p166:blipFill xmlns:p166="http://schemas.microsoft.com/office/powerpoint/2016/6/main">
                        <a:blip r:embed="rId3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0772" cy="95105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Slide Zoom 27">
                <a:hlinkClick r:id="rId37" action="ppaction://hlinksldjump"/>
                <a:extLst>
                  <a:ext uri="{FF2B5EF4-FFF2-40B4-BE49-F238E27FC236}">
                    <a16:creationId xmlns:a16="http://schemas.microsoft.com/office/drawing/2014/main" id="{3933A358-6EA7-25E6-E8F2-1AFF36F204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856101" y="3375864"/>
                <a:ext cx="1690772" cy="951059"/>
              </a:xfrm>
              <a:prstGeom prst="rect">
                <a:avLst/>
              </a:prstGeom>
            </p:spPr>
          </p:pic>
        </mc:Fallback>
      </mc:AlternateContent>
      <p:grpSp>
        <p:nvGrpSpPr>
          <p:cNvPr id="2585" name="กลุ่ม 2584">
            <a:extLst>
              <a:ext uri="{FF2B5EF4-FFF2-40B4-BE49-F238E27FC236}">
                <a16:creationId xmlns:a16="http://schemas.microsoft.com/office/drawing/2014/main" id="{5B33E4C9-CA36-F6C2-54CC-56332FFEBA1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701142" y="796631"/>
            <a:ext cx="1821858" cy="1068688"/>
            <a:chOff x="1606877" y="701040"/>
            <a:chExt cx="2762601" cy="1620520"/>
          </a:xfrm>
        </p:grpSpPr>
        <p:sp>
          <p:nvSpPr>
            <p:cNvPr id="2618" name="สี่เหลี่ยมผืนผ้า: มุมมน 2617">
              <a:extLst>
                <a:ext uri="{FF2B5EF4-FFF2-40B4-BE49-F238E27FC236}">
                  <a16:creationId xmlns:a16="http://schemas.microsoft.com/office/drawing/2014/main" id="{35019448-1050-9070-2383-002CD21E5D0F}"/>
                </a:ext>
              </a:extLst>
            </p:cNvPr>
            <p:cNvSpPr/>
            <p:nvPr/>
          </p:nvSpPr>
          <p:spPr>
            <a:xfrm>
              <a:off x="1606877" y="701040"/>
              <a:ext cx="2762601" cy="1620520"/>
            </a:xfrm>
            <a:prstGeom prst="roundRect">
              <a:avLst>
                <a:gd name="adj" fmla="val 778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2619" name="กล่องข้อความ 2618">
              <a:extLst>
                <a:ext uri="{FF2B5EF4-FFF2-40B4-BE49-F238E27FC236}">
                  <a16:creationId xmlns:a16="http://schemas.microsoft.com/office/drawing/2014/main" id="{D5FA54C0-6615-6016-1BBF-6D51F871E370}"/>
                </a:ext>
              </a:extLst>
            </p:cNvPr>
            <p:cNvSpPr txBox="1"/>
            <p:nvPr/>
          </p:nvSpPr>
          <p:spPr>
            <a:xfrm>
              <a:off x="2392680" y="1137920"/>
              <a:ext cx="533399" cy="793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5</a:t>
              </a:r>
              <a:endParaRPr lang="th-TH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2620" name="รูปภาพ 2619" descr="รูปภาพประกอบด้วย ความคิดสร้างสรรค์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7C1F8555-E629-3974-D787-045FE7D8D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80" y="1179830"/>
              <a:ext cx="624840" cy="624840"/>
            </a:xfrm>
            <a:prstGeom prst="rect">
              <a:avLst/>
            </a:prstGeom>
          </p:spPr>
        </p:pic>
      </p:grpSp>
      <p:grpSp>
        <p:nvGrpSpPr>
          <p:cNvPr id="2586" name="กลุ่ม 2585">
            <a:extLst>
              <a:ext uri="{FF2B5EF4-FFF2-40B4-BE49-F238E27FC236}">
                <a16:creationId xmlns:a16="http://schemas.microsoft.com/office/drawing/2014/main" id="{90DC81FC-BCCC-0BE5-DDBC-E26F1BA6158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750665" y="790756"/>
            <a:ext cx="1821858" cy="1068688"/>
            <a:chOff x="4714700" y="701040"/>
            <a:chExt cx="2762601" cy="1620520"/>
          </a:xfrm>
        </p:grpSpPr>
        <p:sp>
          <p:nvSpPr>
            <p:cNvPr id="2615" name="สี่เหลี่ยมผืนผ้า: มุมมน 2614">
              <a:extLst>
                <a:ext uri="{FF2B5EF4-FFF2-40B4-BE49-F238E27FC236}">
                  <a16:creationId xmlns:a16="http://schemas.microsoft.com/office/drawing/2014/main" id="{A29A76FB-3943-6203-54CE-40308A5B9E20}"/>
                </a:ext>
              </a:extLst>
            </p:cNvPr>
            <p:cNvSpPr/>
            <p:nvPr/>
          </p:nvSpPr>
          <p:spPr>
            <a:xfrm>
              <a:off x="4714700" y="701040"/>
              <a:ext cx="2762601" cy="1620520"/>
            </a:xfrm>
            <a:prstGeom prst="roundRect">
              <a:avLst>
                <a:gd name="adj" fmla="val 778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2616" name="กล่องข้อความ 2615">
              <a:extLst>
                <a:ext uri="{FF2B5EF4-FFF2-40B4-BE49-F238E27FC236}">
                  <a16:creationId xmlns:a16="http://schemas.microsoft.com/office/drawing/2014/main" id="{F634B39B-37D3-7AD4-C12B-2DBC3ED129AC}"/>
                </a:ext>
              </a:extLst>
            </p:cNvPr>
            <p:cNvSpPr txBox="1"/>
            <p:nvPr/>
          </p:nvSpPr>
          <p:spPr>
            <a:xfrm>
              <a:off x="5155281" y="1137920"/>
              <a:ext cx="1021081" cy="793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10</a:t>
              </a:r>
              <a:endParaRPr lang="th-TH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2617" name="รูปภาพ 2616" descr="รูปภาพประกอบด้วย ความคิดสร้างสรรค์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AE016807-A40D-75D6-BDF8-D043BF5D6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361" y="1179830"/>
              <a:ext cx="624840" cy="624840"/>
            </a:xfrm>
            <a:prstGeom prst="rect">
              <a:avLst/>
            </a:prstGeom>
          </p:spPr>
        </p:pic>
      </p:grpSp>
      <p:grpSp>
        <p:nvGrpSpPr>
          <p:cNvPr id="2587" name="กลุ่ม 2586">
            <a:extLst>
              <a:ext uri="{FF2B5EF4-FFF2-40B4-BE49-F238E27FC236}">
                <a16:creationId xmlns:a16="http://schemas.microsoft.com/office/drawing/2014/main" id="{574B0541-EEA6-0CD1-59B7-E58FB48F281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714067" y="2021788"/>
            <a:ext cx="1821858" cy="1068688"/>
            <a:chOff x="1606877" y="2550160"/>
            <a:chExt cx="2762601" cy="1620520"/>
          </a:xfrm>
        </p:grpSpPr>
        <p:sp>
          <p:nvSpPr>
            <p:cNvPr id="2612" name="สี่เหลี่ยมผืนผ้า: มุมมน 2611">
              <a:extLst>
                <a:ext uri="{FF2B5EF4-FFF2-40B4-BE49-F238E27FC236}">
                  <a16:creationId xmlns:a16="http://schemas.microsoft.com/office/drawing/2014/main" id="{51FACD1D-4B79-8DC3-6D65-8302C42BDAD3}"/>
                </a:ext>
              </a:extLst>
            </p:cNvPr>
            <p:cNvSpPr/>
            <p:nvPr/>
          </p:nvSpPr>
          <p:spPr>
            <a:xfrm>
              <a:off x="1606877" y="2550160"/>
              <a:ext cx="2762601" cy="1620520"/>
            </a:xfrm>
            <a:prstGeom prst="roundRect">
              <a:avLst>
                <a:gd name="adj" fmla="val 778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2613" name="กล่องข้อความ 2612">
              <a:extLst>
                <a:ext uri="{FF2B5EF4-FFF2-40B4-BE49-F238E27FC236}">
                  <a16:creationId xmlns:a16="http://schemas.microsoft.com/office/drawing/2014/main" id="{83D8500C-93B8-9CE3-700C-324F841808C9}"/>
                </a:ext>
              </a:extLst>
            </p:cNvPr>
            <p:cNvSpPr txBox="1"/>
            <p:nvPr/>
          </p:nvSpPr>
          <p:spPr>
            <a:xfrm>
              <a:off x="2392680" y="2943165"/>
              <a:ext cx="533399" cy="793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5</a:t>
              </a:r>
              <a:endParaRPr lang="th-TH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2614" name="รูปภาพ 2613" descr="รูปภาพประกอบด้วย ความคิดสร้างสรรค์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F2F0996E-4BDC-D794-914B-A96A0B52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80" y="2985075"/>
              <a:ext cx="624840" cy="624840"/>
            </a:xfrm>
            <a:prstGeom prst="rect">
              <a:avLst/>
            </a:prstGeom>
          </p:spPr>
        </p:pic>
      </p:grpSp>
      <p:grpSp>
        <p:nvGrpSpPr>
          <p:cNvPr id="2588" name="กลุ่ม 2587">
            <a:extLst>
              <a:ext uri="{FF2B5EF4-FFF2-40B4-BE49-F238E27FC236}">
                <a16:creationId xmlns:a16="http://schemas.microsoft.com/office/drawing/2014/main" id="{A62B80AF-C223-E814-3EBE-5E26B1D7A00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19220" y="3297394"/>
            <a:ext cx="1821858" cy="1068688"/>
            <a:chOff x="1606877" y="4485640"/>
            <a:chExt cx="2762601" cy="1620520"/>
          </a:xfrm>
        </p:grpSpPr>
        <p:sp>
          <p:nvSpPr>
            <p:cNvPr id="2609" name="สี่เหลี่ยมผืนผ้า: มุมมน 2608">
              <a:extLst>
                <a:ext uri="{FF2B5EF4-FFF2-40B4-BE49-F238E27FC236}">
                  <a16:creationId xmlns:a16="http://schemas.microsoft.com/office/drawing/2014/main" id="{56939027-2F3B-4AFF-6F2D-C890CBF57941}"/>
                </a:ext>
              </a:extLst>
            </p:cNvPr>
            <p:cNvSpPr/>
            <p:nvPr/>
          </p:nvSpPr>
          <p:spPr>
            <a:xfrm>
              <a:off x="1606877" y="4485640"/>
              <a:ext cx="2762601" cy="1620520"/>
            </a:xfrm>
            <a:prstGeom prst="roundRect">
              <a:avLst>
                <a:gd name="adj" fmla="val 778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2610" name="กล่องข้อความ 2609">
              <a:extLst>
                <a:ext uri="{FF2B5EF4-FFF2-40B4-BE49-F238E27FC236}">
                  <a16:creationId xmlns:a16="http://schemas.microsoft.com/office/drawing/2014/main" id="{003543E6-245E-B889-9D25-D60547E3F192}"/>
                </a:ext>
              </a:extLst>
            </p:cNvPr>
            <p:cNvSpPr txBox="1"/>
            <p:nvPr/>
          </p:nvSpPr>
          <p:spPr>
            <a:xfrm>
              <a:off x="2392680" y="4888805"/>
              <a:ext cx="533399" cy="793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5</a:t>
              </a:r>
              <a:endParaRPr lang="th-TH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2611" name="รูปภาพ 2610" descr="รูปภาพประกอบด้วย ความคิดสร้างสรรค์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7A9D1CCC-A393-CB1D-F527-49C06FBC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80" y="4930715"/>
              <a:ext cx="624840" cy="624840"/>
            </a:xfrm>
            <a:prstGeom prst="rect">
              <a:avLst/>
            </a:prstGeom>
          </p:spPr>
        </p:pic>
      </p:grpSp>
      <p:grpSp>
        <p:nvGrpSpPr>
          <p:cNvPr id="2589" name="กลุ่ม 2588">
            <a:extLst>
              <a:ext uri="{FF2B5EF4-FFF2-40B4-BE49-F238E27FC236}">
                <a16:creationId xmlns:a16="http://schemas.microsoft.com/office/drawing/2014/main" id="{CF9C33DF-E1D8-557C-2A11-F33E88267AFC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757208" y="2005623"/>
            <a:ext cx="1821858" cy="1068688"/>
            <a:chOff x="4714700" y="2550160"/>
            <a:chExt cx="2762601" cy="1620520"/>
          </a:xfrm>
        </p:grpSpPr>
        <p:sp>
          <p:nvSpPr>
            <p:cNvPr id="2606" name="สี่เหลี่ยมผืนผ้า: มุมมน 2605">
              <a:extLst>
                <a:ext uri="{FF2B5EF4-FFF2-40B4-BE49-F238E27FC236}">
                  <a16:creationId xmlns:a16="http://schemas.microsoft.com/office/drawing/2014/main" id="{911C8410-2395-3291-5B29-AAE7A670AB1A}"/>
                </a:ext>
              </a:extLst>
            </p:cNvPr>
            <p:cNvSpPr/>
            <p:nvPr/>
          </p:nvSpPr>
          <p:spPr>
            <a:xfrm>
              <a:off x="4714700" y="2550160"/>
              <a:ext cx="2762601" cy="1620520"/>
            </a:xfrm>
            <a:prstGeom prst="roundRect">
              <a:avLst>
                <a:gd name="adj" fmla="val 778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2607" name="กล่องข้อความ 2606">
              <a:extLst>
                <a:ext uri="{FF2B5EF4-FFF2-40B4-BE49-F238E27FC236}">
                  <a16:creationId xmlns:a16="http://schemas.microsoft.com/office/drawing/2014/main" id="{A3ACF1D9-D907-0D76-78E7-1205CD8F9016}"/>
                </a:ext>
              </a:extLst>
            </p:cNvPr>
            <p:cNvSpPr txBox="1"/>
            <p:nvPr/>
          </p:nvSpPr>
          <p:spPr>
            <a:xfrm>
              <a:off x="5155281" y="2943165"/>
              <a:ext cx="1021081" cy="793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10</a:t>
              </a:r>
              <a:endParaRPr lang="th-TH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2608" name="รูปภาพ 2607" descr="รูปภาพประกอบด้วย ความคิดสร้างสรรค์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B5D7AE0-FED3-59ED-A6A9-02AA7E164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361" y="2985075"/>
              <a:ext cx="624840" cy="624840"/>
            </a:xfrm>
            <a:prstGeom prst="rect">
              <a:avLst/>
            </a:prstGeom>
          </p:spPr>
        </p:pic>
      </p:grpSp>
      <p:grpSp>
        <p:nvGrpSpPr>
          <p:cNvPr id="2590" name="กลุ่ม 2589">
            <a:extLst>
              <a:ext uri="{FF2B5EF4-FFF2-40B4-BE49-F238E27FC236}">
                <a16:creationId xmlns:a16="http://schemas.microsoft.com/office/drawing/2014/main" id="{2126E744-7843-3C70-393F-EA686AAA47EB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5813113" y="789487"/>
            <a:ext cx="1821858" cy="1068688"/>
            <a:chOff x="7822523" y="701040"/>
            <a:chExt cx="2762601" cy="1620520"/>
          </a:xfrm>
        </p:grpSpPr>
        <p:sp>
          <p:nvSpPr>
            <p:cNvPr id="2603" name="สี่เหลี่ยมผืนผ้า: มุมมน 2602">
              <a:extLst>
                <a:ext uri="{FF2B5EF4-FFF2-40B4-BE49-F238E27FC236}">
                  <a16:creationId xmlns:a16="http://schemas.microsoft.com/office/drawing/2014/main" id="{2BE5391E-ED0F-5AB4-FAB2-F1A36B538F66}"/>
                </a:ext>
              </a:extLst>
            </p:cNvPr>
            <p:cNvSpPr/>
            <p:nvPr/>
          </p:nvSpPr>
          <p:spPr>
            <a:xfrm>
              <a:off x="7822523" y="701040"/>
              <a:ext cx="2762601" cy="1620520"/>
            </a:xfrm>
            <a:prstGeom prst="roundRect">
              <a:avLst>
                <a:gd name="adj" fmla="val 7788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2604" name="กล่องข้อความ 2603">
              <a:extLst>
                <a:ext uri="{FF2B5EF4-FFF2-40B4-BE49-F238E27FC236}">
                  <a16:creationId xmlns:a16="http://schemas.microsoft.com/office/drawing/2014/main" id="{B44565A9-8D8D-26E0-3C63-8B6E13C03817}"/>
                </a:ext>
              </a:extLst>
            </p:cNvPr>
            <p:cNvSpPr txBox="1"/>
            <p:nvPr/>
          </p:nvSpPr>
          <p:spPr>
            <a:xfrm>
              <a:off x="8391242" y="1137920"/>
              <a:ext cx="1021081" cy="793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15</a:t>
              </a:r>
              <a:endParaRPr lang="th-TH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2605" name="รูปภาพ 2604" descr="รูปภาพประกอบด้วย ความคิดสร้างสรรค์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81495176-5C4B-CF7B-2CB7-EB1609D1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321" y="1179830"/>
              <a:ext cx="624840" cy="624840"/>
            </a:xfrm>
            <a:prstGeom prst="rect">
              <a:avLst/>
            </a:prstGeom>
          </p:spPr>
        </p:pic>
      </p:grpSp>
      <p:grpSp>
        <p:nvGrpSpPr>
          <p:cNvPr id="2591" name="กลุ่ม 2590">
            <a:extLst>
              <a:ext uri="{FF2B5EF4-FFF2-40B4-BE49-F238E27FC236}">
                <a16:creationId xmlns:a16="http://schemas.microsoft.com/office/drawing/2014/main" id="{09576A8C-5095-5904-E8AA-BEAE021D85CB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806731" y="2005328"/>
            <a:ext cx="1821858" cy="1068688"/>
            <a:chOff x="7822523" y="2550160"/>
            <a:chExt cx="2762601" cy="1620520"/>
          </a:xfrm>
        </p:grpSpPr>
        <p:sp>
          <p:nvSpPr>
            <p:cNvPr id="2600" name="สี่เหลี่ยมผืนผ้า: มุมมน 2599">
              <a:extLst>
                <a:ext uri="{FF2B5EF4-FFF2-40B4-BE49-F238E27FC236}">
                  <a16:creationId xmlns:a16="http://schemas.microsoft.com/office/drawing/2014/main" id="{F0DE42B9-5CF5-8EC5-E902-8A97E0308292}"/>
                </a:ext>
              </a:extLst>
            </p:cNvPr>
            <p:cNvSpPr/>
            <p:nvPr/>
          </p:nvSpPr>
          <p:spPr>
            <a:xfrm>
              <a:off x="7822523" y="2550160"/>
              <a:ext cx="2762601" cy="1620520"/>
            </a:xfrm>
            <a:prstGeom prst="roundRect">
              <a:avLst>
                <a:gd name="adj" fmla="val 7788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2601" name="กล่องข้อความ 2600">
              <a:extLst>
                <a:ext uri="{FF2B5EF4-FFF2-40B4-BE49-F238E27FC236}">
                  <a16:creationId xmlns:a16="http://schemas.microsoft.com/office/drawing/2014/main" id="{7F937A81-6F13-7F21-8034-287EAD5F32C2}"/>
                </a:ext>
              </a:extLst>
            </p:cNvPr>
            <p:cNvSpPr txBox="1"/>
            <p:nvPr/>
          </p:nvSpPr>
          <p:spPr>
            <a:xfrm>
              <a:off x="8391242" y="2943165"/>
              <a:ext cx="1021081" cy="793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15</a:t>
              </a:r>
              <a:endParaRPr lang="th-TH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2602" name="รูปภาพ 2601" descr="รูปภาพประกอบด้วย ความคิดสร้างสรรค์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E30F3956-E8EE-CD6C-94AA-A3ED66163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321" y="2985075"/>
              <a:ext cx="624840" cy="624840"/>
            </a:xfrm>
            <a:prstGeom prst="rect">
              <a:avLst/>
            </a:prstGeom>
          </p:spPr>
        </p:pic>
      </p:grpSp>
      <p:grpSp>
        <p:nvGrpSpPr>
          <p:cNvPr id="2592" name="กลุ่ม 2591">
            <a:extLst>
              <a:ext uri="{FF2B5EF4-FFF2-40B4-BE49-F238E27FC236}">
                <a16:creationId xmlns:a16="http://schemas.microsoft.com/office/drawing/2014/main" id="{247D374B-30C9-2FEA-FA86-DB0685AC1427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3757208" y="3282018"/>
            <a:ext cx="1821858" cy="1068688"/>
            <a:chOff x="4714700" y="4485640"/>
            <a:chExt cx="2762601" cy="1620520"/>
          </a:xfrm>
        </p:grpSpPr>
        <p:sp>
          <p:nvSpPr>
            <p:cNvPr id="2597" name="สี่เหลี่ยมผืนผ้า: มุมมน 2596">
              <a:extLst>
                <a:ext uri="{FF2B5EF4-FFF2-40B4-BE49-F238E27FC236}">
                  <a16:creationId xmlns:a16="http://schemas.microsoft.com/office/drawing/2014/main" id="{A9705C1D-A36F-9199-876A-B2E734CCF1AB}"/>
                </a:ext>
              </a:extLst>
            </p:cNvPr>
            <p:cNvSpPr/>
            <p:nvPr/>
          </p:nvSpPr>
          <p:spPr>
            <a:xfrm>
              <a:off x="4714700" y="4485640"/>
              <a:ext cx="2762601" cy="1620520"/>
            </a:xfrm>
            <a:prstGeom prst="roundRect">
              <a:avLst>
                <a:gd name="adj" fmla="val 778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2598" name="กล่องข้อความ 2597">
              <a:extLst>
                <a:ext uri="{FF2B5EF4-FFF2-40B4-BE49-F238E27FC236}">
                  <a16:creationId xmlns:a16="http://schemas.microsoft.com/office/drawing/2014/main" id="{0892103E-2965-5B06-6B88-D67F965E66BA}"/>
                </a:ext>
              </a:extLst>
            </p:cNvPr>
            <p:cNvSpPr txBox="1"/>
            <p:nvPr/>
          </p:nvSpPr>
          <p:spPr>
            <a:xfrm>
              <a:off x="5155281" y="4888805"/>
              <a:ext cx="1021081" cy="793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10</a:t>
              </a:r>
              <a:endParaRPr lang="th-TH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2599" name="รูปภาพ 2598" descr="รูปภาพประกอบด้วย ความคิดสร้างสรรค์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D82B4D96-7E4A-D449-B976-2442092D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361" y="4930715"/>
              <a:ext cx="624840" cy="624840"/>
            </a:xfrm>
            <a:prstGeom prst="rect">
              <a:avLst/>
            </a:prstGeom>
          </p:spPr>
        </p:pic>
      </p:grpSp>
      <p:grpSp>
        <p:nvGrpSpPr>
          <p:cNvPr id="2593" name="กลุ่ม 2592">
            <a:extLst>
              <a:ext uri="{FF2B5EF4-FFF2-40B4-BE49-F238E27FC236}">
                <a16:creationId xmlns:a16="http://schemas.microsoft.com/office/drawing/2014/main" id="{DA0463FE-7DA6-933E-BC26-EB19D3FEF616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5801578" y="3283999"/>
            <a:ext cx="1821858" cy="1068688"/>
            <a:chOff x="7822523" y="4485640"/>
            <a:chExt cx="2762601" cy="1620520"/>
          </a:xfrm>
        </p:grpSpPr>
        <p:sp>
          <p:nvSpPr>
            <p:cNvPr id="2594" name="สี่เหลี่ยมผืนผ้า: มุมมน 2593">
              <a:extLst>
                <a:ext uri="{FF2B5EF4-FFF2-40B4-BE49-F238E27FC236}">
                  <a16:creationId xmlns:a16="http://schemas.microsoft.com/office/drawing/2014/main" id="{BA0B8622-9F5D-B810-D17E-764429936780}"/>
                </a:ext>
              </a:extLst>
            </p:cNvPr>
            <p:cNvSpPr/>
            <p:nvPr/>
          </p:nvSpPr>
          <p:spPr>
            <a:xfrm>
              <a:off x="7822523" y="4485640"/>
              <a:ext cx="2762601" cy="1620520"/>
            </a:xfrm>
            <a:prstGeom prst="roundRect">
              <a:avLst>
                <a:gd name="adj" fmla="val 7788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  <p:sp>
          <p:nvSpPr>
            <p:cNvPr id="2595" name="กล่องข้อความ 2594">
              <a:extLst>
                <a:ext uri="{FF2B5EF4-FFF2-40B4-BE49-F238E27FC236}">
                  <a16:creationId xmlns:a16="http://schemas.microsoft.com/office/drawing/2014/main" id="{AD882CE3-C4C6-9956-DFD9-75D2BA41AECD}"/>
                </a:ext>
              </a:extLst>
            </p:cNvPr>
            <p:cNvSpPr txBox="1"/>
            <p:nvPr/>
          </p:nvSpPr>
          <p:spPr>
            <a:xfrm>
              <a:off x="8391242" y="4888805"/>
              <a:ext cx="1021081" cy="793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15</a:t>
              </a:r>
              <a:endParaRPr lang="th-TH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2596" name="รูปภาพ 2595" descr="รูปภาพประกอบด้วย ความคิดสร้างสรรค์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D90907A-2537-175A-4AD8-F27A47E5B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321" y="4930715"/>
              <a:ext cx="624840" cy="6248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E6D2A26-856E-B0EE-F879-E6E910E85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621" y="397593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8BFFD5-6A31-67F8-BD23-5FBC94764B65}"/>
              </a:ext>
            </a:extLst>
          </p:cNvPr>
          <p:cNvSpPr txBox="1"/>
          <p:nvPr/>
        </p:nvSpPr>
        <p:spPr>
          <a:xfrm>
            <a:off x="623621" y="397593"/>
            <a:ext cx="7896758" cy="1042382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en-US" sz="2700">
                <a:solidFill>
                  <a:srgbClr val="6378FF"/>
                </a:solidFill>
                <a:latin typeface="Calibri Light (Headings)"/>
              </a:rPr>
              <a:t>Which of the following is an example of technology used in education?</a:t>
            </a:r>
          </a:p>
        </p:txBody>
      </p:sp>
      <p:cxnSp>
        <p:nvCxnSpPr>
          <p:cNvPr id="5" name="Straight Connector 4" hidden="1">
            <a:extLst>
              <a:ext uri="{FF2B5EF4-FFF2-40B4-BE49-F238E27FC236}">
                <a16:creationId xmlns:a16="http://schemas.microsoft.com/office/drawing/2014/main" id="{4DA8F87C-15A2-DFD3-6584-02C0AFBFEF03}"/>
              </a:ext>
            </a:extLst>
          </p:cNvPr>
          <p:cNvCxnSpPr/>
          <p:nvPr/>
        </p:nvCxnSpPr>
        <p:spPr>
          <a:xfrm>
            <a:off x="623621" y="1439975"/>
            <a:ext cx="7896758" cy="0"/>
          </a:xfrm>
          <a:prstGeom prst="line">
            <a:avLst/>
          </a:prstGeom>
          <a:ln>
            <a:solidFill>
              <a:srgbClr val="CF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316CE8-97E0-5C92-6F49-F4A081D3230D}"/>
              </a:ext>
            </a:extLst>
          </p:cNvPr>
          <p:cNvSpPr txBox="1"/>
          <p:nvPr/>
        </p:nvSpPr>
        <p:spPr>
          <a:xfrm>
            <a:off x="623621" y="1645715"/>
            <a:ext cx="7896758" cy="19030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355600" indent="-342900">
              <a:spcBef>
                <a:spcPts val="700"/>
              </a:spcBef>
              <a:spcAft>
                <a:spcPts val="700"/>
              </a:spcAft>
              <a:buFont typeface="Arial"/>
              <a:buAutoNum type="alphaUcPeriod"/>
            </a:pPr>
            <a:r>
              <a:rPr lang="en-US" sz="1800">
                <a:latin typeface="Calibri (Body)"/>
              </a:rPr>
              <a:t>Chalkboard
Abacus
Stone tablet
Smartboard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2C802CF-9531-ECBD-A768-E4FEAB4AE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01" y="3522159"/>
            <a:ext cx="1129988" cy="360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080CA0-B639-54AF-CF4E-EFEDD336E277}"/>
              </a:ext>
            </a:extLst>
          </p:cNvPr>
          <p:cNvSpPr txBox="1"/>
          <p:nvPr/>
        </p:nvSpPr>
        <p:spPr>
          <a:xfrm>
            <a:off x="623621" y="3991761"/>
            <a:ext cx="7896758" cy="369332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US" sz="1800">
                <a:solidFill>
                  <a:srgbClr val="159B48"/>
                </a:solidFill>
                <a:latin typeface="Calibri (Body)"/>
              </a:rPr>
              <a:t>Correct answer: D</a:t>
            </a:r>
          </a:p>
        </p:txBody>
      </p:sp>
      <p:pic>
        <p:nvPicPr>
          <p:cNvPr id="13" name="btnInknoeActivityCp2">
            <a:extLst>
              <a:ext uri="{FF2B5EF4-FFF2-40B4-BE49-F238E27FC236}">
                <a16:creationId xmlns:a16="http://schemas.microsoft.com/office/drawing/2014/main" id="{80FA2B3C-9740-0B0E-799A-2B992B64D7E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6231220" y="4054099"/>
            <a:ext cx="1666536" cy="435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86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F931605-B5FB-E6FC-D6DB-6F2510D82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621" y="397593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1F1523-E3AB-60D7-21DB-8A63853AB7E5}"/>
              </a:ext>
            </a:extLst>
          </p:cNvPr>
          <p:cNvSpPr txBox="1"/>
          <p:nvPr/>
        </p:nvSpPr>
        <p:spPr>
          <a:xfrm>
            <a:off x="623621" y="397593"/>
            <a:ext cx="7896758" cy="1042382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en-US" sz="2700">
                <a:solidFill>
                  <a:srgbClr val="6378FF"/>
                </a:solidFill>
                <a:latin typeface="Calibri Light (Headings)"/>
              </a:rPr>
              <a:t>What is the purpose of integrating technology in education?</a:t>
            </a:r>
          </a:p>
        </p:txBody>
      </p:sp>
      <p:cxnSp>
        <p:nvCxnSpPr>
          <p:cNvPr id="5" name="Straight Connector 4" hidden="1">
            <a:extLst>
              <a:ext uri="{FF2B5EF4-FFF2-40B4-BE49-F238E27FC236}">
                <a16:creationId xmlns:a16="http://schemas.microsoft.com/office/drawing/2014/main" id="{0194D069-E43D-0615-619B-CFA61A722EF8}"/>
              </a:ext>
            </a:extLst>
          </p:cNvPr>
          <p:cNvCxnSpPr/>
          <p:nvPr/>
        </p:nvCxnSpPr>
        <p:spPr>
          <a:xfrm>
            <a:off x="623621" y="1439975"/>
            <a:ext cx="7896758" cy="0"/>
          </a:xfrm>
          <a:prstGeom prst="line">
            <a:avLst/>
          </a:prstGeom>
          <a:ln>
            <a:solidFill>
              <a:srgbClr val="CF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30FFB7D-EE7A-C03B-6366-D7D872F2A6A9}"/>
              </a:ext>
            </a:extLst>
          </p:cNvPr>
          <p:cNvSpPr txBox="1"/>
          <p:nvPr/>
        </p:nvSpPr>
        <p:spPr>
          <a:xfrm>
            <a:off x="623621" y="1645715"/>
            <a:ext cx="7896758" cy="19030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355600" indent="-342900">
              <a:spcBef>
                <a:spcPts val="700"/>
              </a:spcBef>
              <a:spcAft>
                <a:spcPts val="700"/>
              </a:spcAft>
              <a:buFont typeface="Arial"/>
              <a:buAutoNum type="alphaUcPeriod"/>
            </a:pPr>
            <a:r>
              <a:rPr lang="en-US" sz="1800">
                <a:latin typeface="Calibri (Body)"/>
              </a:rPr>
              <a:t>To make students laugh
To increase social media followers
To enhance learning and engagement
To play video games in class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9471113-648F-227F-4F14-941C8AA29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01" y="3522159"/>
            <a:ext cx="1129988" cy="360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6D9323-6CFD-DB04-E804-17A06D80BD80}"/>
              </a:ext>
            </a:extLst>
          </p:cNvPr>
          <p:cNvSpPr txBox="1"/>
          <p:nvPr/>
        </p:nvSpPr>
        <p:spPr>
          <a:xfrm>
            <a:off x="623621" y="3991761"/>
            <a:ext cx="7896758" cy="369332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US" sz="1800">
                <a:solidFill>
                  <a:srgbClr val="159B48"/>
                </a:solidFill>
                <a:latin typeface="Calibri (Body)"/>
              </a:rPr>
              <a:t>Correct answer: C</a:t>
            </a:r>
          </a:p>
        </p:txBody>
      </p:sp>
      <p:pic>
        <p:nvPicPr>
          <p:cNvPr id="13" name="btnInknoeActivityCp2">
            <a:extLst>
              <a:ext uri="{FF2B5EF4-FFF2-40B4-BE49-F238E27FC236}">
                <a16:creationId xmlns:a16="http://schemas.microsoft.com/office/drawing/2014/main" id="{688CB88B-EC8F-BAAB-121F-27187EC34F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6231220" y="4054099"/>
            <a:ext cx="1666536" cy="435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58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029A06E-7C91-60A5-C609-C0AAB8DE9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621" y="397593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00520-DE9D-7EDE-D410-6AC032190067}"/>
              </a:ext>
            </a:extLst>
          </p:cNvPr>
          <p:cNvSpPr txBox="1"/>
          <p:nvPr/>
        </p:nvSpPr>
        <p:spPr>
          <a:xfrm>
            <a:off x="623621" y="397593"/>
            <a:ext cx="7896758" cy="1042382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en-US" sz="2700">
                <a:solidFill>
                  <a:srgbClr val="6378FF"/>
                </a:solidFill>
                <a:latin typeface="Calibri Light (Headings)"/>
              </a:rPr>
              <a:t>How would you evaluate the effectiveness of technology in education?</a:t>
            </a:r>
          </a:p>
        </p:txBody>
      </p:sp>
      <p:cxnSp>
        <p:nvCxnSpPr>
          <p:cNvPr id="5" name="Straight Connector 4" hidden="1">
            <a:extLst>
              <a:ext uri="{FF2B5EF4-FFF2-40B4-BE49-F238E27FC236}">
                <a16:creationId xmlns:a16="http://schemas.microsoft.com/office/drawing/2014/main" id="{C53B5FA5-968E-AA4E-E6AF-EB3B3A8DE529}"/>
              </a:ext>
            </a:extLst>
          </p:cNvPr>
          <p:cNvCxnSpPr/>
          <p:nvPr/>
        </p:nvCxnSpPr>
        <p:spPr>
          <a:xfrm>
            <a:off x="623621" y="1439975"/>
            <a:ext cx="7896758" cy="0"/>
          </a:xfrm>
          <a:prstGeom prst="line">
            <a:avLst/>
          </a:prstGeom>
          <a:ln>
            <a:solidFill>
              <a:srgbClr val="CF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7D2204-F660-4DC4-A606-D0165BF5CC9E}"/>
              </a:ext>
            </a:extLst>
          </p:cNvPr>
          <p:cNvSpPr txBox="1"/>
          <p:nvPr/>
        </p:nvSpPr>
        <p:spPr>
          <a:xfrm>
            <a:off x="623621" y="1645715"/>
            <a:ext cx="7896758" cy="19030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355600" indent="-342900">
              <a:spcBef>
                <a:spcPts val="700"/>
              </a:spcBef>
              <a:spcAft>
                <a:spcPts val="700"/>
              </a:spcAft>
              <a:buFont typeface="Arial"/>
              <a:buAutoNum type="alphaUcPeriod"/>
            </a:pPr>
            <a:r>
              <a:rPr lang="en-US" sz="1800">
                <a:latin typeface="Calibri (Body)"/>
              </a:rPr>
              <a:t>By counting the number of broken computers
By assessing student engagement and learning outcomes
By measuring the weight of the laptops
By guessing the number of websites visited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E80AE7F-8A15-C627-620B-2D6633E9A3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01" y="3522159"/>
            <a:ext cx="1129988" cy="360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65E7C1-7BF4-26F1-DE69-DC1C566F992E}"/>
              </a:ext>
            </a:extLst>
          </p:cNvPr>
          <p:cNvSpPr txBox="1"/>
          <p:nvPr/>
        </p:nvSpPr>
        <p:spPr>
          <a:xfrm>
            <a:off x="623621" y="3991761"/>
            <a:ext cx="7896758" cy="369332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US" sz="1800">
                <a:solidFill>
                  <a:srgbClr val="159B48"/>
                </a:solidFill>
                <a:latin typeface="Calibri (Body)"/>
              </a:rPr>
              <a:t>Correct answer: B</a:t>
            </a:r>
          </a:p>
        </p:txBody>
      </p:sp>
      <p:pic>
        <p:nvPicPr>
          <p:cNvPr id="13" name="btnInknoeActivityCp2">
            <a:extLst>
              <a:ext uri="{FF2B5EF4-FFF2-40B4-BE49-F238E27FC236}">
                <a16:creationId xmlns:a16="http://schemas.microsoft.com/office/drawing/2014/main" id="{EAC10365-AD32-9E3F-5B82-7EA2486998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6231220" y="4054099"/>
            <a:ext cx="1666536" cy="435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04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C6E1E2E-C6DC-0203-3614-C3F09B059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621" y="397593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2ADCB9-D4E3-BE3F-2FEB-06A6C2FA5BE2}"/>
              </a:ext>
            </a:extLst>
          </p:cNvPr>
          <p:cNvSpPr txBox="1"/>
          <p:nvPr/>
        </p:nvSpPr>
        <p:spPr>
          <a:xfrm>
            <a:off x="623621" y="397593"/>
            <a:ext cx="7896758" cy="1042382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en-US" sz="2700">
                <a:solidFill>
                  <a:srgbClr val="6378FF"/>
                </a:solidFill>
                <a:latin typeface="Calibri Light (Headings)"/>
              </a:rPr>
              <a:t>Which of the following is an example of applying technology in education?</a:t>
            </a:r>
          </a:p>
        </p:txBody>
      </p:sp>
      <p:cxnSp>
        <p:nvCxnSpPr>
          <p:cNvPr id="5" name="Straight Connector 4" hidden="1">
            <a:extLst>
              <a:ext uri="{FF2B5EF4-FFF2-40B4-BE49-F238E27FC236}">
                <a16:creationId xmlns:a16="http://schemas.microsoft.com/office/drawing/2014/main" id="{51B6AC8A-0D43-2F6A-F6D3-3B5BB1155C99}"/>
              </a:ext>
            </a:extLst>
          </p:cNvPr>
          <p:cNvCxnSpPr/>
          <p:nvPr/>
        </p:nvCxnSpPr>
        <p:spPr>
          <a:xfrm>
            <a:off x="623621" y="1439975"/>
            <a:ext cx="7896758" cy="0"/>
          </a:xfrm>
          <a:prstGeom prst="line">
            <a:avLst/>
          </a:prstGeom>
          <a:ln>
            <a:solidFill>
              <a:srgbClr val="CF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B4DB90C-397A-2BBA-F6A7-6F35E026B50C}"/>
              </a:ext>
            </a:extLst>
          </p:cNvPr>
          <p:cNvSpPr txBox="1"/>
          <p:nvPr/>
        </p:nvSpPr>
        <p:spPr>
          <a:xfrm>
            <a:off x="623621" y="1645715"/>
            <a:ext cx="7896758" cy="19030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355600" indent="-342900">
              <a:spcBef>
                <a:spcPts val="700"/>
              </a:spcBef>
              <a:spcAft>
                <a:spcPts val="700"/>
              </a:spcAft>
              <a:buFont typeface="Arial"/>
              <a:buAutoNum type="alphaUcPeriod"/>
            </a:pPr>
            <a:r>
              <a:rPr lang="en-US" sz="1800">
                <a:latin typeface="Calibri (Body)"/>
              </a:rPr>
              <a:t>Using smartphones to cheat on exams
Streaming educational videos
Writing with a quill pen
Using an abacus for calculations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530C727-1132-2AB8-8937-22F8B05FA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01" y="3522159"/>
            <a:ext cx="1129988" cy="360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DF242A-8F8C-A4A9-EE59-B3A0E2C0D7E8}"/>
              </a:ext>
            </a:extLst>
          </p:cNvPr>
          <p:cNvSpPr txBox="1"/>
          <p:nvPr/>
        </p:nvSpPr>
        <p:spPr>
          <a:xfrm>
            <a:off x="623621" y="3991761"/>
            <a:ext cx="7896758" cy="369332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US" sz="1800">
                <a:solidFill>
                  <a:srgbClr val="159B48"/>
                </a:solidFill>
                <a:latin typeface="Calibri (Body)"/>
              </a:rPr>
              <a:t>Correct answer: B</a:t>
            </a:r>
          </a:p>
        </p:txBody>
      </p:sp>
      <p:pic>
        <p:nvPicPr>
          <p:cNvPr id="13" name="btnInknoeActivityCp2">
            <a:extLst>
              <a:ext uri="{FF2B5EF4-FFF2-40B4-BE49-F238E27FC236}">
                <a16:creationId xmlns:a16="http://schemas.microsoft.com/office/drawing/2014/main" id="{63FD32C8-FD49-B63E-08D0-3CBEC3C9B3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6231220" y="4054099"/>
            <a:ext cx="1666536" cy="435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79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305E916-0E3A-576E-32CC-BDCD234B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621" y="397593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AAD587-FD9A-F41B-560F-D1867FD87A71}"/>
              </a:ext>
            </a:extLst>
          </p:cNvPr>
          <p:cNvSpPr txBox="1"/>
          <p:nvPr/>
        </p:nvSpPr>
        <p:spPr>
          <a:xfrm>
            <a:off x="623621" y="397593"/>
            <a:ext cx="7896758" cy="1042382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en-US" sz="2700">
                <a:solidFill>
                  <a:srgbClr val="6378FF"/>
                </a:solidFill>
                <a:latin typeface="Calibri Light (Headings)"/>
              </a:rPr>
              <a:t>What is required to analyze the impact of technology in education?</a:t>
            </a:r>
          </a:p>
        </p:txBody>
      </p:sp>
      <p:cxnSp>
        <p:nvCxnSpPr>
          <p:cNvPr id="5" name="Straight Connector 4" hidden="1">
            <a:extLst>
              <a:ext uri="{FF2B5EF4-FFF2-40B4-BE49-F238E27FC236}">
                <a16:creationId xmlns:a16="http://schemas.microsoft.com/office/drawing/2014/main" id="{BB2066C2-116E-FB03-80CE-FA26CD21ACEB}"/>
              </a:ext>
            </a:extLst>
          </p:cNvPr>
          <p:cNvCxnSpPr/>
          <p:nvPr/>
        </p:nvCxnSpPr>
        <p:spPr>
          <a:xfrm>
            <a:off x="623621" y="1439975"/>
            <a:ext cx="7896758" cy="0"/>
          </a:xfrm>
          <a:prstGeom prst="line">
            <a:avLst/>
          </a:prstGeom>
          <a:ln>
            <a:solidFill>
              <a:srgbClr val="CF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36D6082-1392-9DB2-BD35-4D98BC5C993F}"/>
              </a:ext>
            </a:extLst>
          </p:cNvPr>
          <p:cNvSpPr txBox="1"/>
          <p:nvPr/>
        </p:nvSpPr>
        <p:spPr>
          <a:xfrm>
            <a:off x="623621" y="1645715"/>
            <a:ext cx="7896758" cy="19030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355600" indent="-342900">
              <a:spcBef>
                <a:spcPts val="700"/>
              </a:spcBef>
              <a:spcAft>
                <a:spcPts val="700"/>
              </a:spcAft>
              <a:buFont typeface="Arial"/>
              <a:buAutoNum type="alphaUcPeriod"/>
            </a:pPr>
            <a:r>
              <a:rPr lang="en-US" sz="1800">
                <a:latin typeface="Calibri (Body)"/>
              </a:rPr>
              <a:t>A magnifying glass
A crystal ball
A spreadsheet and data analysis
Playing educational video games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3AC096C-9149-A95C-18AD-D51AB2927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01" y="3522159"/>
            <a:ext cx="1129988" cy="360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51F8AD-D5FB-7211-C7B6-4850FBB45F23}"/>
              </a:ext>
            </a:extLst>
          </p:cNvPr>
          <p:cNvSpPr txBox="1"/>
          <p:nvPr/>
        </p:nvSpPr>
        <p:spPr>
          <a:xfrm>
            <a:off x="623621" y="3991761"/>
            <a:ext cx="7896758" cy="369332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US" sz="1800">
                <a:solidFill>
                  <a:srgbClr val="159B48"/>
                </a:solidFill>
                <a:latin typeface="Calibri (Body)"/>
              </a:rPr>
              <a:t>Correct answer: C</a:t>
            </a:r>
          </a:p>
        </p:txBody>
      </p:sp>
      <p:pic>
        <p:nvPicPr>
          <p:cNvPr id="13" name="btnInknoeActivityCp2">
            <a:extLst>
              <a:ext uri="{FF2B5EF4-FFF2-40B4-BE49-F238E27FC236}">
                <a16:creationId xmlns:a16="http://schemas.microsoft.com/office/drawing/2014/main" id="{CC71E98B-CD4F-99C9-F9EF-A6EA6532206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6231220" y="4054099"/>
            <a:ext cx="1666536" cy="435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34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12D54C9-E98D-F723-1D2E-2426E8B0B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621" y="397593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F8200-62AB-48A3-C38E-BFBFB44CDD61}"/>
              </a:ext>
            </a:extLst>
          </p:cNvPr>
          <p:cNvSpPr txBox="1"/>
          <p:nvPr/>
        </p:nvSpPr>
        <p:spPr>
          <a:xfrm>
            <a:off x="623621" y="397593"/>
            <a:ext cx="7896758" cy="1042382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en-US" sz="2700">
                <a:solidFill>
                  <a:srgbClr val="6378FF"/>
                </a:solidFill>
                <a:latin typeface="Calibri Light (Headings)"/>
              </a:rPr>
              <a:t>Which of the following describes the use of technology in education?</a:t>
            </a:r>
          </a:p>
        </p:txBody>
      </p:sp>
      <p:cxnSp>
        <p:nvCxnSpPr>
          <p:cNvPr id="5" name="Straight Connector 4" hidden="1">
            <a:extLst>
              <a:ext uri="{FF2B5EF4-FFF2-40B4-BE49-F238E27FC236}">
                <a16:creationId xmlns:a16="http://schemas.microsoft.com/office/drawing/2014/main" id="{8D436839-D6DF-F55A-8F56-E838100741D5}"/>
              </a:ext>
            </a:extLst>
          </p:cNvPr>
          <p:cNvCxnSpPr/>
          <p:nvPr/>
        </p:nvCxnSpPr>
        <p:spPr>
          <a:xfrm>
            <a:off x="623621" y="1439975"/>
            <a:ext cx="7896758" cy="0"/>
          </a:xfrm>
          <a:prstGeom prst="line">
            <a:avLst/>
          </a:prstGeom>
          <a:ln>
            <a:solidFill>
              <a:srgbClr val="CF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80E7417-3C96-A20C-228B-0190EB9EA3E0}"/>
              </a:ext>
            </a:extLst>
          </p:cNvPr>
          <p:cNvSpPr txBox="1"/>
          <p:nvPr/>
        </p:nvSpPr>
        <p:spPr>
          <a:xfrm>
            <a:off x="623621" y="1645715"/>
            <a:ext cx="7896758" cy="19030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355600" indent="-342900">
              <a:spcBef>
                <a:spcPts val="700"/>
              </a:spcBef>
              <a:spcAft>
                <a:spcPts val="700"/>
              </a:spcAft>
              <a:buFont typeface="Arial"/>
              <a:buAutoNum type="alphaUcPeriod"/>
            </a:pPr>
            <a:r>
              <a:rPr lang="en-US" sz="1800">
                <a:latin typeface="Calibri (Body)"/>
              </a:rPr>
              <a:t>Having a computer in the classroom
Using smartphones for note-taking
Teaching students how to code
All of the above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774C1C-09E5-CE66-C226-A3FBFDB8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01" y="3522159"/>
            <a:ext cx="1129988" cy="360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92FBE8-6EF5-DB03-C259-C1C8EF91611C}"/>
              </a:ext>
            </a:extLst>
          </p:cNvPr>
          <p:cNvSpPr txBox="1"/>
          <p:nvPr/>
        </p:nvSpPr>
        <p:spPr>
          <a:xfrm>
            <a:off x="623621" y="3991761"/>
            <a:ext cx="7896758" cy="369332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US" sz="1800">
                <a:solidFill>
                  <a:srgbClr val="159B48"/>
                </a:solidFill>
                <a:latin typeface="Calibri (Body)"/>
              </a:rPr>
              <a:t>Correct answer: D</a:t>
            </a:r>
          </a:p>
        </p:txBody>
      </p:sp>
      <p:pic>
        <p:nvPicPr>
          <p:cNvPr id="13" name="btnInknoeActivityCp2">
            <a:extLst>
              <a:ext uri="{FF2B5EF4-FFF2-40B4-BE49-F238E27FC236}">
                <a16:creationId xmlns:a16="http://schemas.microsoft.com/office/drawing/2014/main" id="{BD0FE8DD-148F-5D06-EBBE-2F9BD4FC6F6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6231220" y="4054099"/>
            <a:ext cx="1666536" cy="435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8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273af519-281f-40a8-b792-9c752dca67e8&quot;,&quot;location&quot;:{&quot;IsEmpty&quot;:false,&quot;X&quot;:133.9482,&quot;Y&quot;:62.7268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IQUIZSLIDE" val="{&quot;question&quot;:&quot;Which of the following is an example of technology used in education?&quot;,&quot;questionType&quot;:&quot;mc&quot;,&quot;options&quot;:[&quot;Chalkboard&quot;,&quot;Abacus&quot;,&quot;Stone tablet&quot;,&quot;Smartboard&quot;],&quot;answer&quot;:&quot;3&quot;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D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IQUIZSLIDE" val="{&quot;question&quot;:&quot;What is the purpose of integrating technology in education?&quot;,&quot;questionType&quot;:&quot;mc&quot;,&quot;options&quot;:[&quot;To make students laugh&quot;,&quot;To increase social media followers&quot;,&quot;To enhance learning and engagement&quot;,&quot;To play video games in class&quot;],&quot;answer&quot;:&quot;2&quot;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C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IQUIZSLIDE" val="{&quot;question&quot;:&quot;How would you evaluate the effectiveness of technology in education?&quot;,&quot;questionType&quot;:&quot;mc&quot;,&quot;options&quot;:[&quot;By counting the number of broken computers&quot;,&quot;By assessing student engagement and learning outcomes&quot;,&quot;By measuring the weight of the laptops&quot;,&quot;By guessing the number of websites visited&quot;],&quot;answer&quot;:&quot;1&quot;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B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IQUIZSLIDE" val="{&quot;question&quot;:&quot;Which of the following is an example of applying technology in education?&quot;,&quot;questionType&quot;:&quot;mc&quot;,&quot;options&quot;:[&quot;Using smartphones to cheat on exams&quot;,&quot;Streaming educational videos&quot;,&quot;Writing with a quill pen&quot;,&quot;Using an abacus for calculations&quot;],&quot;answer&quot;:&quot;1&quot;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B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IQUIZSLIDE" val="{&quot;question&quot;:&quot;What is required to analyze the impact of technology in education?&quot;,&quot;questionType&quot;:&quot;mc&quot;,&quot;options&quot;:[&quot;A magnifying glass&quot;,&quot;A crystal ball&quot;,&quot;A spreadsheet and data analysis&quot;,&quot;Playing educational video games&quot;],&quot;answer&quot;:&quot;2&quot;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C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63c34c17-e35e-43e3-b62e-6ee1e4b9d72b&quot;,&quot;location&quot;:{&quot;IsEmpty&quot;:false,&quot;X&quot;:295.327942,&quot;Y&quot;:62.26425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IQUIZSLIDE" val="{&quot;question&quot;:&quot;Which of the following describes the use of technology in education?&quot;,&quot;questionType&quot;:&quot;mc&quot;,&quot;options&quot;:[&quot;Having a computer in the classroom&quot;,&quot;Using smartphones for note-taking&quot;,&quot;Teaching students how to code&quot;,&quot;All of the above&quot;],&quot;answer&quot;:&quot;3&quot;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D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IQUIZSLIDE" val="{&quot;question&quot;:&quot;How can technology be analyzed in the context of education?&quot;,&quot;questionType&quot;:&quot;mc&quot;,&quot;options&quot;:[&quot;By dissecting a computer&quot;,&quot;By examining the impact of technology on teaching and learning&quot;,&quot;By playing educational games&quot;,&quot;By measuring the weight of a smartphone&quot;],&quot;answer&quot;:&quot;1&quot;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B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IQUIZSLIDE" val="{&quot;question&quot;:&quot;What is the purpose of technology in education?&quot;,&quot;questionType&quot;:&quot;mc&quot;,&quot;options&quot;:[&quot;To cause chaos and confusion among students&quot;,&quot;To make teachers' lives more difficult&quot;,&quot;To improve the learning experience and enhance student outcomes&quot;,&quot;To play video games during class&quot;],&quot;answer&quot;:&quot;2&quot;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C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IQUIZSLIDE" val="{&quot;question&quot;:&quot;In what way can technology be used to create engaging learning experiences?&quot;,&quot;questionType&quot;:&quot;mc&quot;,&quot;options&quot;:[&quot;By replacing all teachers with robots&quot;,&quot;By turning all textbooks into comic books&quot;,&quot;By providing interactive simulations and virtual reality experiences&quot;,&quot;By enabling students to communicate with aliens&quot;],&quot;answer&quot;:&quot;2&quot;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C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453ad312-a74b-41ee-865d-92c46b767e19&quot;,&quot;location&quot;:{&quot;IsEmpty&quot;:false,&quot;X&quot;:134.965912,&quot;Y&quot;:159.1959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93cafb37-4f92-40d0-bfe5-a9270df6c18d&quot;,&quot;location&quot;:{&quot;IsEmpty&quot;:false,&quot;X&quot;:135.371658,&quot;Y&quot;:259.637329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d1fb5698-4146-485a-86be-f27426a61479&quot;,&quot;location&quot;:{&quot;IsEmpty&quot;:false,&quot;X&quot;:295.84314,&quot;Y&quot;:157.923065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9e8eef9f-55c0-45db-b321-d0fa12d94999&quot;,&quot;location&quot;:{&quot;IsEmpty&quot;:false,&quot;X&quot;:457.725433,&quot;Y&quot;:62.16433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6fa11a0a-5415-4dba-96dc-1d5b415868a8&quot;,&quot;location&quot;:{&quot;IsEmpty&quot;:false,&quot;X&quot;:457.2229,&quot;Y&quot;:157.899841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e568faa6-5b72-4a37-8a04-d8e17695e8e7&quot;,&quot;location&quot;:{&quot;IsEmpty&quot;:false,&quot;X&quot;:295.84314,&quot;Y&quot;:258.4266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4aae404d-719f-4854-9430-3b102288af81&quot;,&quot;location&quot;:{&quot;IsEmpty&quot;:false,&quot;X&quot;:456.817169,&quot;Y&quot;:258.5826}}"/>
</p:tagLst>
</file>

<file path=ppt/theme/theme1.xml><?xml version="1.0" encoding="utf-8"?>
<a:theme xmlns:a="http://schemas.openxmlformats.org/drawingml/2006/main" name="Ethics, Nature and Society for Elementary by Slidesgo">
  <a:themeElements>
    <a:clrScheme name="Simple Light">
      <a:dk1>
        <a:srgbClr val="492D43"/>
      </a:dk1>
      <a:lt1>
        <a:srgbClr val="FDF1DA"/>
      </a:lt1>
      <a:dk2>
        <a:srgbClr val="4890BD"/>
      </a:dk2>
      <a:lt2>
        <a:srgbClr val="58BDAE"/>
      </a:lt2>
      <a:accent1>
        <a:srgbClr val="B66274"/>
      </a:accent1>
      <a:accent2>
        <a:srgbClr val="F2889F"/>
      </a:accent2>
      <a:accent3>
        <a:srgbClr val="EDB55B"/>
      </a:accent3>
      <a:accent4>
        <a:srgbClr val="F8DB70"/>
      </a:accent4>
      <a:accent5>
        <a:srgbClr val="FACC7B"/>
      </a:accent5>
      <a:accent6>
        <a:srgbClr val="FFFFFF"/>
      </a:accent6>
      <a:hlink>
        <a:srgbClr val="492D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408</Words>
  <Application>Microsoft Macintosh PowerPoint</Application>
  <PresentationFormat>On-screen Show (16:9)</PresentationFormat>
  <Paragraphs>52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Calibri (Body)</vt:lpstr>
      <vt:lpstr>Prompt ExtraLight</vt:lpstr>
      <vt:lpstr>Poppins</vt:lpstr>
      <vt:lpstr>Arial</vt:lpstr>
      <vt:lpstr>Calibri Light (Headings)</vt:lpstr>
      <vt:lpstr>Roboto Black</vt:lpstr>
      <vt:lpstr>Actor</vt:lpstr>
      <vt:lpstr>Be Vietnam Pro</vt:lpstr>
      <vt:lpstr>Poppins Medium</vt:lpstr>
      <vt:lpstr>Kanit SemiBold</vt:lpstr>
      <vt:lpstr>Kanit Light</vt:lpstr>
      <vt:lpstr>Calibri</vt:lpstr>
      <vt:lpstr>Ethics, Nature and Society for Elementary by Slidesgo</vt:lpstr>
      <vt:lpstr>Office Theme</vt:lpstr>
      <vt:lpstr>Slide Zoom ClassPoint AI Quiz</vt:lpstr>
      <vt:lpstr>Technology in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ประวัติศาสตร์อียิป และลำดับเหตุการณ์ สำคัญ</dc:title>
  <dc:creator>possatorn pongwattanapon</dc:creator>
  <cp:lastModifiedBy>Zhun Yee Chew</cp:lastModifiedBy>
  <cp:revision>8</cp:revision>
  <dcterms:modified xsi:type="dcterms:W3CDTF">2023-08-09T06:28:01Z</dcterms:modified>
</cp:coreProperties>
</file>