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60" r:id="rId3"/>
    <p:sldId id="257" r:id="rId4"/>
    <p:sldId id="259" r:id="rId5"/>
    <p:sldId id="258" r:id="rId6"/>
    <p:sldId id="271" r:id="rId7"/>
    <p:sldId id="352" r:id="rId8"/>
    <p:sldId id="296" r:id="rId9"/>
  </p:sldIdLst>
  <p:sldSz cx="18288000" cy="10287000"/>
  <p:notesSz cx="6858000" cy="9144000"/>
  <p:embeddedFontLst>
    <p:embeddedFont>
      <p:font typeface="Archivo Black" panose="020B0A03020202020B04" pitchFamily="34" charset="77"/>
      <p:regular r:id="rId11"/>
    </p:embeddedFont>
    <p:embeddedFont>
      <p:font typeface="Brick Sans" pitchFamily="2" charset="77"/>
      <p:regular r:id="rId12"/>
    </p:embeddedFont>
    <p:embeddedFont>
      <p:font typeface="Calibri" panose="020F0502020204030204" pitchFamily="34" charset="0"/>
      <p:regular r:id="rId13"/>
      <p:bold r:id="rId14"/>
      <p:italic r:id="rId15"/>
      <p:boldItalic r:id="rId16"/>
    </p:embeddedFont>
    <p:embeddedFont>
      <p:font typeface="Dreaming Outloud Sans" panose="020F0502020204030204" pitchFamily="34" charset="0"/>
      <p:regular r:id="rId17"/>
      <p:bold r:id="rId18"/>
      <p:italic r:id="rId19"/>
      <p:boldItalic r:id="rId20"/>
    </p:embeddedFont>
    <p:embeddedFont>
      <p:font typeface="Funtastic" panose="020F0502020204030204" pitchFamily="34" charset="0"/>
      <p:regular r:id="rId21"/>
      <p:bold r:id="rId22"/>
      <p:italic r:id="rId23"/>
      <p:boldItalic r:id="rId24"/>
    </p:embeddedFont>
    <p:embeddedFont>
      <p:font typeface="Poppins" pitchFamily="2" charset="77"/>
      <p:regular r:id="rId25"/>
      <p:bold r:id="rId26"/>
      <p:italic r:id="rId27"/>
      <p:boldItalic r:id="rId28"/>
    </p:embeddedFont>
    <p:embeddedFont>
      <p:font typeface="Poppins Bold" pitchFamily="2" charset="77"/>
      <p:regular r:id="rId29"/>
      <p:bold r:id="rId30"/>
      <p:italic r:id="rId31"/>
      <p:boldItalic r:id="rId32"/>
    </p:embeddedFont>
    <p:embeddedFont>
      <p:font typeface="Poppins Medium" pitchFamily="2" charset="77"/>
      <p:regular r:id="rId33"/>
      <p:italic r:id="rId34"/>
    </p:embeddedFont>
    <p:embeddedFont>
      <p:font typeface="Poppins Semi-Bold" pitchFamily="2" charset="77"/>
      <p:regular r:id="rId35"/>
      <p:bold r:id="rId36"/>
      <p:italic r:id="rId37"/>
      <p:boldItalic r:id="rId38"/>
    </p:embeddedFont>
    <p:embeddedFont>
      <p:font typeface="Wedges" panose="02000500000000000000" pitchFamily="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347"/>
    <a:srgbClr val="6B35FF"/>
    <a:srgbClr val="D981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26" autoAdjust="0"/>
  </p:normalViewPr>
  <p:slideViewPr>
    <p:cSldViewPr>
      <p:cViewPr varScale="1">
        <p:scale>
          <a:sx n="69" d="100"/>
          <a:sy n="69" d="100"/>
        </p:scale>
        <p:origin x="256"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9" Type="http://schemas.openxmlformats.org/officeDocument/2006/relationships/font" Target="fonts/font29.fntdata"/><Relationship Id="rId21" Type="http://schemas.openxmlformats.org/officeDocument/2006/relationships/font" Target="fonts/font11.fntdata"/><Relationship Id="rId34" Type="http://schemas.openxmlformats.org/officeDocument/2006/relationships/font" Target="fonts/font2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font" Target="fonts/font22.fntdata"/><Relationship Id="rId37" Type="http://schemas.openxmlformats.org/officeDocument/2006/relationships/font" Target="fonts/font2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36" Type="http://schemas.openxmlformats.org/officeDocument/2006/relationships/font" Target="fonts/font26.fntdata"/><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font" Target="fonts/font20.fntdata"/><Relationship Id="rId35" Type="http://schemas.openxmlformats.org/officeDocument/2006/relationships/font" Target="fonts/font2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font" Target="fonts/font23.fntdata"/><Relationship Id="rId38"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EF6F3-36E7-314A-B7F0-82B4CBB7B9B9}" type="datetimeFigureOut">
              <a:rPr lang="en-US" smtClean="0"/>
              <a:t>12/13/23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BBD31-7503-0444-9E8B-0D8D7F4FA297}" type="slidenum">
              <a:rPr lang="en-US" smtClean="0"/>
              <a:t>‹#›</a:t>
            </a:fld>
            <a:endParaRPr lang="en-US"/>
          </a:p>
        </p:txBody>
      </p:sp>
    </p:spTree>
    <p:extLst>
      <p:ext uri="{BB962C8B-B14F-4D97-AF65-F5344CB8AC3E}">
        <p14:creationId xmlns:p14="http://schemas.microsoft.com/office/powerpoint/2010/main" val="420178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f9a6fa3be7_9_21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f9a6fa3be7_9_21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5"/>
        <p:cNvGrpSpPr/>
        <p:nvPr/>
      </p:nvGrpSpPr>
      <p:grpSpPr>
        <a:xfrm>
          <a:off x="0" y="0"/>
          <a:ext cx="0" cy="0"/>
          <a:chOff x="0" y="0"/>
          <a:chExt cx="0" cy="0"/>
        </a:xfrm>
      </p:grpSpPr>
      <p:sp>
        <p:nvSpPr>
          <p:cNvPr id="17256" name="Google Shape;17256;gf9a6fa3be7_9_42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7" name="Google Shape;17257;gf9a6fa3be7_9_42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63"/>
        <p:cNvGrpSpPr/>
        <p:nvPr/>
      </p:nvGrpSpPr>
      <p:grpSpPr>
        <a:xfrm>
          <a:off x="0" y="0"/>
          <a:ext cx="0" cy="0"/>
          <a:chOff x="0" y="0"/>
          <a:chExt cx="0" cy="0"/>
        </a:xfrm>
      </p:grpSpPr>
      <p:sp>
        <p:nvSpPr>
          <p:cNvPr id="264" name="Google Shape;264;p26"/>
          <p:cNvSpPr txBox="1">
            <a:spLocks noGrp="1"/>
          </p:cNvSpPr>
          <p:nvPr>
            <p:ph type="title"/>
          </p:nvPr>
        </p:nvSpPr>
        <p:spPr>
          <a:xfrm>
            <a:off x="2096700" y="647700"/>
            <a:ext cx="14094600" cy="964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45262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23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file:///C:\Program%20Files\Inknoe%20ClassPoint%202\Images\mc_blue.png" TargetMode="External"/><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file:///C:\Program%20Files\Inknoe%20ClassPoint%202\Images\sd_blue.png" TargetMode="External"/><Relationship Id="rId2" Type="http://schemas.openxmlformats.org/officeDocument/2006/relationships/slideLayout" Target="../slideLayouts/slideLayout7.xml"/><Relationship Id="rId16" Type="http://schemas.openxmlformats.org/officeDocument/2006/relationships/image" Target="../media/image17.png"/><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7.xml"/><Relationship Id="rId16" Type="http://schemas.openxmlformats.org/officeDocument/2006/relationships/image" Target="file:///C:\Program%20Files\Inknoe%20ClassPoint%202\Images\mc_blue_comp.png" TargetMode="External"/><Relationship Id="rId1" Type="http://schemas.openxmlformats.org/officeDocument/2006/relationships/tags" Target="../tags/tag3.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hyperlink" Target="https://www.tiktok.com/@classpoint.ph" TargetMode="External"/><Relationship Id="rId13" Type="http://schemas.openxmlformats.org/officeDocument/2006/relationships/image" Target="../media/image45.tif"/><Relationship Id="rId18" Type="http://schemas.openxmlformats.org/officeDocument/2006/relationships/image" Target="../media/image50.tif"/><Relationship Id="rId3" Type="http://schemas.openxmlformats.org/officeDocument/2006/relationships/image" Target="../media/image43.png"/><Relationship Id="rId7" Type="http://schemas.openxmlformats.org/officeDocument/2006/relationships/hyperlink" Target="https://www.pinterest.ph/InknoeClassPoint/" TargetMode="External"/><Relationship Id="rId12" Type="http://schemas.openxmlformats.org/officeDocument/2006/relationships/image" Target="../media/image44.tif"/><Relationship Id="rId17" Type="http://schemas.openxmlformats.org/officeDocument/2006/relationships/image" Target="../media/image49.tif"/><Relationship Id="rId2" Type="http://schemas.openxmlformats.org/officeDocument/2006/relationships/image" Target="../media/image42.png"/><Relationship Id="rId16" Type="http://schemas.openxmlformats.org/officeDocument/2006/relationships/image" Target="../media/image48.tif"/><Relationship Id="rId20" Type="http://schemas.openxmlformats.org/officeDocument/2006/relationships/image" Target="../media/image51.tif"/><Relationship Id="rId1" Type="http://schemas.openxmlformats.org/officeDocument/2006/relationships/slideLayout" Target="../slideLayouts/slideLayout2.xml"/><Relationship Id="rId6" Type="http://schemas.openxmlformats.org/officeDocument/2006/relationships/hyperlink" Target="https://www.youtube.com/c/ClassPoint" TargetMode="External"/><Relationship Id="rId11" Type="http://schemas.openxmlformats.org/officeDocument/2006/relationships/hyperlink" Target="https://www.linkedin.com/company/inknoe/?originalSubdomain=sg" TargetMode="External"/><Relationship Id="rId5" Type="http://schemas.openxmlformats.org/officeDocument/2006/relationships/hyperlink" Target="https://twitter.com/ClassPointIo" TargetMode="External"/><Relationship Id="rId15" Type="http://schemas.openxmlformats.org/officeDocument/2006/relationships/image" Target="../media/image47.tif"/><Relationship Id="rId10" Type="http://schemas.openxmlformats.org/officeDocument/2006/relationships/hyperlink" Target="mailto:support@inknoe.com" TargetMode="External"/><Relationship Id="rId19" Type="http://schemas.openxmlformats.org/officeDocument/2006/relationships/hyperlink" Target="https://www.instagram.com/classpoint.io/" TargetMode="External"/><Relationship Id="rId4" Type="http://schemas.openxmlformats.org/officeDocument/2006/relationships/hyperlink" Target="https://www.facebook.com/classpoint.io" TargetMode="External"/><Relationship Id="rId9" Type="http://schemas.openxmlformats.org/officeDocument/2006/relationships/hyperlink" Target="https://www.tiktok.com/@classpoint" TargetMode="External"/><Relationship Id="rId14" Type="http://schemas.openxmlformats.org/officeDocument/2006/relationships/image" Target="../media/image46.tif"/></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8196"/>
        </a:solidFill>
        <a:effectLst/>
      </p:bgPr>
    </p:bg>
    <p:spTree>
      <p:nvGrpSpPr>
        <p:cNvPr id="1" name=""/>
        <p:cNvGrpSpPr/>
        <p:nvPr/>
      </p:nvGrpSpPr>
      <p:grpSpPr>
        <a:xfrm>
          <a:off x="0" y="0"/>
          <a:ext cx="0" cy="0"/>
          <a:chOff x="0" y="0"/>
          <a:chExt cx="0" cy="0"/>
        </a:xfrm>
      </p:grpSpPr>
      <p:grpSp>
        <p:nvGrpSpPr>
          <p:cNvPr id="2" name="Group 2"/>
          <p:cNvGrpSpPr/>
          <p:nvPr/>
        </p:nvGrpSpPr>
        <p:grpSpPr>
          <a:xfrm>
            <a:off x="5990146" y="5602988"/>
            <a:ext cx="10984009" cy="1915876"/>
            <a:chOff x="0" y="0"/>
            <a:chExt cx="3043108" cy="530791"/>
          </a:xfrm>
        </p:grpSpPr>
        <p:sp>
          <p:nvSpPr>
            <p:cNvPr id="3" name="Freeform 3"/>
            <p:cNvSpPr/>
            <p:nvPr/>
          </p:nvSpPr>
          <p:spPr>
            <a:xfrm>
              <a:off x="0" y="0"/>
              <a:ext cx="3043108" cy="530791"/>
            </a:xfrm>
            <a:custGeom>
              <a:avLst/>
              <a:gdLst/>
              <a:ahLst/>
              <a:cxnLst/>
              <a:rect l="l" t="t" r="r" b="b"/>
              <a:pathLst>
                <a:path w="3043108" h="530791">
                  <a:moveTo>
                    <a:pt x="35947" y="0"/>
                  </a:moveTo>
                  <a:lnTo>
                    <a:pt x="3007161" y="0"/>
                  </a:lnTo>
                  <a:cubicBezTo>
                    <a:pt x="3027014" y="0"/>
                    <a:pt x="3043108" y="16094"/>
                    <a:pt x="3043108" y="35947"/>
                  </a:cubicBezTo>
                  <a:lnTo>
                    <a:pt x="3043108" y="494845"/>
                  </a:lnTo>
                  <a:cubicBezTo>
                    <a:pt x="3043108" y="514698"/>
                    <a:pt x="3027014" y="530791"/>
                    <a:pt x="3007161" y="530791"/>
                  </a:cubicBezTo>
                  <a:lnTo>
                    <a:pt x="35947" y="530791"/>
                  </a:lnTo>
                  <a:cubicBezTo>
                    <a:pt x="26413" y="530791"/>
                    <a:pt x="17270" y="527004"/>
                    <a:pt x="10529" y="520263"/>
                  </a:cubicBezTo>
                  <a:cubicBezTo>
                    <a:pt x="3787" y="513522"/>
                    <a:pt x="0" y="504378"/>
                    <a:pt x="0" y="494845"/>
                  </a:cubicBezTo>
                  <a:lnTo>
                    <a:pt x="0" y="35947"/>
                  </a:lnTo>
                  <a:cubicBezTo>
                    <a:pt x="0" y="16094"/>
                    <a:pt x="16094" y="0"/>
                    <a:pt x="35947" y="0"/>
                  </a:cubicBezTo>
                  <a:close/>
                </a:path>
              </a:pathLst>
            </a:custGeom>
            <a:solidFill>
              <a:srgbClr val="FFFFFF"/>
            </a:solidFill>
          </p:spPr>
          <p:txBody>
            <a:bodyPr/>
            <a:lstStyle/>
            <a:p>
              <a:endParaRPr lang="en-MY"/>
            </a:p>
          </p:txBody>
        </p:sp>
        <p:sp>
          <p:nvSpPr>
            <p:cNvPr id="4" name="TextBox 4"/>
            <p:cNvSpPr txBox="1"/>
            <p:nvPr/>
          </p:nvSpPr>
          <p:spPr>
            <a:xfrm>
              <a:off x="0" y="-76200"/>
              <a:ext cx="3043108" cy="606991"/>
            </a:xfrm>
            <a:prstGeom prst="rect">
              <a:avLst/>
            </a:prstGeom>
          </p:spPr>
          <p:txBody>
            <a:bodyPr lIns="177800" tIns="177800" rIns="177800" bIns="177800" rtlCol="0" anchor="ctr"/>
            <a:lstStyle/>
            <a:p>
              <a:pPr algn="ctr">
                <a:lnSpc>
                  <a:spcPts val="5319"/>
                </a:lnSpc>
              </a:pPr>
              <a:r>
                <a:rPr lang="en-US" sz="3799">
                  <a:solidFill>
                    <a:srgbClr val="000000"/>
                  </a:solidFill>
                  <a:latin typeface="Dreaming Outloud Sans"/>
                </a:rPr>
                <a:t>Exposure to mutagens (radioactive substances, x-rays, ultraviolet radiation and certain chemicals).</a:t>
              </a:r>
            </a:p>
          </p:txBody>
        </p:sp>
      </p:grpSp>
      <p:grpSp>
        <p:nvGrpSpPr>
          <p:cNvPr id="5" name="Group 5"/>
          <p:cNvGrpSpPr/>
          <p:nvPr/>
        </p:nvGrpSpPr>
        <p:grpSpPr>
          <a:xfrm>
            <a:off x="5990146" y="3869152"/>
            <a:ext cx="10984009" cy="1432826"/>
            <a:chOff x="0" y="0"/>
            <a:chExt cx="3043108" cy="396963"/>
          </a:xfrm>
        </p:grpSpPr>
        <p:sp>
          <p:nvSpPr>
            <p:cNvPr id="6" name="Freeform 6"/>
            <p:cNvSpPr/>
            <p:nvPr/>
          </p:nvSpPr>
          <p:spPr>
            <a:xfrm>
              <a:off x="0" y="0"/>
              <a:ext cx="3043108" cy="396963"/>
            </a:xfrm>
            <a:custGeom>
              <a:avLst/>
              <a:gdLst/>
              <a:ahLst/>
              <a:cxnLst/>
              <a:rect l="l" t="t" r="r" b="b"/>
              <a:pathLst>
                <a:path w="3043108" h="396963">
                  <a:moveTo>
                    <a:pt x="35947" y="0"/>
                  </a:moveTo>
                  <a:lnTo>
                    <a:pt x="3007161" y="0"/>
                  </a:lnTo>
                  <a:cubicBezTo>
                    <a:pt x="3027014" y="0"/>
                    <a:pt x="3043108" y="16094"/>
                    <a:pt x="3043108" y="35947"/>
                  </a:cubicBezTo>
                  <a:lnTo>
                    <a:pt x="3043108" y="361016"/>
                  </a:lnTo>
                  <a:cubicBezTo>
                    <a:pt x="3043108" y="370550"/>
                    <a:pt x="3039320" y="379693"/>
                    <a:pt x="3032579" y="386434"/>
                  </a:cubicBezTo>
                  <a:cubicBezTo>
                    <a:pt x="3025838" y="393176"/>
                    <a:pt x="3016695" y="396963"/>
                    <a:pt x="3007161" y="396963"/>
                  </a:cubicBezTo>
                  <a:lnTo>
                    <a:pt x="35947" y="396963"/>
                  </a:lnTo>
                  <a:cubicBezTo>
                    <a:pt x="16094" y="396963"/>
                    <a:pt x="0" y="380869"/>
                    <a:pt x="0" y="361016"/>
                  </a:cubicBezTo>
                  <a:lnTo>
                    <a:pt x="0" y="35947"/>
                  </a:lnTo>
                  <a:cubicBezTo>
                    <a:pt x="0" y="16094"/>
                    <a:pt x="16094" y="0"/>
                    <a:pt x="35947" y="0"/>
                  </a:cubicBezTo>
                  <a:close/>
                </a:path>
              </a:pathLst>
            </a:custGeom>
            <a:solidFill>
              <a:srgbClr val="FFFFFF"/>
            </a:solidFill>
          </p:spPr>
          <p:txBody>
            <a:bodyPr/>
            <a:lstStyle/>
            <a:p>
              <a:endParaRPr lang="en-MY"/>
            </a:p>
          </p:txBody>
        </p:sp>
        <p:sp>
          <p:nvSpPr>
            <p:cNvPr id="7" name="TextBox 7"/>
            <p:cNvSpPr txBox="1"/>
            <p:nvPr/>
          </p:nvSpPr>
          <p:spPr>
            <a:xfrm>
              <a:off x="0" y="-76200"/>
              <a:ext cx="3043108" cy="473163"/>
            </a:xfrm>
            <a:prstGeom prst="rect">
              <a:avLst/>
            </a:prstGeom>
          </p:spPr>
          <p:txBody>
            <a:bodyPr lIns="177800" tIns="177800" rIns="177800" bIns="177800" rtlCol="0" anchor="ctr"/>
            <a:lstStyle/>
            <a:p>
              <a:pPr algn="ctr">
                <a:lnSpc>
                  <a:spcPts val="5319"/>
                </a:lnSpc>
              </a:pPr>
              <a:r>
                <a:rPr lang="en-US" sz="3799">
                  <a:solidFill>
                    <a:srgbClr val="000000"/>
                  </a:solidFill>
                  <a:latin typeface="Dreaming Outloud Sans"/>
                </a:rPr>
                <a:t>Errors in DNA replication during cell division.</a:t>
              </a:r>
            </a:p>
          </p:txBody>
        </p:sp>
      </p:grpSp>
      <p:sp>
        <p:nvSpPr>
          <p:cNvPr id="8" name="TextBox 8"/>
          <p:cNvSpPr txBox="1"/>
          <p:nvPr/>
        </p:nvSpPr>
        <p:spPr>
          <a:xfrm>
            <a:off x="6910150" y="1000125"/>
            <a:ext cx="9144000" cy="2379519"/>
          </a:xfrm>
          <a:prstGeom prst="rect">
            <a:avLst/>
          </a:prstGeom>
        </p:spPr>
        <p:txBody>
          <a:bodyPr lIns="0" tIns="0" rIns="0" bIns="0" rtlCol="0" anchor="t">
            <a:spAutoFit/>
          </a:bodyPr>
          <a:lstStyle/>
          <a:p>
            <a:pPr algn="ctr">
              <a:lnSpc>
                <a:spcPts val="8551"/>
              </a:lnSpc>
            </a:pPr>
            <a:r>
              <a:rPr lang="en-US" sz="8302">
                <a:solidFill>
                  <a:srgbClr val="FFFFFF"/>
                </a:solidFill>
                <a:latin typeface="Funtastic"/>
              </a:rPr>
              <a:t>WHAT CAUSES MUTATIONS?</a:t>
            </a:r>
          </a:p>
        </p:txBody>
      </p:sp>
      <p:sp>
        <p:nvSpPr>
          <p:cNvPr id="9" name="Freeform 9"/>
          <p:cNvSpPr/>
          <p:nvPr/>
        </p:nvSpPr>
        <p:spPr>
          <a:xfrm>
            <a:off x="1028700" y="469317"/>
            <a:ext cx="3807334" cy="9348365"/>
          </a:xfrm>
          <a:custGeom>
            <a:avLst/>
            <a:gdLst/>
            <a:ahLst/>
            <a:cxnLst/>
            <a:rect l="l" t="t" r="r" b="b"/>
            <a:pathLst>
              <a:path w="3807334" h="9348365">
                <a:moveTo>
                  <a:pt x="0" y="0"/>
                </a:moveTo>
                <a:lnTo>
                  <a:pt x="3807334" y="0"/>
                </a:lnTo>
                <a:lnTo>
                  <a:pt x="3807334" y="9348366"/>
                </a:lnTo>
                <a:lnTo>
                  <a:pt x="0" y="9348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MY"/>
          </a:p>
        </p:txBody>
      </p:sp>
      <p:grpSp>
        <p:nvGrpSpPr>
          <p:cNvPr id="10" name="Group 10"/>
          <p:cNvGrpSpPr/>
          <p:nvPr/>
        </p:nvGrpSpPr>
        <p:grpSpPr>
          <a:xfrm>
            <a:off x="5990146" y="7819874"/>
            <a:ext cx="10984009" cy="1390801"/>
            <a:chOff x="0" y="0"/>
            <a:chExt cx="3043108" cy="385320"/>
          </a:xfrm>
        </p:grpSpPr>
        <p:sp>
          <p:nvSpPr>
            <p:cNvPr id="11" name="Freeform 11"/>
            <p:cNvSpPr/>
            <p:nvPr/>
          </p:nvSpPr>
          <p:spPr>
            <a:xfrm>
              <a:off x="0" y="0"/>
              <a:ext cx="3043108" cy="385320"/>
            </a:xfrm>
            <a:custGeom>
              <a:avLst/>
              <a:gdLst/>
              <a:ahLst/>
              <a:cxnLst/>
              <a:rect l="l" t="t" r="r" b="b"/>
              <a:pathLst>
                <a:path w="3043108" h="385320">
                  <a:moveTo>
                    <a:pt x="35947" y="0"/>
                  </a:moveTo>
                  <a:lnTo>
                    <a:pt x="3007161" y="0"/>
                  </a:lnTo>
                  <a:cubicBezTo>
                    <a:pt x="3027014" y="0"/>
                    <a:pt x="3043108" y="16094"/>
                    <a:pt x="3043108" y="35947"/>
                  </a:cubicBezTo>
                  <a:lnTo>
                    <a:pt x="3043108" y="349373"/>
                  </a:lnTo>
                  <a:cubicBezTo>
                    <a:pt x="3043108" y="358907"/>
                    <a:pt x="3039320" y="368050"/>
                    <a:pt x="3032579" y="374791"/>
                  </a:cubicBezTo>
                  <a:cubicBezTo>
                    <a:pt x="3025838" y="381533"/>
                    <a:pt x="3016695" y="385320"/>
                    <a:pt x="3007161" y="385320"/>
                  </a:cubicBezTo>
                  <a:lnTo>
                    <a:pt x="35947" y="385320"/>
                  </a:lnTo>
                  <a:cubicBezTo>
                    <a:pt x="16094" y="385320"/>
                    <a:pt x="0" y="369226"/>
                    <a:pt x="0" y="349373"/>
                  </a:cubicBezTo>
                  <a:lnTo>
                    <a:pt x="0" y="35947"/>
                  </a:lnTo>
                  <a:cubicBezTo>
                    <a:pt x="0" y="16094"/>
                    <a:pt x="16094" y="0"/>
                    <a:pt x="35947" y="0"/>
                  </a:cubicBezTo>
                  <a:close/>
                </a:path>
              </a:pathLst>
            </a:custGeom>
            <a:solidFill>
              <a:srgbClr val="FFFFFF"/>
            </a:solidFill>
          </p:spPr>
          <p:txBody>
            <a:bodyPr/>
            <a:lstStyle/>
            <a:p>
              <a:endParaRPr lang="en-MY"/>
            </a:p>
          </p:txBody>
        </p:sp>
        <p:sp>
          <p:nvSpPr>
            <p:cNvPr id="12" name="TextBox 12"/>
            <p:cNvSpPr txBox="1"/>
            <p:nvPr/>
          </p:nvSpPr>
          <p:spPr>
            <a:xfrm>
              <a:off x="0" y="-76200"/>
              <a:ext cx="3043108" cy="461520"/>
            </a:xfrm>
            <a:prstGeom prst="rect">
              <a:avLst/>
            </a:prstGeom>
          </p:spPr>
          <p:txBody>
            <a:bodyPr lIns="177800" tIns="177800" rIns="177800" bIns="177800" rtlCol="0" anchor="ctr"/>
            <a:lstStyle/>
            <a:p>
              <a:pPr algn="ctr">
                <a:lnSpc>
                  <a:spcPts val="5319"/>
                </a:lnSpc>
              </a:pPr>
              <a:r>
                <a:rPr lang="en-US" sz="3799">
                  <a:solidFill>
                    <a:srgbClr val="000000"/>
                  </a:solidFill>
                  <a:latin typeface="Dreaming Outloud Sans"/>
                </a:rPr>
                <a:t>Viral infections and other infectious agents.</a:t>
              </a:r>
            </a:p>
          </p:txBody>
        </p:sp>
      </p:grpSp>
      <p:sp>
        <p:nvSpPr>
          <p:cNvPr id="13" name="TextBox 13"/>
          <p:cNvSpPr txBox="1"/>
          <p:nvPr/>
        </p:nvSpPr>
        <p:spPr>
          <a:xfrm>
            <a:off x="5132251" y="3947390"/>
            <a:ext cx="561677" cy="1095375"/>
          </a:xfrm>
          <a:prstGeom prst="rect">
            <a:avLst/>
          </a:prstGeom>
        </p:spPr>
        <p:txBody>
          <a:bodyPr lIns="0" tIns="0" rIns="0" bIns="0" rtlCol="0" anchor="t">
            <a:spAutoFit/>
          </a:bodyPr>
          <a:lstStyle/>
          <a:p>
            <a:pPr algn="ctr">
              <a:lnSpc>
                <a:spcPts val="8400"/>
              </a:lnSpc>
            </a:pPr>
            <a:r>
              <a:rPr lang="en-US" sz="6000">
                <a:solidFill>
                  <a:srgbClr val="FFFFFF"/>
                </a:solidFill>
                <a:latin typeface="Poppins Bold"/>
              </a:rPr>
              <a:t>A</a:t>
            </a:r>
          </a:p>
        </p:txBody>
      </p:sp>
      <p:sp>
        <p:nvSpPr>
          <p:cNvPr id="14" name="TextBox 14"/>
          <p:cNvSpPr txBox="1"/>
          <p:nvPr/>
        </p:nvSpPr>
        <p:spPr>
          <a:xfrm>
            <a:off x="5161868" y="5922751"/>
            <a:ext cx="502444" cy="1095375"/>
          </a:xfrm>
          <a:prstGeom prst="rect">
            <a:avLst/>
          </a:prstGeom>
        </p:spPr>
        <p:txBody>
          <a:bodyPr lIns="0" tIns="0" rIns="0" bIns="0" rtlCol="0" anchor="t">
            <a:spAutoFit/>
          </a:bodyPr>
          <a:lstStyle/>
          <a:p>
            <a:pPr algn="ctr">
              <a:lnSpc>
                <a:spcPts val="8400"/>
              </a:lnSpc>
            </a:pPr>
            <a:r>
              <a:rPr lang="en-US" sz="6000">
                <a:solidFill>
                  <a:srgbClr val="FFFFFF"/>
                </a:solidFill>
                <a:latin typeface="Poppins Bold"/>
              </a:rPr>
              <a:t>B</a:t>
            </a:r>
          </a:p>
        </p:txBody>
      </p:sp>
      <p:sp>
        <p:nvSpPr>
          <p:cNvPr id="15" name="TextBox 15"/>
          <p:cNvSpPr txBox="1"/>
          <p:nvPr/>
        </p:nvSpPr>
        <p:spPr>
          <a:xfrm>
            <a:off x="5122726" y="7877100"/>
            <a:ext cx="580727" cy="1095375"/>
          </a:xfrm>
          <a:prstGeom prst="rect">
            <a:avLst/>
          </a:prstGeom>
        </p:spPr>
        <p:txBody>
          <a:bodyPr lIns="0" tIns="0" rIns="0" bIns="0" rtlCol="0" anchor="t">
            <a:spAutoFit/>
          </a:bodyPr>
          <a:lstStyle/>
          <a:p>
            <a:pPr algn="ctr">
              <a:lnSpc>
                <a:spcPts val="8400"/>
              </a:lnSpc>
            </a:pPr>
            <a:r>
              <a:rPr lang="en-US" sz="6000">
                <a:solidFill>
                  <a:srgbClr val="FFFFFF"/>
                </a:solidFill>
                <a:latin typeface="Poppins Bold"/>
              </a:rPr>
              <a:t>C</a:t>
            </a:r>
          </a:p>
        </p:txBody>
      </p:sp>
      <p:pic>
        <p:nvPicPr>
          <p:cNvPr id="17" name="btnInknoeActivityCp2">
            <a:extLst>
              <a:ext uri="{FF2B5EF4-FFF2-40B4-BE49-F238E27FC236}">
                <a16:creationId xmlns:a16="http://schemas.microsoft.com/office/drawing/2014/main" id="{58BFCC1F-CD09-61BC-7D04-2E6E3452D649}"/>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4836034" y="2501848"/>
            <a:ext cx="3333071" cy="8715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Freeform 2"/>
          <p:cNvSpPr/>
          <p:nvPr/>
        </p:nvSpPr>
        <p:spPr>
          <a:xfrm rot="-305422">
            <a:off x="13569325" y="-6623997"/>
            <a:ext cx="10051930" cy="10881657"/>
          </a:xfrm>
          <a:custGeom>
            <a:avLst/>
            <a:gdLst/>
            <a:ahLst/>
            <a:cxnLst/>
            <a:rect l="l" t="t" r="r" b="b"/>
            <a:pathLst>
              <a:path w="10051930" h="10881657">
                <a:moveTo>
                  <a:pt x="0" y="0"/>
                </a:moveTo>
                <a:lnTo>
                  <a:pt x="10051930" y="0"/>
                </a:lnTo>
                <a:lnTo>
                  <a:pt x="10051930" y="10881657"/>
                </a:lnTo>
                <a:lnTo>
                  <a:pt x="0" y="10881657"/>
                </a:lnTo>
                <a:lnTo>
                  <a:pt x="0" y="0"/>
                </a:lnTo>
                <a:close/>
              </a:path>
            </a:pathLst>
          </a:custGeom>
          <a:blipFill>
            <a:blip r:embed="rId3"/>
            <a:stretch>
              <a:fillRect/>
            </a:stretch>
          </a:blipFill>
        </p:spPr>
        <p:txBody>
          <a:bodyPr/>
          <a:lstStyle/>
          <a:p>
            <a:endParaRPr lang="en-MY"/>
          </a:p>
        </p:txBody>
      </p:sp>
      <p:sp>
        <p:nvSpPr>
          <p:cNvPr id="3" name="Freeform 3"/>
          <p:cNvSpPr/>
          <p:nvPr/>
        </p:nvSpPr>
        <p:spPr>
          <a:xfrm>
            <a:off x="11770409" y="6409034"/>
            <a:ext cx="6517591" cy="3877966"/>
          </a:xfrm>
          <a:custGeom>
            <a:avLst/>
            <a:gdLst/>
            <a:ahLst/>
            <a:cxnLst/>
            <a:rect l="l" t="t" r="r" b="b"/>
            <a:pathLst>
              <a:path w="6517591" h="3877966">
                <a:moveTo>
                  <a:pt x="0" y="0"/>
                </a:moveTo>
                <a:lnTo>
                  <a:pt x="6517591" y="0"/>
                </a:lnTo>
                <a:lnTo>
                  <a:pt x="6517591" y="3877966"/>
                </a:lnTo>
                <a:lnTo>
                  <a:pt x="0" y="3877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MY"/>
          </a:p>
        </p:txBody>
      </p:sp>
      <p:sp>
        <p:nvSpPr>
          <p:cNvPr id="6" name="Freeform 6"/>
          <p:cNvSpPr/>
          <p:nvPr/>
        </p:nvSpPr>
        <p:spPr>
          <a:xfrm rot="-2287352">
            <a:off x="268403" y="3440002"/>
            <a:ext cx="2775940" cy="787357"/>
          </a:xfrm>
          <a:custGeom>
            <a:avLst/>
            <a:gdLst/>
            <a:ahLst/>
            <a:cxnLst/>
            <a:rect l="l" t="t" r="r" b="b"/>
            <a:pathLst>
              <a:path w="2775940" h="787357">
                <a:moveTo>
                  <a:pt x="0" y="0"/>
                </a:moveTo>
                <a:lnTo>
                  <a:pt x="2775939" y="0"/>
                </a:lnTo>
                <a:lnTo>
                  <a:pt x="2775939" y="787358"/>
                </a:lnTo>
                <a:lnTo>
                  <a:pt x="0" y="787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MY"/>
          </a:p>
        </p:txBody>
      </p:sp>
      <p:sp>
        <p:nvSpPr>
          <p:cNvPr id="7" name="TextBox 7"/>
          <p:cNvSpPr txBox="1"/>
          <p:nvPr/>
        </p:nvSpPr>
        <p:spPr>
          <a:xfrm rot="-285589">
            <a:off x="1190306" y="994254"/>
            <a:ext cx="10308574" cy="1095375"/>
          </a:xfrm>
          <a:prstGeom prst="rect">
            <a:avLst/>
          </a:prstGeom>
        </p:spPr>
        <p:txBody>
          <a:bodyPr lIns="0" tIns="0" rIns="0" bIns="0" rtlCol="0" anchor="t">
            <a:spAutoFit/>
          </a:bodyPr>
          <a:lstStyle/>
          <a:p>
            <a:pPr algn="ctr">
              <a:lnSpc>
                <a:spcPts val="8400"/>
              </a:lnSpc>
              <a:spcBef>
                <a:spcPct val="0"/>
              </a:spcBef>
            </a:pPr>
            <a:r>
              <a:rPr lang="en-US" sz="6000">
                <a:solidFill>
                  <a:srgbClr val="F7AF76"/>
                </a:solidFill>
                <a:latin typeface="Brick Sans"/>
              </a:rPr>
              <a:t>1. Evaporation</a:t>
            </a:r>
          </a:p>
        </p:txBody>
      </p:sp>
      <p:sp>
        <p:nvSpPr>
          <p:cNvPr id="8" name="Freeform 8"/>
          <p:cNvSpPr/>
          <p:nvPr/>
        </p:nvSpPr>
        <p:spPr>
          <a:xfrm flipH="1">
            <a:off x="9483687" y="293316"/>
            <a:ext cx="1050310" cy="911144"/>
          </a:xfrm>
          <a:custGeom>
            <a:avLst/>
            <a:gdLst/>
            <a:ahLst/>
            <a:cxnLst/>
            <a:rect l="l" t="t" r="r" b="b"/>
            <a:pathLst>
              <a:path w="1050310" h="911144">
                <a:moveTo>
                  <a:pt x="1050310" y="0"/>
                </a:moveTo>
                <a:lnTo>
                  <a:pt x="0" y="0"/>
                </a:lnTo>
                <a:lnTo>
                  <a:pt x="0" y="911144"/>
                </a:lnTo>
                <a:lnTo>
                  <a:pt x="1050310" y="911144"/>
                </a:lnTo>
                <a:lnTo>
                  <a:pt x="105031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MY"/>
          </a:p>
        </p:txBody>
      </p:sp>
      <p:sp>
        <p:nvSpPr>
          <p:cNvPr id="9" name="Freeform 9"/>
          <p:cNvSpPr/>
          <p:nvPr/>
        </p:nvSpPr>
        <p:spPr>
          <a:xfrm rot="-2222124" flipH="1">
            <a:off x="15924562" y="-1028700"/>
            <a:ext cx="2669476" cy="4114800"/>
          </a:xfrm>
          <a:custGeom>
            <a:avLst/>
            <a:gdLst/>
            <a:ahLst/>
            <a:cxnLst/>
            <a:rect l="l" t="t" r="r" b="b"/>
            <a:pathLst>
              <a:path w="2669476" h="4114800">
                <a:moveTo>
                  <a:pt x="2669476" y="0"/>
                </a:moveTo>
                <a:lnTo>
                  <a:pt x="0" y="0"/>
                </a:lnTo>
                <a:lnTo>
                  <a:pt x="0" y="4114800"/>
                </a:lnTo>
                <a:lnTo>
                  <a:pt x="2669476" y="4114800"/>
                </a:lnTo>
                <a:lnTo>
                  <a:pt x="266947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MY"/>
          </a:p>
        </p:txBody>
      </p:sp>
      <p:sp>
        <p:nvSpPr>
          <p:cNvPr id="10" name="Freeform 10"/>
          <p:cNvSpPr/>
          <p:nvPr/>
        </p:nvSpPr>
        <p:spPr>
          <a:xfrm>
            <a:off x="13246181" y="6970969"/>
            <a:ext cx="4660819" cy="2883882"/>
          </a:xfrm>
          <a:custGeom>
            <a:avLst/>
            <a:gdLst/>
            <a:ahLst/>
            <a:cxnLst/>
            <a:rect l="l" t="t" r="r" b="b"/>
            <a:pathLst>
              <a:path w="4660819" h="2883882">
                <a:moveTo>
                  <a:pt x="0" y="0"/>
                </a:moveTo>
                <a:lnTo>
                  <a:pt x="4660819" y="0"/>
                </a:lnTo>
                <a:lnTo>
                  <a:pt x="4660819" y="2883882"/>
                </a:lnTo>
                <a:lnTo>
                  <a:pt x="0" y="288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MY"/>
          </a:p>
        </p:txBody>
      </p:sp>
      <p:sp>
        <p:nvSpPr>
          <p:cNvPr id="11" name="Freeform 11"/>
          <p:cNvSpPr/>
          <p:nvPr/>
        </p:nvSpPr>
        <p:spPr>
          <a:xfrm rot="8100000" flipH="1">
            <a:off x="13715913" y="1965613"/>
            <a:ext cx="2024824" cy="3121116"/>
          </a:xfrm>
          <a:custGeom>
            <a:avLst/>
            <a:gdLst/>
            <a:ahLst/>
            <a:cxnLst/>
            <a:rect l="l" t="t" r="r" b="b"/>
            <a:pathLst>
              <a:path w="2024824" h="3121116">
                <a:moveTo>
                  <a:pt x="2024824" y="0"/>
                </a:moveTo>
                <a:lnTo>
                  <a:pt x="0" y="0"/>
                </a:lnTo>
                <a:lnTo>
                  <a:pt x="0" y="3121117"/>
                </a:lnTo>
                <a:lnTo>
                  <a:pt x="2024824" y="3121117"/>
                </a:lnTo>
                <a:lnTo>
                  <a:pt x="202482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MY"/>
          </a:p>
        </p:txBody>
      </p:sp>
      <p:sp>
        <p:nvSpPr>
          <p:cNvPr id="12" name="Freeform 12"/>
          <p:cNvSpPr/>
          <p:nvPr/>
        </p:nvSpPr>
        <p:spPr>
          <a:xfrm rot="-241698">
            <a:off x="1377695" y="8922570"/>
            <a:ext cx="740849" cy="454696"/>
          </a:xfrm>
          <a:custGeom>
            <a:avLst/>
            <a:gdLst/>
            <a:ahLst/>
            <a:cxnLst/>
            <a:rect l="l" t="t" r="r" b="b"/>
            <a:pathLst>
              <a:path w="740849" h="454696">
                <a:moveTo>
                  <a:pt x="0" y="0"/>
                </a:moveTo>
                <a:lnTo>
                  <a:pt x="740849" y="0"/>
                </a:lnTo>
                <a:lnTo>
                  <a:pt x="740849" y="454696"/>
                </a:lnTo>
                <a:lnTo>
                  <a:pt x="0" y="4546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MY"/>
          </a:p>
        </p:txBody>
      </p:sp>
      <p:sp>
        <p:nvSpPr>
          <p:cNvPr id="14" name="TextBox 14"/>
          <p:cNvSpPr txBox="1"/>
          <p:nvPr/>
        </p:nvSpPr>
        <p:spPr>
          <a:xfrm>
            <a:off x="2286039" y="8970532"/>
            <a:ext cx="8746484" cy="358775"/>
          </a:xfrm>
          <a:prstGeom prst="rect">
            <a:avLst/>
          </a:prstGeom>
        </p:spPr>
        <p:txBody>
          <a:bodyPr lIns="0" tIns="0" rIns="0" bIns="0" rtlCol="0" anchor="t">
            <a:spAutoFit/>
          </a:bodyPr>
          <a:lstStyle/>
          <a:p>
            <a:pPr algn="ctr">
              <a:lnSpc>
                <a:spcPts val="2800"/>
              </a:lnSpc>
              <a:spcBef>
                <a:spcPct val="0"/>
              </a:spcBef>
            </a:pPr>
            <a:r>
              <a:rPr lang="en-US" sz="2000" dirty="0">
                <a:solidFill>
                  <a:srgbClr val="FFFFFF"/>
                </a:solidFill>
                <a:latin typeface="Brick Sans"/>
              </a:rPr>
              <a:t>Draw a diagram of evaporation separating mixtures. </a:t>
            </a:r>
          </a:p>
        </p:txBody>
      </p:sp>
      <p:sp>
        <p:nvSpPr>
          <p:cNvPr id="21" name="Rectangle 20">
            <a:extLst>
              <a:ext uri="{FF2B5EF4-FFF2-40B4-BE49-F238E27FC236}">
                <a16:creationId xmlns:a16="http://schemas.microsoft.com/office/drawing/2014/main" id="{FEC0A583-6D17-3E11-B7CB-4A2CB9BF3FA4}"/>
              </a:ext>
            </a:extLst>
          </p:cNvPr>
          <p:cNvSpPr/>
          <p:nvPr/>
        </p:nvSpPr>
        <p:spPr>
          <a:xfrm>
            <a:off x="2133600" y="2271599"/>
            <a:ext cx="10627311" cy="640937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Freeform 5"/>
          <p:cNvSpPr/>
          <p:nvPr/>
        </p:nvSpPr>
        <p:spPr>
          <a:xfrm rot="-2287352">
            <a:off x="10979494" y="7621722"/>
            <a:ext cx="2775940" cy="787357"/>
          </a:xfrm>
          <a:custGeom>
            <a:avLst/>
            <a:gdLst/>
            <a:ahLst/>
            <a:cxnLst/>
            <a:rect l="l" t="t" r="r" b="b"/>
            <a:pathLst>
              <a:path w="2775940" h="787357">
                <a:moveTo>
                  <a:pt x="0" y="0"/>
                </a:moveTo>
                <a:lnTo>
                  <a:pt x="2775939" y="0"/>
                </a:lnTo>
                <a:lnTo>
                  <a:pt x="2775939" y="787357"/>
                </a:lnTo>
                <a:lnTo>
                  <a:pt x="0" y="7873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MY"/>
          </a:p>
        </p:txBody>
      </p:sp>
      <p:pic>
        <p:nvPicPr>
          <p:cNvPr id="13" name="btnInknoeActivityCp2">
            <a:extLst>
              <a:ext uri="{FF2B5EF4-FFF2-40B4-BE49-F238E27FC236}">
                <a16:creationId xmlns:a16="http://schemas.microsoft.com/office/drawing/2014/main" id="{54C491A9-782D-A219-C0B1-65BF2D5E72FB}"/>
              </a:ext>
            </a:extLst>
          </p:cNvPr>
          <p:cNvPicPr>
            <a:picLocks noChangeAspect="1"/>
          </p:cNvPicPr>
          <p:nvPr>
            <p:custDataLst>
              <p:tags r:id="rId1"/>
            </p:custDataLst>
          </p:nvPr>
        </p:nvPicPr>
        <p:blipFill>
          <a:blip r:embed="rId16" r:link="rId17" cstate="print">
            <a:extLst>
              <a:ext uri="{28A0092B-C50C-407E-A947-70E740481C1C}">
                <a14:useLocalDpi xmlns:a14="http://schemas.microsoft.com/office/drawing/2010/main" val="0"/>
              </a:ext>
            </a:extLst>
          </a:blip>
          <a:stretch>
            <a:fillRect/>
          </a:stretch>
        </p:blipFill>
        <p:spPr>
          <a:xfrm>
            <a:off x="13362668" y="5438473"/>
            <a:ext cx="3333071" cy="8715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388467">
            <a:off x="3067667" y="6348017"/>
            <a:ext cx="12533531" cy="6882048"/>
          </a:xfrm>
          <a:custGeom>
            <a:avLst/>
            <a:gdLst/>
            <a:ahLst/>
            <a:cxnLst/>
            <a:rect l="l" t="t" r="r" b="b"/>
            <a:pathLst>
              <a:path w="12533531" h="6882048">
                <a:moveTo>
                  <a:pt x="0" y="0"/>
                </a:moveTo>
                <a:lnTo>
                  <a:pt x="12533531" y="0"/>
                </a:lnTo>
                <a:lnTo>
                  <a:pt x="12533531" y="6882048"/>
                </a:lnTo>
                <a:lnTo>
                  <a:pt x="0" y="68820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10194">
            <a:off x="526209" y="6884247"/>
            <a:ext cx="1952859" cy="3433927"/>
          </a:xfrm>
          <a:custGeom>
            <a:avLst/>
            <a:gdLst/>
            <a:ahLst/>
            <a:cxnLst/>
            <a:rect l="l" t="t" r="r" b="b"/>
            <a:pathLst>
              <a:path w="1952859" h="3433927">
                <a:moveTo>
                  <a:pt x="0" y="0"/>
                </a:moveTo>
                <a:lnTo>
                  <a:pt x="1952860" y="0"/>
                </a:lnTo>
                <a:lnTo>
                  <a:pt x="1952860" y="3433927"/>
                </a:lnTo>
                <a:lnTo>
                  <a:pt x="0" y="3433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410522" flipV="1">
            <a:off x="2614843" y="-3970484"/>
            <a:ext cx="12533531" cy="6882048"/>
          </a:xfrm>
          <a:custGeom>
            <a:avLst/>
            <a:gdLst/>
            <a:ahLst/>
            <a:cxnLst/>
            <a:rect l="l" t="t" r="r" b="b"/>
            <a:pathLst>
              <a:path w="12533531" h="6882048">
                <a:moveTo>
                  <a:pt x="0" y="6882048"/>
                </a:moveTo>
                <a:lnTo>
                  <a:pt x="12533531" y="6882048"/>
                </a:lnTo>
                <a:lnTo>
                  <a:pt x="12533531" y="0"/>
                </a:lnTo>
                <a:lnTo>
                  <a:pt x="0" y="0"/>
                </a:lnTo>
                <a:lnTo>
                  <a:pt x="0" y="688204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546225">
            <a:off x="15627679" y="6513329"/>
            <a:ext cx="1967199" cy="2997117"/>
          </a:xfrm>
          <a:custGeom>
            <a:avLst/>
            <a:gdLst/>
            <a:ahLst/>
            <a:cxnLst/>
            <a:rect l="l" t="t" r="r" b="b"/>
            <a:pathLst>
              <a:path w="1967199" h="2997117">
                <a:moveTo>
                  <a:pt x="0" y="0"/>
                </a:moveTo>
                <a:lnTo>
                  <a:pt x="1967199" y="0"/>
                </a:lnTo>
                <a:lnTo>
                  <a:pt x="1967199" y="2997117"/>
                </a:lnTo>
                <a:lnTo>
                  <a:pt x="0" y="2997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4713040" y="1028700"/>
            <a:ext cx="800642" cy="917462"/>
          </a:xfrm>
          <a:custGeom>
            <a:avLst/>
            <a:gdLst/>
            <a:ahLst/>
            <a:cxnLst/>
            <a:rect l="l" t="t" r="r" b="b"/>
            <a:pathLst>
              <a:path w="800642" h="917462">
                <a:moveTo>
                  <a:pt x="0" y="0"/>
                </a:moveTo>
                <a:lnTo>
                  <a:pt x="800642" y="0"/>
                </a:lnTo>
                <a:lnTo>
                  <a:pt x="800642" y="917462"/>
                </a:lnTo>
                <a:lnTo>
                  <a:pt x="0" y="9174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3036303" flipH="1">
            <a:off x="-1448515" y="881857"/>
            <a:ext cx="4954429" cy="4801293"/>
          </a:xfrm>
          <a:custGeom>
            <a:avLst/>
            <a:gdLst/>
            <a:ahLst/>
            <a:cxnLst/>
            <a:rect l="l" t="t" r="r" b="b"/>
            <a:pathLst>
              <a:path w="4954429" h="4801293">
                <a:moveTo>
                  <a:pt x="4954430" y="0"/>
                </a:moveTo>
                <a:lnTo>
                  <a:pt x="0" y="0"/>
                </a:lnTo>
                <a:lnTo>
                  <a:pt x="0" y="4801293"/>
                </a:lnTo>
                <a:lnTo>
                  <a:pt x="4954430" y="4801293"/>
                </a:lnTo>
                <a:lnTo>
                  <a:pt x="495443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2007842" y="469684"/>
            <a:ext cx="768281" cy="880380"/>
          </a:xfrm>
          <a:custGeom>
            <a:avLst/>
            <a:gdLst/>
            <a:ahLst/>
            <a:cxnLst/>
            <a:rect l="l" t="t" r="r" b="b"/>
            <a:pathLst>
              <a:path w="768281" h="880380">
                <a:moveTo>
                  <a:pt x="0" y="0"/>
                </a:moveTo>
                <a:lnTo>
                  <a:pt x="768282" y="0"/>
                </a:lnTo>
                <a:lnTo>
                  <a:pt x="768282" y="880380"/>
                </a:lnTo>
                <a:lnTo>
                  <a:pt x="0" y="8803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2713098" y="5864409"/>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3474860">
            <a:off x="16456243" y="280962"/>
            <a:ext cx="1204944" cy="2118786"/>
          </a:xfrm>
          <a:custGeom>
            <a:avLst/>
            <a:gdLst/>
            <a:ahLst/>
            <a:cxnLst/>
            <a:rect l="l" t="t" r="r" b="b"/>
            <a:pathLst>
              <a:path w="1204944" h="2118786">
                <a:moveTo>
                  <a:pt x="0" y="0"/>
                </a:moveTo>
                <a:lnTo>
                  <a:pt x="1204944" y="0"/>
                </a:lnTo>
                <a:lnTo>
                  <a:pt x="1204944" y="2118786"/>
                </a:lnTo>
                <a:lnTo>
                  <a:pt x="0" y="21187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7058715" y="9128436"/>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2807856">
            <a:off x="17671245" y="2635673"/>
            <a:ext cx="393075" cy="2807680"/>
          </a:xfrm>
          <a:custGeom>
            <a:avLst/>
            <a:gdLst/>
            <a:ahLst/>
            <a:cxnLst/>
            <a:rect l="l" t="t" r="r" b="b"/>
            <a:pathLst>
              <a:path w="393075" h="2807680">
                <a:moveTo>
                  <a:pt x="0" y="0"/>
                </a:moveTo>
                <a:lnTo>
                  <a:pt x="393075" y="0"/>
                </a:lnTo>
                <a:lnTo>
                  <a:pt x="393075" y="2807680"/>
                </a:lnTo>
                <a:lnTo>
                  <a:pt x="0" y="28076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rot="2807856">
            <a:off x="17329778" y="2114000"/>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rot="-545948">
            <a:off x="17372074" y="2492057"/>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15" name="Group 15"/>
          <p:cNvGrpSpPr/>
          <p:nvPr/>
        </p:nvGrpSpPr>
        <p:grpSpPr>
          <a:xfrm>
            <a:off x="707231" y="5143500"/>
            <a:ext cx="3831425" cy="1643603"/>
            <a:chOff x="0" y="0"/>
            <a:chExt cx="2236606" cy="959458"/>
          </a:xfrm>
        </p:grpSpPr>
        <p:sp>
          <p:nvSpPr>
            <p:cNvPr id="16" name="Freeform 16"/>
            <p:cNvSpPr/>
            <p:nvPr/>
          </p:nvSpPr>
          <p:spPr>
            <a:xfrm>
              <a:off x="0" y="0"/>
              <a:ext cx="2236606" cy="959458"/>
            </a:xfrm>
            <a:custGeom>
              <a:avLst/>
              <a:gdLst/>
              <a:ahLst/>
              <a:cxnLst/>
              <a:rect l="l" t="t" r="r" b="b"/>
              <a:pathLst>
                <a:path w="2236606" h="959458">
                  <a:moveTo>
                    <a:pt x="1118303" y="0"/>
                  </a:moveTo>
                  <a:cubicBezTo>
                    <a:pt x="500681" y="0"/>
                    <a:pt x="0" y="214782"/>
                    <a:pt x="0" y="479729"/>
                  </a:cubicBezTo>
                  <a:cubicBezTo>
                    <a:pt x="0" y="744676"/>
                    <a:pt x="500681" y="959458"/>
                    <a:pt x="1118303" y="959458"/>
                  </a:cubicBezTo>
                  <a:cubicBezTo>
                    <a:pt x="1735925" y="959458"/>
                    <a:pt x="2236606" y="744676"/>
                    <a:pt x="2236606" y="479729"/>
                  </a:cubicBezTo>
                  <a:cubicBezTo>
                    <a:pt x="2236606" y="214782"/>
                    <a:pt x="1735925" y="0"/>
                    <a:pt x="1118303" y="0"/>
                  </a:cubicBezTo>
                  <a:close/>
                </a:path>
              </a:pathLst>
            </a:custGeom>
            <a:solidFill>
              <a:srgbClr val="B9CF4F"/>
            </a:solidFill>
            <a:ln w="161925" cap="sq">
              <a:solidFill>
                <a:srgbClr val="13655A"/>
              </a:solidFill>
              <a:prstDash val="solid"/>
              <a:miter/>
            </a:ln>
          </p:spPr>
          <p:txBody>
            <a:bodyPr/>
            <a:lstStyle/>
            <a:p>
              <a:endParaRPr lang="en-US"/>
            </a:p>
          </p:txBody>
        </p:sp>
        <p:sp>
          <p:nvSpPr>
            <p:cNvPr id="17" name="TextBox 17"/>
            <p:cNvSpPr txBox="1"/>
            <p:nvPr/>
          </p:nvSpPr>
          <p:spPr>
            <a:xfrm>
              <a:off x="209682" y="32799"/>
              <a:ext cx="1817242" cy="83671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8762103" y="5143500"/>
            <a:ext cx="3831425" cy="1643603"/>
            <a:chOff x="0" y="0"/>
            <a:chExt cx="2236606" cy="959458"/>
          </a:xfrm>
        </p:grpSpPr>
        <p:sp>
          <p:nvSpPr>
            <p:cNvPr id="19" name="Freeform 19"/>
            <p:cNvSpPr/>
            <p:nvPr/>
          </p:nvSpPr>
          <p:spPr>
            <a:xfrm>
              <a:off x="0" y="0"/>
              <a:ext cx="2236606" cy="959458"/>
            </a:xfrm>
            <a:custGeom>
              <a:avLst/>
              <a:gdLst/>
              <a:ahLst/>
              <a:cxnLst/>
              <a:rect l="l" t="t" r="r" b="b"/>
              <a:pathLst>
                <a:path w="2236606" h="959458">
                  <a:moveTo>
                    <a:pt x="1118303" y="0"/>
                  </a:moveTo>
                  <a:cubicBezTo>
                    <a:pt x="500681" y="0"/>
                    <a:pt x="0" y="214782"/>
                    <a:pt x="0" y="479729"/>
                  </a:cubicBezTo>
                  <a:cubicBezTo>
                    <a:pt x="0" y="744676"/>
                    <a:pt x="500681" y="959458"/>
                    <a:pt x="1118303" y="959458"/>
                  </a:cubicBezTo>
                  <a:cubicBezTo>
                    <a:pt x="1735925" y="959458"/>
                    <a:pt x="2236606" y="744676"/>
                    <a:pt x="2236606" y="479729"/>
                  </a:cubicBezTo>
                  <a:cubicBezTo>
                    <a:pt x="2236606" y="214782"/>
                    <a:pt x="1735925" y="0"/>
                    <a:pt x="1118303" y="0"/>
                  </a:cubicBezTo>
                  <a:close/>
                </a:path>
              </a:pathLst>
            </a:custGeom>
            <a:solidFill>
              <a:srgbClr val="B9CF4F"/>
            </a:solidFill>
            <a:ln w="161925" cap="sq">
              <a:solidFill>
                <a:srgbClr val="13655A"/>
              </a:solidFill>
              <a:prstDash val="solid"/>
              <a:miter/>
            </a:ln>
          </p:spPr>
          <p:txBody>
            <a:bodyPr/>
            <a:lstStyle/>
            <a:p>
              <a:endParaRPr lang="en-US"/>
            </a:p>
          </p:txBody>
        </p:sp>
        <p:sp>
          <p:nvSpPr>
            <p:cNvPr id="20" name="TextBox 20"/>
            <p:cNvSpPr txBox="1"/>
            <p:nvPr/>
          </p:nvSpPr>
          <p:spPr>
            <a:xfrm>
              <a:off x="209682" y="32799"/>
              <a:ext cx="1817242" cy="83671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4798245" y="5143500"/>
            <a:ext cx="3831425" cy="1643603"/>
            <a:chOff x="0" y="0"/>
            <a:chExt cx="2236606" cy="959458"/>
          </a:xfrm>
        </p:grpSpPr>
        <p:sp>
          <p:nvSpPr>
            <p:cNvPr id="22" name="Freeform 22"/>
            <p:cNvSpPr/>
            <p:nvPr/>
          </p:nvSpPr>
          <p:spPr>
            <a:xfrm>
              <a:off x="0" y="0"/>
              <a:ext cx="2236606" cy="959458"/>
            </a:xfrm>
            <a:custGeom>
              <a:avLst/>
              <a:gdLst/>
              <a:ahLst/>
              <a:cxnLst/>
              <a:rect l="l" t="t" r="r" b="b"/>
              <a:pathLst>
                <a:path w="2236606" h="959458">
                  <a:moveTo>
                    <a:pt x="1118303" y="0"/>
                  </a:moveTo>
                  <a:cubicBezTo>
                    <a:pt x="500681" y="0"/>
                    <a:pt x="0" y="214782"/>
                    <a:pt x="0" y="479729"/>
                  </a:cubicBezTo>
                  <a:cubicBezTo>
                    <a:pt x="0" y="744676"/>
                    <a:pt x="500681" y="959458"/>
                    <a:pt x="1118303" y="959458"/>
                  </a:cubicBezTo>
                  <a:cubicBezTo>
                    <a:pt x="1735925" y="959458"/>
                    <a:pt x="2236606" y="744676"/>
                    <a:pt x="2236606" y="479729"/>
                  </a:cubicBezTo>
                  <a:cubicBezTo>
                    <a:pt x="2236606" y="214782"/>
                    <a:pt x="1735925" y="0"/>
                    <a:pt x="1118303" y="0"/>
                  </a:cubicBezTo>
                  <a:close/>
                </a:path>
              </a:pathLst>
            </a:custGeom>
            <a:solidFill>
              <a:srgbClr val="B9CF4F"/>
            </a:solidFill>
            <a:ln w="161925" cap="sq">
              <a:solidFill>
                <a:srgbClr val="13655A"/>
              </a:solidFill>
              <a:prstDash val="solid"/>
              <a:miter/>
            </a:ln>
          </p:spPr>
          <p:txBody>
            <a:bodyPr/>
            <a:lstStyle/>
            <a:p>
              <a:endParaRPr lang="en-US"/>
            </a:p>
          </p:txBody>
        </p:sp>
        <p:sp>
          <p:nvSpPr>
            <p:cNvPr id="23" name="TextBox 23"/>
            <p:cNvSpPr txBox="1"/>
            <p:nvPr/>
          </p:nvSpPr>
          <p:spPr>
            <a:xfrm>
              <a:off x="209682" y="32799"/>
              <a:ext cx="1817242" cy="83671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2853117" y="5143500"/>
            <a:ext cx="3831425" cy="1643603"/>
            <a:chOff x="0" y="0"/>
            <a:chExt cx="2236606" cy="959458"/>
          </a:xfrm>
        </p:grpSpPr>
        <p:sp>
          <p:nvSpPr>
            <p:cNvPr id="25" name="Freeform 25"/>
            <p:cNvSpPr/>
            <p:nvPr/>
          </p:nvSpPr>
          <p:spPr>
            <a:xfrm>
              <a:off x="0" y="0"/>
              <a:ext cx="2236606" cy="959458"/>
            </a:xfrm>
            <a:custGeom>
              <a:avLst/>
              <a:gdLst/>
              <a:ahLst/>
              <a:cxnLst/>
              <a:rect l="l" t="t" r="r" b="b"/>
              <a:pathLst>
                <a:path w="2236606" h="959458">
                  <a:moveTo>
                    <a:pt x="1118303" y="0"/>
                  </a:moveTo>
                  <a:cubicBezTo>
                    <a:pt x="500681" y="0"/>
                    <a:pt x="0" y="214782"/>
                    <a:pt x="0" y="479729"/>
                  </a:cubicBezTo>
                  <a:cubicBezTo>
                    <a:pt x="0" y="744676"/>
                    <a:pt x="500681" y="959458"/>
                    <a:pt x="1118303" y="959458"/>
                  </a:cubicBezTo>
                  <a:cubicBezTo>
                    <a:pt x="1735925" y="959458"/>
                    <a:pt x="2236606" y="744676"/>
                    <a:pt x="2236606" y="479729"/>
                  </a:cubicBezTo>
                  <a:cubicBezTo>
                    <a:pt x="2236606" y="214782"/>
                    <a:pt x="1735925" y="0"/>
                    <a:pt x="1118303" y="0"/>
                  </a:cubicBezTo>
                  <a:close/>
                </a:path>
              </a:pathLst>
            </a:custGeom>
            <a:solidFill>
              <a:srgbClr val="B9CF4F"/>
            </a:solidFill>
            <a:ln w="161925" cap="sq">
              <a:solidFill>
                <a:srgbClr val="13655A"/>
              </a:solidFill>
              <a:prstDash val="solid"/>
              <a:miter/>
            </a:ln>
          </p:spPr>
          <p:txBody>
            <a:bodyPr/>
            <a:lstStyle/>
            <a:p>
              <a:endParaRPr lang="en-US"/>
            </a:p>
          </p:txBody>
        </p:sp>
        <p:sp>
          <p:nvSpPr>
            <p:cNvPr id="26" name="TextBox 26"/>
            <p:cNvSpPr txBox="1"/>
            <p:nvPr/>
          </p:nvSpPr>
          <p:spPr>
            <a:xfrm>
              <a:off x="209682" y="32799"/>
              <a:ext cx="1817242" cy="83671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3490031" y="2373866"/>
            <a:ext cx="11688803" cy="6988175"/>
          </a:xfrm>
          <a:prstGeom prst="rect">
            <a:avLst/>
          </a:prstGeom>
        </p:spPr>
        <p:txBody>
          <a:bodyPr lIns="0" tIns="0" rIns="0" bIns="0" rtlCol="0" anchor="t">
            <a:spAutoFit/>
          </a:bodyPr>
          <a:lstStyle/>
          <a:p>
            <a:pPr algn="ctr">
              <a:lnSpc>
                <a:spcPts val="7000"/>
              </a:lnSpc>
            </a:pPr>
            <a:r>
              <a:rPr lang="en-US" sz="5000" spc="375">
                <a:solidFill>
                  <a:srgbClr val="136447"/>
                </a:solidFill>
                <a:latin typeface="Wedges"/>
              </a:rPr>
              <a:t>WHAT CELLULAR ORGANELLE IS RESPONSIBLE FOR GENERATING MOST OF THE ATP?</a:t>
            </a:r>
          </a:p>
          <a:p>
            <a:pPr algn="ctr">
              <a:lnSpc>
                <a:spcPts val="7000"/>
              </a:lnSpc>
            </a:pPr>
            <a:endParaRPr lang="en-US" sz="5000" spc="375">
              <a:solidFill>
                <a:srgbClr val="136447"/>
              </a:solidFill>
              <a:latin typeface="Wedges"/>
            </a:endParaRPr>
          </a:p>
          <a:p>
            <a:pPr algn="ctr">
              <a:lnSpc>
                <a:spcPts val="7000"/>
              </a:lnSpc>
            </a:pPr>
            <a:endParaRPr lang="en-US" sz="5000" spc="375">
              <a:solidFill>
                <a:srgbClr val="136447"/>
              </a:solidFill>
              <a:latin typeface="Wedges"/>
            </a:endParaRPr>
          </a:p>
          <a:p>
            <a:pPr algn="ctr">
              <a:lnSpc>
                <a:spcPts val="7000"/>
              </a:lnSpc>
            </a:pPr>
            <a:endParaRPr lang="en-US" sz="5000" spc="375">
              <a:solidFill>
                <a:srgbClr val="136447"/>
              </a:solidFill>
              <a:latin typeface="Wedges"/>
            </a:endParaRPr>
          </a:p>
          <a:p>
            <a:pPr algn="ctr">
              <a:lnSpc>
                <a:spcPts val="7000"/>
              </a:lnSpc>
            </a:pPr>
            <a:endParaRPr lang="en-US" sz="5000" spc="375">
              <a:solidFill>
                <a:srgbClr val="136447"/>
              </a:solidFill>
              <a:latin typeface="Wedges"/>
            </a:endParaRPr>
          </a:p>
          <a:p>
            <a:pPr algn="ctr">
              <a:lnSpc>
                <a:spcPts val="7000"/>
              </a:lnSpc>
              <a:spcBef>
                <a:spcPct val="0"/>
              </a:spcBef>
            </a:pPr>
            <a:endParaRPr lang="en-US" sz="5000" spc="375">
              <a:solidFill>
                <a:srgbClr val="136447"/>
              </a:solidFill>
              <a:latin typeface="Wedges"/>
            </a:endParaRPr>
          </a:p>
        </p:txBody>
      </p:sp>
      <p:sp>
        <p:nvSpPr>
          <p:cNvPr id="28" name="TextBox 28"/>
          <p:cNvSpPr txBox="1"/>
          <p:nvPr/>
        </p:nvSpPr>
        <p:spPr>
          <a:xfrm>
            <a:off x="1012527" y="5615416"/>
            <a:ext cx="3220833" cy="728345"/>
          </a:xfrm>
          <a:prstGeom prst="rect">
            <a:avLst/>
          </a:prstGeom>
        </p:spPr>
        <p:txBody>
          <a:bodyPr lIns="0" tIns="0" rIns="0" bIns="0" rtlCol="0" anchor="t">
            <a:spAutoFit/>
          </a:bodyPr>
          <a:lstStyle/>
          <a:p>
            <a:pPr algn="ctr">
              <a:lnSpc>
                <a:spcPts val="2799"/>
              </a:lnSpc>
            </a:pPr>
            <a:r>
              <a:rPr lang="en-US" sz="2799">
                <a:solidFill>
                  <a:srgbClr val="136447"/>
                </a:solidFill>
                <a:latin typeface="Poppins Semi-Bold"/>
              </a:rPr>
              <a:t>A) Golgi </a:t>
            </a:r>
          </a:p>
          <a:p>
            <a:pPr algn="ctr">
              <a:lnSpc>
                <a:spcPts val="2799"/>
              </a:lnSpc>
            </a:pPr>
            <a:r>
              <a:rPr lang="en-US" sz="2799">
                <a:solidFill>
                  <a:srgbClr val="136447"/>
                </a:solidFill>
                <a:latin typeface="Poppins Semi-Bold"/>
              </a:rPr>
              <a:t>apparatus</a:t>
            </a:r>
          </a:p>
        </p:txBody>
      </p:sp>
      <p:sp>
        <p:nvSpPr>
          <p:cNvPr id="29" name="TextBox 29"/>
          <p:cNvSpPr txBox="1"/>
          <p:nvPr/>
        </p:nvSpPr>
        <p:spPr>
          <a:xfrm>
            <a:off x="5103541" y="5786866"/>
            <a:ext cx="3220833" cy="385445"/>
          </a:xfrm>
          <a:prstGeom prst="rect">
            <a:avLst/>
          </a:prstGeom>
        </p:spPr>
        <p:txBody>
          <a:bodyPr lIns="0" tIns="0" rIns="0" bIns="0" rtlCol="0" anchor="t">
            <a:spAutoFit/>
          </a:bodyPr>
          <a:lstStyle/>
          <a:p>
            <a:pPr algn="ctr">
              <a:lnSpc>
                <a:spcPts val="2799"/>
              </a:lnSpc>
            </a:pPr>
            <a:r>
              <a:rPr lang="en-US" sz="2799">
                <a:solidFill>
                  <a:srgbClr val="136447"/>
                </a:solidFill>
                <a:latin typeface="Poppins Semi-Bold"/>
              </a:rPr>
              <a:t>B) Mitochondria </a:t>
            </a:r>
          </a:p>
        </p:txBody>
      </p:sp>
      <p:sp>
        <p:nvSpPr>
          <p:cNvPr id="30" name="TextBox 30"/>
          <p:cNvSpPr txBox="1"/>
          <p:nvPr/>
        </p:nvSpPr>
        <p:spPr>
          <a:xfrm>
            <a:off x="9067399" y="5691895"/>
            <a:ext cx="3220833" cy="728345"/>
          </a:xfrm>
          <a:prstGeom prst="rect">
            <a:avLst/>
          </a:prstGeom>
        </p:spPr>
        <p:txBody>
          <a:bodyPr lIns="0" tIns="0" rIns="0" bIns="0" rtlCol="0" anchor="t">
            <a:spAutoFit/>
          </a:bodyPr>
          <a:lstStyle/>
          <a:p>
            <a:pPr algn="ctr">
              <a:lnSpc>
                <a:spcPts val="2799"/>
              </a:lnSpc>
            </a:pPr>
            <a:r>
              <a:rPr lang="en-US" sz="2799">
                <a:solidFill>
                  <a:srgbClr val="136447"/>
                </a:solidFill>
                <a:latin typeface="Poppins Semi-Bold"/>
              </a:rPr>
              <a:t>C) Endoplasmic reticulum</a:t>
            </a:r>
          </a:p>
        </p:txBody>
      </p:sp>
      <p:sp>
        <p:nvSpPr>
          <p:cNvPr id="31" name="TextBox 31"/>
          <p:cNvSpPr txBox="1"/>
          <p:nvPr/>
        </p:nvSpPr>
        <p:spPr>
          <a:xfrm>
            <a:off x="13241228" y="5786866"/>
            <a:ext cx="3220833" cy="385445"/>
          </a:xfrm>
          <a:prstGeom prst="rect">
            <a:avLst/>
          </a:prstGeom>
        </p:spPr>
        <p:txBody>
          <a:bodyPr lIns="0" tIns="0" rIns="0" bIns="0" rtlCol="0" anchor="t">
            <a:spAutoFit/>
          </a:bodyPr>
          <a:lstStyle/>
          <a:p>
            <a:pPr algn="ctr">
              <a:lnSpc>
                <a:spcPts val="2799"/>
              </a:lnSpc>
            </a:pPr>
            <a:r>
              <a:rPr lang="en-US" sz="2799">
                <a:solidFill>
                  <a:srgbClr val="136447"/>
                </a:solidFill>
                <a:latin typeface="Poppins Semi-Bold"/>
              </a:rPr>
              <a:t>D) Nucleus</a:t>
            </a:r>
          </a:p>
        </p:txBody>
      </p:sp>
      <p:pic>
        <p:nvPicPr>
          <p:cNvPr id="37" name="btnInknoeActivityCp2">
            <a:extLst>
              <a:ext uri="{FF2B5EF4-FFF2-40B4-BE49-F238E27FC236}">
                <a16:creationId xmlns:a16="http://schemas.microsoft.com/office/drawing/2014/main" id="{AA77CD49-FD17-5DEF-C822-AA89C0B6487B}"/>
              </a:ext>
            </a:extLst>
          </p:cNvPr>
          <p:cNvPicPr>
            <a:picLocks noChangeAspect="1"/>
          </p:cNvPicPr>
          <p:nvPr>
            <p:custDataLst>
              <p:tags r:id="rId1"/>
            </p:custDataLst>
          </p:nvPr>
        </p:nvPicPr>
        <p:blipFill>
          <a:blip r:embed="rId15" r:link="rId16" cstate="print">
            <a:extLst>
              <a:ext uri="{28A0092B-C50C-407E-A947-70E740481C1C}">
                <a14:useLocalDpi xmlns:a14="http://schemas.microsoft.com/office/drawing/2010/main" val="0"/>
              </a:ext>
            </a:extLst>
          </a:blip>
          <a:stretch>
            <a:fillRect/>
          </a:stretch>
        </p:blipFill>
        <p:spPr>
          <a:xfrm>
            <a:off x="7454763" y="7425447"/>
            <a:ext cx="3333071" cy="8715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AE7FF"/>
        </a:solidFill>
        <a:effectLst/>
      </p:bgPr>
    </p:bg>
    <p:spTree>
      <p:nvGrpSpPr>
        <p:cNvPr id="1" name=""/>
        <p:cNvGrpSpPr/>
        <p:nvPr/>
      </p:nvGrpSpPr>
      <p:grpSpPr>
        <a:xfrm>
          <a:off x="0" y="0"/>
          <a:ext cx="0" cy="0"/>
          <a:chOff x="0" y="0"/>
          <a:chExt cx="0" cy="0"/>
        </a:xfrm>
      </p:grpSpPr>
      <p:grpSp>
        <p:nvGrpSpPr>
          <p:cNvPr id="2" name="Group 2"/>
          <p:cNvGrpSpPr/>
          <p:nvPr/>
        </p:nvGrpSpPr>
        <p:grpSpPr>
          <a:xfrm>
            <a:off x="16453757" y="1011717"/>
            <a:ext cx="881743" cy="88174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F2AFF"/>
            </a:solidFill>
          </p:spPr>
          <p:txBody>
            <a:bodyPr/>
            <a:lstStyle/>
            <a:p>
              <a:endParaRPr lang="en-US"/>
            </a:p>
          </p:txBody>
        </p:sp>
      </p:grpSp>
      <p:grpSp>
        <p:nvGrpSpPr>
          <p:cNvPr id="4" name="Group 4"/>
          <p:cNvGrpSpPr/>
          <p:nvPr/>
        </p:nvGrpSpPr>
        <p:grpSpPr>
          <a:xfrm>
            <a:off x="15348375" y="1011717"/>
            <a:ext cx="881743" cy="881743"/>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7DFF"/>
            </a:solidFill>
          </p:spPr>
          <p:txBody>
            <a:bodyPr/>
            <a:lstStyle/>
            <a:p>
              <a:endParaRPr lang="en-US"/>
            </a:p>
          </p:txBody>
        </p:sp>
      </p:grpSp>
      <p:grpSp>
        <p:nvGrpSpPr>
          <p:cNvPr id="6" name="Group 6"/>
          <p:cNvGrpSpPr/>
          <p:nvPr/>
        </p:nvGrpSpPr>
        <p:grpSpPr>
          <a:xfrm>
            <a:off x="14270483" y="1011717"/>
            <a:ext cx="881743" cy="881743"/>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F2AFF"/>
            </a:solidFill>
          </p:spPr>
          <p:txBody>
            <a:bodyPr/>
            <a:lstStyle/>
            <a:p>
              <a:endParaRPr lang="en-US"/>
            </a:p>
          </p:txBody>
        </p:sp>
      </p:grpSp>
      <p:sp>
        <p:nvSpPr>
          <p:cNvPr id="8" name="AutoShape 8"/>
          <p:cNvSpPr/>
          <p:nvPr/>
        </p:nvSpPr>
        <p:spPr>
          <a:xfrm>
            <a:off x="11265893" y="1452588"/>
            <a:ext cx="2690681" cy="0"/>
          </a:xfrm>
          <a:prstGeom prst="line">
            <a:avLst/>
          </a:prstGeom>
          <a:ln w="95250" cap="rnd">
            <a:solidFill>
              <a:srgbClr val="6F2AFF"/>
            </a:solidFill>
            <a:prstDash val="solid"/>
            <a:headEnd type="none" w="sm" len="sm"/>
            <a:tailEnd type="none" w="sm" len="sm"/>
          </a:ln>
        </p:spPr>
        <p:txBody>
          <a:bodyPr/>
          <a:lstStyle/>
          <a:p>
            <a:endParaRPr lang="en-US"/>
          </a:p>
        </p:txBody>
      </p:sp>
      <p:sp>
        <p:nvSpPr>
          <p:cNvPr id="9" name="Freeform 9"/>
          <p:cNvSpPr/>
          <p:nvPr/>
        </p:nvSpPr>
        <p:spPr>
          <a:xfrm>
            <a:off x="11916145" y="2617942"/>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2270598">
            <a:off x="14057286" y="4883742"/>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85602" y="1172391"/>
            <a:ext cx="8289641" cy="8289641"/>
          </a:xfrm>
          <a:custGeom>
            <a:avLst/>
            <a:gdLst/>
            <a:ahLst/>
            <a:cxnLst/>
            <a:rect l="l" t="t" r="r" b="b"/>
            <a:pathLst>
              <a:path w="8289641" h="8289641">
                <a:moveTo>
                  <a:pt x="0" y="0"/>
                </a:moveTo>
                <a:lnTo>
                  <a:pt x="8289641" y="0"/>
                </a:lnTo>
                <a:lnTo>
                  <a:pt x="8289641" y="8289641"/>
                </a:lnTo>
                <a:lnTo>
                  <a:pt x="0" y="82896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385510" y="4371923"/>
            <a:ext cx="6689824" cy="2188845"/>
          </a:xfrm>
          <a:prstGeom prst="rect">
            <a:avLst/>
          </a:prstGeom>
        </p:spPr>
        <p:txBody>
          <a:bodyPr lIns="0" tIns="0" rIns="0" bIns="0" rtlCol="0" anchor="t">
            <a:spAutoFit/>
          </a:bodyPr>
          <a:lstStyle/>
          <a:p>
            <a:pPr algn="ctr">
              <a:lnSpc>
                <a:spcPts val="8400"/>
              </a:lnSpc>
            </a:pPr>
            <a:r>
              <a:rPr lang="en-US" sz="6000">
                <a:solidFill>
                  <a:srgbClr val="000000"/>
                </a:solidFill>
                <a:latin typeface="Archivo Black"/>
              </a:rPr>
              <a:t>True or False: </a:t>
            </a:r>
          </a:p>
          <a:p>
            <a:pPr algn="ctr">
              <a:lnSpc>
                <a:spcPts val="4409"/>
              </a:lnSpc>
            </a:pPr>
            <a:r>
              <a:rPr lang="en-US" sz="3150">
                <a:solidFill>
                  <a:srgbClr val="000000"/>
                </a:solidFill>
                <a:latin typeface="Archivo Black"/>
              </a:rPr>
              <a:t>Every individual's DNA, except</a:t>
            </a:r>
          </a:p>
          <a:p>
            <a:pPr algn="ctr">
              <a:lnSpc>
                <a:spcPts val="4409"/>
              </a:lnSpc>
            </a:pPr>
            <a:r>
              <a:rPr lang="en-US" sz="3150">
                <a:solidFill>
                  <a:srgbClr val="000000"/>
                </a:solidFill>
                <a:latin typeface="Archivo Black"/>
              </a:rPr>
              <a:t>for identical twins, is unique.</a:t>
            </a:r>
          </a:p>
        </p:txBody>
      </p:sp>
      <p:sp>
        <p:nvSpPr>
          <p:cNvPr id="13" name="Rounded Rectangular Callout 12">
            <a:extLst>
              <a:ext uri="{FF2B5EF4-FFF2-40B4-BE49-F238E27FC236}">
                <a16:creationId xmlns:a16="http://schemas.microsoft.com/office/drawing/2014/main" id="{AE8F3ACC-F16E-0A20-054F-0785DA09254B}"/>
              </a:ext>
            </a:extLst>
          </p:cNvPr>
          <p:cNvSpPr/>
          <p:nvPr/>
        </p:nvSpPr>
        <p:spPr>
          <a:xfrm flipH="1">
            <a:off x="11892082" y="8270013"/>
            <a:ext cx="2684274" cy="1285393"/>
          </a:xfrm>
          <a:prstGeom prst="wedgeRoundRectCallout">
            <a:avLst>
              <a:gd name="adj1" fmla="val -35363"/>
              <a:gd name="adj2" fmla="val 79601"/>
              <a:gd name="adj3" fmla="val 16667"/>
            </a:avLst>
          </a:prstGeom>
          <a:solidFill>
            <a:srgbClr val="6B3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551A6A2-93F3-F8C1-2039-9CB1B84686E2}"/>
              </a:ext>
            </a:extLst>
          </p:cNvPr>
          <p:cNvSpPr txBox="1"/>
          <p:nvPr/>
        </p:nvSpPr>
        <p:spPr>
          <a:xfrm>
            <a:off x="12136638" y="8308390"/>
            <a:ext cx="2195162" cy="1200329"/>
          </a:xfrm>
          <a:prstGeom prst="rect">
            <a:avLst/>
          </a:prstGeom>
          <a:noFill/>
        </p:spPr>
        <p:txBody>
          <a:bodyPr wrap="square" rtlCol="0">
            <a:spAutoFit/>
          </a:bodyPr>
          <a:lstStyle/>
          <a:p>
            <a:r>
              <a:rPr lang="en-US" dirty="0">
                <a:solidFill>
                  <a:schemeClr val="bg1"/>
                </a:solidFill>
              </a:rPr>
              <a:t>Launch Quick Poll from </a:t>
            </a:r>
            <a:r>
              <a:rPr lang="en-US" dirty="0" err="1">
                <a:solidFill>
                  <a:schemeClr val="bg1"/>
                </a:solidFill>
              </a:rPr>
              <a:t>ClassPoint</a:t>
            </a:r>
            <a:r>
              <a:rPr lang="en-US" dirty="0">
                <a:solidFill>
                  <a:schemeClr val="bg1"/>
                </a:solidFill>
              </a:rPr>
              <a:t> Toolbar in slide show mode.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chemeClr val="tx1"/>
          </a:solidFill>
        </p:spPr>
        <p:txBody>
          <a:bodyPr/>
          <a:lstStyle/>
          <a:p>
            <a:endParaRPr lang="en-US" dirty="0"/>
          </a:p>
        </p:txBody>
      </p:sp>
      <p:sp>
        <p:nvSpPr>
          <p:cNvPr id="6" name="TextBox 6"/>
          <p:cNvSpPr txBox="1"/>
          <p:nvPr/>
        </p:nvSpPr>
        <p:spPr>
          <a:xfrm>
            <a:off x="-644964" y="-495300"/>
            <a:ext cx="7028200" cy="3048000"/>
          </a:xfrm>
          <a:prstGeom prst="rect">
            <a:avLst/>
          </a:prstGeom>
        </p:spPr>
        <p:txBody>
          <a:bodyPr lIns="0" tIns="0" rIns="0" bIns="0" rtlCol="0" anchor="t">
            <a:spAutoFit/>
          </a:bodyPr>
          <a:lstStyle/>
          <a:p>
            <a:pPr marL="0" lvl="0" indent="0" algn="ctr">
              <a:lnSpc>
                <a:spcPts val="24000"/>
              </a:lnSpc>
            </a:pPr>
            <a:r>
              <a:rPr lang="en-US" sz="20000" spc="1500">
                <a:solidFill>
                  <a:srgbClr val="136447"/>
                </a:solidFill>
                <a:latin typeface="Wedges"/>
              </a:rPr>
              <a:t>Cell</a:t>
            </a:r>
          </a:p>
        </p:txBody>
      </p:sp>
      <p:sp>
        <p:nvSpPr>
          <p:cNvPr id="7" name="TextBox 7"/>
          <p:cNvSpPr txBox="1"/>
          <p:nvPr/>
        </p:nvSpPr>
        <p:spPr>
          <a:xfrm>
            <a:off x="2612524" y="8065542"/>
            <a:ext cx="7028200" cy="3048000"/>
          </a:xfrm>
          <a:prstGeom prst="rect">
            <a:avLst/>
          </a:prstGeom>
        </p:spPr>
        <p:txBody>
          <a:bodyPr lIns="0" tIns="0" rIns="0" bIns="0" rtlCol="0" anchor="t">
            <a:spAutoFit/>
          </a:bodyPr>
          <a:lstStyle/>
          <a:p>
            <a:pPr marL="0" lvl="0" indent="0" algn="ctr">
              <a:lnSpc>
                <a:spcPts val="24000"/>
              </a:lnSpc>
            </a:pPr>
            <a:r>
              <a:rPr lang="en-US" sz="20000" spc="1500" dirty="0">
                <a:solidFill>
                  <a:srgbClr val="136447"/>
                </a:solidFill>
                <a:latin typeface="Wedges"/>
              </a:rPr>
              <a:t>Cell</a:t>
            </a:r>
          </a:p>
        </p:txBody>
      </p:sp>
      <p:sp>
        <p:nvSpPr>
          <p:cNvPr id="8" name="TextBox 8"/>
          <p:cNvSpPr txBox="1"/>
          <p:nvPr/>
        </p:nvSpPr>
        <p:spPr>
          <a:xfrm>
            <a:off x="790071" y="3454630"/>
            <a:ext cx="7705252" cy="4131310"/>
          </a:xfrm>
          <a:prstGeom prst="rect">
            <a:avLst/>
          </a:prstGeom>
        </p:spPr>
        <p:txBody>
          <a:bodyPr lIns="0" tIns="0" rIns="0" bIns="0" rtlCol="0" anchor="t">
            <a:spAutoFit/>
          </a:bodyPr>
          <a:lstStyle/>
          <a:p>
            <a:pPr marL="0" lvl="0" indent="0" algn="ctr">
              <a:lnSpc>
                <a:spcPts val="4159"/>
              </a:lnSpc>
            </a:pPr>
            <a:r>
              <a:rPr lang="en-US" sz="3199">
                <a:solidFill>
                  <a:srgbClr val="136447"/>
                </a:solidFill>
                <a:latin typeface="Poppins"/>
              </a:rPr>
              <a:t>Basic structural and functional unit of life, often referred to as the "building block" of living organisms. It is the smallest structural and functional unit of an organism that is capable of carrying out the processes essential for life, such as metabolism, growth, and reproduction. </a:t>
            </a:r>
          </a:p>
        </p:txBody>
      </p:sp>
      <p:sp>
        <p:nvSpPr>
          <p:cNvPr id="13" name="Rounded Rectangular Callout 12">
            <a:extLst>
              <a:ext uri="{FF2B5EF4-FFF2-40B4-BE49-F238E27FC236}">
                <a16:creationId xmlns:a16="http://schemas.microsoft.com/office/drawing/2014/main" id="{68754755-10B2-3CA9-8F54-FDA5854B6777}"/>
              </a:ext>
            </a:extLst>
          </p:cNvPr>
          <p:cNvSpPr/>
          <p:nvPr/>
        </p:nvSpPr>
        <p:spPr>
          <a:xfrm flipH="1">
            <a:off x="11892082" y="8270013"/>
            <a:ext cx="2684274" cy="1285393"/>
          </a:xfrm>
          <a:prstGeom prst="wedgeRoundRectCallout">
            <a:avLst>
              <a:gd name="adj1" fmla="val -35363"/>
              <a:gd name="adj2" fmla="val 79601"/>
              <a:gd name="adj3" fmla="val 16667"/>
            </a:avLst>
          </a:prstGeom>
          <a:solidFill>
            <a:srgbClr val="6B3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white circle with a smiling face&#10;&#10;Description automatically generated">
            <a:extLst>
              <a:ext uri="{FF2B5EF4-FFF2-40B4-BE49-F238E27FC236}">
                <a16:creationId xmlns:a16="http://schemas.microsoft.com/office/drawing/2014/main" id="{380F8140-BEE2-3F44-3CCF-D1CDF9C71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825" y="7396630"/>
            <a:ext cx="1905309" cy="1914694"/>
          </a:xfrm>
          <a:prstGeom prst="rect">
            <a:avLst/>
          </a:prstGeom>
        </p:spPr>
      </p:pic>
      <p:sp>
        <p:nvSpPr>
          <p:cNvPr id="12" name="TextBox 11">
            <a:extLst>
              <a:ext uri="{FF2B5EF4-FFF2-40B4-BE49-F238E27FC236}">
                <a16:creationId xmlns:a16="http://schemas.microsoft.com/office/drawing/2014/main" id="{B3C1285C-5E78-65F5-EE0F-75DB7BFC16B4}"/>
              </a:ext>
            </a:extLst>
          </p:cNvPr>
          <p:cNvSpPr txBox="1"/>
          <p:nvPr/>
        </p:nvSpPr>
        <p:spPr>
          <a:xfrm>
            <a:off x="12187581" y="8355077"/>
            <a:ext cx="2195162" cy="1200329"/>
          </a:xfrm>
          <a:prstGeom prst="rect">
            <a:avLst/>
          </a:prstGeom>
          <a:noFill/>
        </p:spPr>
        <p:txBody>
          <a:bodyPr wrap="square" rtlCol="0">
            <a:spAutoFit/>
          </a:bodyPr>
          <a:lstStyle/>
          <a:p>
            <a:r>
              <a:rPr lang="en-US" dirty="0">
                <a:solidFill>
                  <a:schemeClr val="bg1"/>
                </a:solidFill>
              </a:rPr>
              <a:t>Access </a:t>
            </a:r>
            <a:r>
              <a:rPr lang="en-US" dirty="0" err="1">
                <a:solidFill>
                  <a:schemeClr val="bg1"/>
                </a:solidFill>
              </a:rPr>
              <a:t>ClassPoint</a:t>
            </a:r>
            <a:r>
              <a:rPr lang="en-US" dirty="0">
                <a:solidFill>
                  <a:schemeClr val="bg1"/>
                </a:solidFill>
              </a:rPr>
              <a:t> AI from </a:t>
            </a:r>
            <a:r>
              <a:rPr lang="en-US" dirty="0" err="1">
                <a:solidFill>
                  <a:schemeClr val="bg1"/>
                </a:solidFill>
              </a:rPr>
              <a:t>ClassPoint</a:t>
            </a:r>
            <a:r>
              <a:rPr lang="en-US" dirty="0">
                <a:solidFill>
                  <a:schemeClr val="bg1"/>
                </a:solidFill>
              </a:rPr>
              <a:t> toolbar in slide show mode.</a:t>
            </a:r>
          </a:p>
        </p:txBody>
      </p:sp>
      <p:sp>
        <p:nvSpPr>
          <p:cNvPr id="14" name="AutoShape 2">
            <a:extLst>
              <a:ext uri="{FF2B5EF4-FFF2-40B4-BE49-F238E27FC236}">
                <a16:creationId xmlns:a16="http://schemas.microsoft.com/office/drawing/2014/main" id="{75E5F0F2-DA6B-C83A-BC15-3B662DDF0C32}"/>
              </a:ext>
            </a:extLst>
          </p:cNvPr>
          <p:cNvSpPr/>
          <p:nvPr/>
        </p:nvSpPr>
        <p:spPr>
          <a:xfrm>
            <a:off x="9144000" y="-52965"/>
            <a:ext cx="9144000" cy="5295900"/>
          </a:xfrm>
          <a:prstGeom prst="rect">
            <a:avLst/>
          </a:prstGeom>
          <a:solidFill>
            <a:srgbClr val="146347"/>
          </a:solidFill>
        </p:spPr>
        <p:txBody>
          <a:bodyPr/>
          <a:lstStyle/>
          <a:p>
            <a:endParaRPr lang="en-US" dirty="0"/>
          </a:p>
        </p:txBody>
      </p:sp>
      <p:grpSp>
        <p:nvGrpSpPr>
          <p:cNvPr id="3" name="Group 3"/>
          <p:cNvGrpSpPr/>
          <p:nvPr/>
        </p:nvGrpSpPr>
        <p:grpSpPr>
          <a:xfrm>
            <a:off x="9709602" y="111900"/>
            <a:ext cx="8012796" cy="7721422"/>
            <a:chOff x="0" y="0"/>
            <a:chExt cx="10683728" cy="10295229"/>
          </a:xfrm>
        </p:grpSpPr>
        <p:sp>
          <p:nvSpPr>
            <p:cNvPr id="4" name="Freeform 4"/>
            <p:cNvSpPr/>
            <p:nvPr/>
          </p:nvSpPr>
          <p:spPr>
            <a:xfrm>
              <a:off x="0" y="0"/>
              <a:ext cx="10683728" cy="10295229"/>
            </a:xfrm>
            <a:custGeom>
              <a:avLst/>
              <a:gdLst/>
              <a:ahLst/>
              <a:cxnLst/>
              <a:rect l="l" t="t" r="r" b="b"/>
              <a:pathLst>
                <a:path w="10683728" h="10295229">
                  <a:moveTo>
                    <a:pt x="0" y="0"/>
                  </a:moveTo>
                  <a:lnTo>
                    <a:pt x="10683728" y="0"/>
                  </a:lnTo>
                  <a:lnTo>
                    <a:pt x="10683728" y="10295229"/>
                  </a:lnTo>
                  <a:lnTo>
                    <a:pt x="0" y="102952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111755">
              <a:off x="5563526" y="2099066"/>
              <a:ext cx="2335509" cy="2676277"/>
            </a:xfrm>
            <a:custGeom>
              <a:avLst/>
              <a:gdLst/>
              <a:ahLst/>
              <a:cxnLst/>
              <a:rect l="l" t="t" r="r" b="b"/>
              <a:pathLst>
                <a:path w="2335509" h="2676277">
                  <a:moveTo>
                    <a:pt x="0" y="0"/>
                  </a:moveTo>
                  <a:lnTo>
                    <a:pt x="2335509" y="0"/>
                  </a:lnTo>
                  <a:lnTo>
                    <a:pt x="2335509" y="2676277"/>
                  </a:lnTo>
                  <a:lnTo>
                    <a:pt x="0" y="2676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ue and white circle with a letter c&#10;&#10;Description automatically generated with medium confidence">
            <a:extLst>
              <a:ext uri="{FF2B5EF4-FFF2-40B4-BE49-F238E27FC236}">
                <a16:creationId xmlns:a16="http://schemas.microsoft.com/office/drawing/2014/main" id="{C6260CD8-F4E3-DA47-87C7-B67C555665D0}"/>
              </a:ext>
            </a:extLst>
          </p:cNvPr>
          <p:cNvPicPr>
            <a:picLocks noChangeAspect="1"/>
          </p:cNvPicPr>
          <p:nvPr/>
        </p:nvPicPr>
        <p:blipFill>
          <a:blip r:embed="rId3"/>
          <a:stretch>
            <a:fillRect/>
          </a:stretch>
        </p:blipFill>
        <p:spPr>
          <a:xfrm>
            <a:off x="1492247" y="960972"/>
            <a:ext cx="1292694" cy="1292694"/>
          </a:xfrm>
          <a:prstGeom prst="rect">
            <a:avLst/>
          </a:prstGeom>
        </p:spPr>
      </p:pic>
      <p:sp>
        <p:nvSpPr>
          <p:cNvPr id="6" name="Facebook">
            <a:extLst>
              <a:ext uri="{FF2B5EF4-FFF2-40B4-BE49-F238E27FC236}">
                <a16:creationId xmlns:a16="http://schemas.microsoft.com/office/drawing/2014/main" id="{6A126780-7F4E-1B4C-A39E-7B8506999D93}"/>
              </a:ext>
            </a:extLst>
          </p:cNvPr>
          <p:cNvSpPr txBox="1"/>
          <p:nvPr/>
        </p:nvSpPr>
        <p:spPr>
          <a:xfrm>
            <a:off x="2798701" y="4526442"/>
            <a:ext cx="2217347"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a:hlinkClick r:id="rId4"/>
              </a:rPr>
              <a:t>Facebook</a:t>
            </a:r>
          </a:p>
        </p:txBody>
      </p:sp>
      <p:sp>
        <p:nvSpPr>
          <p:cNvPr id="7" name="Twitter">
            <a:extLst>
              <a:ext uri="{FF2B5EF4-FFF2-40B4-BE49-F238E27FC236}">
                <a16:creationId xmlns:a16="http://schemas.microsoft.com/office/drawing/2014/main" id="{C01739F7-1DAD-3F4F-A77B-9E5F56AA08CA}"/>
              </a:ext>
            </a:extLst>
          </p:cNvPr>
          <p:cNvSpPr txBox="1"/>
          <p:nvPr/>
        </p:nvSpPr>
        <p:spPr>
          <a:xfrm>
            <a:off x="2798701" y="5808279"/>
            <a:ext cx="1580315"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dirty="0">
                <a:hlinkClick r:id="rId5"/>
              </a:rPr>
              <a:t>Twitter</a:t>
            </a:r>
          </a:p>
        </p:txBody>
      </p:sp>
      <p:sp>
        <p:nvSpPr>
          <p:cNvPr id="8" name="YouTube">
            <a:extLst>
              <a:ext uri="{FF2B5EF4-FFF2-40B4-BE49-F238E27FC236}">
                <a16:creationId xmlns:a16="http://schemas.microsoft.com/office/drawing/2014/main" id="{D7729CBE-001C-324F-88EB-E6DD2B5A8044}"/>
              </a:ext>
            </a:extLst>
          </p:cNvPr>
          <p:cNvSpPr txBox="1"/>
          <p:nvPr/>
        </p:nvSpPr>
        <p:spPr>
          <a:xfrm>
            <a:off x="6997954" y="4550832"/>
            <a:ext cx="2000252"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a:hlinkClick r:id="rId6"/>
              </a:rPr>
              <a:t>YouTube</a:t>
            </a:r>
          </a:p>
        </p:txBody>
      </p:sp>
      <p:sp>
        <p:nvSpPr>
          <p:cNvPr id="9" name="Pinterest">
            <a:extLst>
              <a:ext uri="{FF2B5EF4-FFF2-40B4-BE49-F238E27FC236}">
                <a16:creationId xmlns:a16="http://schemas.microsoft.com/office/drawing/2014/main" id="{68297772-3CB6-C847-9B87-5E3D1D353FD4}"/>
              </a:ext>
            </a:extLst>
          </p:cNvPr>
          <p:cNvSpPr txBox="1"/>
          <p:nvPr/>
        </p:nvSpPr>
        <p:spPr>
          <a:xfrm>
            <a:off x="6988161" y="5820714"/>
            <a:ext cx="2001927"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a:hlinkClick r:id="rId7"/>
              </a:rPr>
              <a:t>Pinterest</a:t>
            </a:r>
          </a:p>
        </p:txBody>
      </p:sp>
      <p:sp>
        <p:nvSpPr>
          <p:cNvPr id="10" name="TikTok">
            <a:extLst>
              <a:ext uri="{FF2B5EF4-FFF2-40B4-BE49-F238E27FC236}">
                <a16:creationId xmlns:a16="http://schemas.microsoft.com/office/drawing/2014/main" id="{EACFF76C-C600-F34F-A139-F07F02CDB004}"/>
              </a:ext>
            </a:extLst>
          </p:cNvPr>
          <p:cNvSpPr txBox="1"/>
          <p:nvPr/>
        </p:nvSpPr>
        <p:spPr>
          <a:xfrm>
            <a:off x="6968175" y="7178355"/>
            <a:ext cx="1471347"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dirty="0">
                <a:hlinkClick r:id="rId8"/>
              </a:rPr>
              <a:t>TikTok</a:t>
            </a:r>
            <a:endParaRPr sz="3300" dirty="0">
              <a:hlinkClick r:id="rId9"/>
            </a:endParaRPr>
          </a:p>
        </p:txBody>
      </p:sp>
      <p:sp>
        <p:nvSpPr>
          <p:cNvPr id="11" name="support@inknoe.com">
            <a:extLst>
              <a:ext uri="{FF2B5EF4-FFF2-40B4-BE49-F238E27FC236}">
                <a16:creationId xmlns:a16="http://schemas.microsoft.com/office/drawing/2014/main" id="{59295D6F-8B76-CC46-A3E4-67BD5F5AAD0A}"/>
              </a:ext>
            </a:extLst>
          </p:cNvPr>
          <p:cNvSpPr txBox="1"/>
          <p:nvPr/>
        </p:nvSpPr>
        <p:spPr>
          <a:xfrm>
            <a:off x="6987056" y="8410632"/>
            <a:ext cx="4811156"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a:defRPr sz="2200"/>
            </a:pPr>
            <a:r>
              <a:rPr sz="3300" u="sng">
                <a:solidFill>
                  <a:schemeClr val="accent5"/>
                </a:solidFill>
                <a:uFill>
                  <a:solidFill>
                    <a:schemeClr val="accent5"/>
                  </a:solidFill>
                </a:uFill>
                <a:hlinkClick r:id="rId10"/>
              </a:rPr>
              <a:t>support@inknoe.com</a:t>
            </a:r>
            <a:r>
              <a:rPr sz="3300"/>
              <a:t> </a:t>
            </a:r>
          </a:p>
        </p:txBody>
      </p:sp>
      <p:sp>
        <p:nvSpPr>
          <p:cNvPr id="12" name="LinkedIn">
            <a:extLst>
              <a:ext uri="{FF2B5EF4-FFF2-40B4-BE49-F238E27FC236}">
                <a16:creationId xmlns:a16="http://schemas.microsoft.com/office/drawing/2014/main" id="{ADD46A4A-5D12-0548-B326-EEC6903361A5}"/>
              </a:ext>
            </a:extLst>
          </p:cNvPr>
          <p:cNvSpPr txBox="1"/>
          <p:nvPr/>
        </p:nvSpPr>
        <p:spPr>
          <a:xfrm>
            <a:off x="2795611" y="8358573"/>
            <a:ext cx="1882484"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a:hlinkClick r:id="rId11"/>
              </a:rPr>
              <a:t>LinkedIn</a:t>
            </a:r>
          </a:p>
        </p:txBody>
      </p:sp>
      <p:pic>
        <p:nvPicPr>
          <p:cNvPr id="13" name="Image" descr="Image">
            <a:extLst>
              <a:ext uri="{FF2B5EF4-FFF2-40B4-BE49-F238E27FC236}">
                <a16:creationId xmlns:a16="http://schemas.microsoft.com/office/drawing/2014/main" id="{24FBDB6E-963B-8647-B98A-E965AA867D12}"/>
              </a:ext>
            </a:extLst>
          </p:cNvPr>
          <p:cNvPicPr>
            <a:picLocks noChangeAspect="1"/>
          </p:cNvPicPr>
          <p:nvPr/>
        </p:nvPicPr>
        <p:blipFill>
          <a:blip r:embed="rId12"/>
          <a:stretch>
            <a:fillRect/>
          </a:stretch>
        </p:blipFill>
        <p:spPr>
          <a:xfrm>
            <a:off x="1716171" y="5747808"/>
            <a:ext cx="844845" cy="844845"/>
          </a:xfrm>
          <a:prstGeom prst="rect">
            <a:avLst/>
          </a:prstGeom>
          <a:ln w="12700">
            <a:miter lim="400000"/>
          </a:ln>
        </p:spPr>
      </p:pic>
      <p:pic>
        <p:nvPicPr>
          <p:cNvPr id="14" name="Image" descr="Image">
            <a:extLst>
              <a:ext uri="{FF2B5EF4-FFF2-40B4-BE49-F238E27FC236}">
                <a16:creationId xmlns:a16="http://schemas.microsoft.com/office/drawing/2014/main" id="{E7256F14-0B69-CF4E-9A14-3EB64A56CBAD}"/>
              </a:ext>
            </a:extLst>
          </p:cNvPr>
          <p:cNvPicPr>
            <a:picLocks noChangeAspect="1"/>
          </p:cNvPicPr>
          <p:nvPr/>
        </p:nvPicPr>
        <p:blipFill>
          <a:blip r:embed="rId13"/>
          <a:stretch>
            <a:fillRect/>
          </a:stretch>
        </p:blipFill>
        <p:spPr>
          <a:xfrm>
            <a:off x="5915424" y="4488570"/>
            <a:ext cx="844845" cy="844845"/>
          </a:xfrm>
          <a:prstGeom prst="rect">
            <a:avLst/>
          </a:prstGeom>
          <a:ln w="12700">
            <a:miter lim="400000"/>
          </a:ln>
        </p:spPr>
      </p:pic>
      <p:pic>
        <p:nvPicPr>
          <p:cNvPr id="15" name="Image" descr="Image">
            <a:extLst>
              <a:ext uri="{FF2B5EF4-FFF2-40B4-BE49-F238E27FC236}">
                <a16:creationId xmlns:a16="http://schemas.microsoft.com/office/drawing/2014/main" id="{41BA45A5-DE65-A243-B7EB-6C072DB2335B}"/>
              </a:ext>
            </a:extLst>
          </p:cNvPr>
          <p:cNvPicPr>
            <a:picLocks noChangeAspect="1"/>
          </p:cNvPicPr>
          <p:nvPr/>
        </p:nvPicPr>
        <p:blipFill>
          <a:blip r:embed="rId14"/>
          <a:stretch>
            <a:fillRect/>
          </a:stretch>
        </p:blipFill>
        <p:spPr>
          <a:xfrm>
            <a:off x="5905632" y="5759142"/>
            <a:ext cx="844845" cy="844845"/>
          </a:xfrm>
          <a:prstGeom prst="rect">
            <a:avLst/>
          </a:prstGeom>
          <a:ln w="12700">
            <a:miter lim="400000"/>
          </a:ln>
        </p:spPr>
      </p:pic>
      <p:pic>
        <p:nvPicPr>
          <p:cNvPr id="16" name="Image" descr="Image">
            <a:extLst>
              <a:ext uri="{FF2B5EF4-FFF2-40B4-BE49-F238E27FC236}">
                <a16:creationId xmlns:a16="http://schemas.microsoft.com/office/drawing/2014/main" id="{F196B716-8BF5-A348-963F-E5F5911DD227}"/>
              </a:ext>
            </a:extLst>
          </p:cNvPr>
          <p:cNvPicPr>
            <a:picLocks noChangeAspect="1"/>
          </p:cNvPicPr>
          <p:nvPr/>
        </p:nvPicPr>
        <p:blipFill>
          <a:blip r:embed="rId15"/>
          <a:stretch>
            <a:fillRect/>
          </a:stretch>
        </p:blipFill>
        <p:spPr>
          <a:xfrm>
            <a:off x="1716171" y="4465971"/>
            <a:ext cx="844845" cy="844845"/>
          </a:xfrm>
          <a:prstGeom prst="rect">
            <a:avLst/>
          </a:prstGeom>
          <a:ln w="12700">
            <a:miter lim="400000"/>
          </a:ln>
        </p:spPr>
      </p:pic>
      <p:pic>
        <p:nvPicPr>
          <p:cNvPr id="17" name="Image" descr="Image">
            <a:extLst>
              <a:ext uri="{FF2B5EF4-FFF2-40B4-BE49-F238E27FC236}">
                <a16:creationId xmlns:a16="http://schemas.microsoft.com/office/drawing/2014/main" id="{8C566850-0522-AC4E-8F88-BE9338AE6E2D}"/>
              </a:ext>
            </a:extLst>
          </p:cNvPr>
          <p:cNvPicPr>
            <a:picLocks noChangeAspect="1"/>
          </p:cNvPicPr>
          <p:nvPr/>
        </p:nvPicPr>
        <p:blipFill>
          <a:blip r:embed="rId16"/>
          <a:stretch>
            <a:fillRect/>
          </a:stretch>
        </p:blipFill>
        <p:spPr>
          <a:xfrm>
            <a:off x="6056713" y="7288262"/>
            <a:ext cx="502715" cy="502715"/>
          </a:xfrm>
          <a:prstGeom prst="rect">
            <a:avLst/>
          </a:prstGeom>
          <a:ln w="12700">
            <a:miter lim="400000"/>
          </a:ln>
        </p:spPr>
      </p:pic>
      <p:sp>
        <p:nvSpPr>
          <p:cNvPr id="18" name="Circle">
            <a:extLst>
              <a:ext uri="{FF2B5EF4-FFF2-40B4-BE49-F238E27FC236}">
                <a16:creationId xmlns:a16="http://schemas.microsoft.com/office/drawing/2014/main" id="{CA80974E-E338-6447-A65F-35C978265F79}"/>
              </a:ext>
            </a:extLst>
          </p:cNvPr>
          <p:cNvSpPr/>
          <p:nvPr/>
        </p:nvSpPr>
        <p:spPr>
          <a:xfrm>
            <a:off x="5902323" y="7133613"/>
            <a:ext cx="768645" cy="768645"/>
          </a:xfrm>
          <a:prstGeom prst="ellipse">
            <a:avLst/>
          </a:prstGeom>
          <a:ln w="25400">
            <a:solidFill>
              <a:srgbClr val="000000"/>
            </a:solidFill>
            <a:miter lim="400000"/>
          </a:ln>
        </p:spPr>
        <p:txBody>
          <a:bodyPr lIns="68579" rIns="68579" anchor="ctr"/>
          <a:lstStyle/>
          <a:p>
            <a:pPr>
              <a:defRPr>
                <a:solidFill>
                  <a:srgbClr val="000000"/>
                </a:solidFill>
                <a:latin typeface="+mj-lt"/>
                <a:ea typeface="+mj-ea"/>
                <a:cs typeface="+mj-cs"/>
                <a:sym typeface="Source Sans Pro"/>
              </a:defRPr>
            </a:pPr>
            <a:endParaRPr sz="2700"/>
          </a:p>
        </p:txBody>
      </p:sp>
      <p:pic>
        <p:nvPicPr>
          <p:cNvPr id="19" name="Image" descr="Image">
            <a:extLst>
              <a:ext uri="{FF2B5EF4-FFF2-40B4-BE49-F238E27FC236}">
                <a16:creationId xmlns:a16="http://schemas.microsoft.com/office/drawing/2014/main" id="{87E5EE96-36A1-244C-9D81-456988424D0C}"/>
              </a:ext>
            </a:extLst>
          </p:cNvPr>
          <p:cNvPicPr>
            <a:picLocks noChangeAspect="1"/>
          </p:cNvPicPr>
          <p:nvPr/>
        </p:nvPicPr>
        <p:blipFill>
          <a:blip r:embed="rId17"/>
          <a:stretch>
            <a:fillRect/>
          </a:stretch>
        </p:blipFill>
        <p:spPr>
          <a:xfrm>
            <a:off x="1703289" y="8350161"/>
            <a:ext cx="844845" cy="844845"/>
          </a:xfrm>
          <a:prstGeom prst="rect">
            <a:avLst/>
          </a:prstGeom>
          <a:ln w="12700">
            <a:miter lim="400000"/>
          </a:ln>
        </p:spPr>
      </p:pic>
      <p:pic>
        <p:nvPicPr>
          <p:cNvPr id="20" name="Image" descr="Image">
            <a:extLst>
              <a:ext uri="{FF2B5EF4-FFF2-40B4-BE49-F238E27FC236}">
                <a16:creationId xmlns:a16="http://schemas.microsoft.com/office/drawing/2014/main" id="{D354D8FC-5F37-F941-B896-0D7F98DDDC33}"/>
              </a:ext>
            </a:extLst>
          </p:cNvPr>
          <p:cNvPicPr>
            <a:picLocks noChangeAspect="1"/>
          </p:cNvPicPr>
          <p:nvPr/>
        </p:nvPicPr>
        <p:blipFill>
          <a:blip r:embed="rId18"/>
          <a:stretch>
            <a:fillRect/>
          </a:stretch>
        </p:blipFill>
        <p:spPr>
          <a:xfrm>
            <a:off x="5904525" y="8350163"/>
            <a:ext cx="844845" cy="844844"/>
          </a:xfrm>
          <a:prstGeom prst="rect">
            <a:avLst/>
          </a:prstGeom>
          <a:ln w="12700">
            <a:miter lim="400000"/>
          </a:ln>
        </p:spPr>
      </p:pic>
      <p:sp>
        <p:nvSpPr>
          <p:cNvPr id="21" name="Instagram">
            <a:extLst>
              <a:ext uri="{FF2B5EF4-FFF2-40B4-BE49-F238E27FC236}">
                <a16:creationId xmlns:a16="http://schemas.microsoft.com/office/drawing/2014/main" id="{AAF4BE9A-E1FA-A540-9C92-C361E6A1F5FF}"/>
              </a:ext>
            </a:extLst>
          </p:cNvPr>
          <p:cNvSpPr txBox="1"/>
          <p:nvPr/>
        </p:nvSpPr>
        <p:spPr>
          <a:xfrm>
            <a:off x="2753371" y="7133349"/>
            <a:ext cx="2367383"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dirty="0">
                <a:hlinkClick r:id="rId19"/>
              </a:rPr>
              <a:t>Instagram</a:t>
            </a:r>
          </a:p>
        </p:txBody>
      </p:sp>
      <p:pic>
        <p:nvPicPr>
          <p:cNvPr id="22" name="Image" descr="Image">
            <a:extLst>
              <a:ext uri="{FF2B5EF4-FFF2-40B4-BE49-F238E27FC236}">
                <a16:creationId xmlns:a16="http://schemas.microsoft.com/office/drawing/2014/main" id="{513A2685-3FAA-8F45-B263-9586D3B0D6F2}"/>
              </a:ext>
            </a:extLst>
          </p:cNvPr>
          <p:cNvPicPr>
            <a:picLocks noChangeAspect="1"/>
          </p:cNvPicPr>
          <p:nvPr/>
        </p:nvPicPr>
        <p:blipFill>
          <a:blip r:embed="rId20"/>
          <a:stretch>
            <a:fillRect/>
          </a:stretch>
        </p:blipFill>
        <p:spPr>
          <a:xfrm>
            <a:off x="1906555" y="7306842"/>
            <a:ext cx="384245" cy="384243"/>
          </a:xfrm>
          <a:prstGeom prst="rect">
            <a:avLst/>
          </a:prstGeom>
          <a:ln w="12700">
            <a:miter lim="400000"/>
          </a:ln>
        </p:spPr>
      </p:pic>
      <p:sp>
        <p:nvSpPr>
          <p:cNvPr id="23" name="Circle">
            <a:extLst>
              <a:ext uri="{FF2B5EF4-FFF2-40B4-BE49-F238E27FC236}">
                <a16:creationId xmlns:a16="http://schemas.microsoft.com/office/drawing/2014/main" id="{10412ADF-4AD1-8F4A-925A-C322C4CAAD14}"/>
              </a:ext>
            </a:extLst>
          </p:cNvPr>
          <p:cNvSpPr/>
          <p:nvPr/>
        </p:nvSpPr>
        <p:spPr>
          <a:xfrm>
            <a:off x="1714353" y="7110975"/>
            <a:ext cx="768645" cy="768645"/>
          </a:xfrm>
          <a:prstGeom prst="ellipse">
            <a:avLst/>
          </a:prstGeom>
          <a:ln w="25400">
            <a:solidFill>
              <a:srgbClr val="000000"/>
            </a:solidFill>
            <a:miter lim="400000"/>
          </a:ln>
        </p:spPr>
        <p:txBody>
          <a:bodyPr lIns="68579" rIns="68579" anchor="ctr"/>
          <a:lstStyle/>
          <a:p>
            <a:pPr>
              <a:defRPr>
                <a:solidFill>
                  <a:srgbClr val="000000"/>
                </a:solidFill>
                <a:latin typeface="+mj-lt"/>
                <a:ea typeface="+mj-ea"/>
                <a:cs typeface="+mj-cs"/>
                <a:sym typeface="Source Sans Pro"/>
              </a:defRPr>
            </a:pPr>
            <a:endParaRPr sz="2700"/>
          </a:p>
        </p:txBody>
      </p:sp>
      <p:sp>
        <p:nvSpPr>
          <p:cNvPr id="24" name="TextBox 23">
            <a:extLst>
              <a:ext uri="{FF2B5EF4-FFF2-40B4-BE49-F238E27FC236}">
                <a16:creationId xmlns:a16="http://schemas.microsoft.com/office/drawing/2014/main" id="{719CED93-94C5-5847-999A-C79D8CFB3540}"/>
              </a:ext>
            </a:extLst>
          </p:cNvPr>
          <p:cNvSpPr txBox="1"/>
          <p:nvPr/>
        </p:nvSpPr>
        <p:spPr>
          <a:xfrm>
            <a:off x="1492247" y="2689866"/>
            <a:ext cx="9948606" cy="1200329"/>
          </a:xfrm>
          <a:prstGeom prst="rect">
            <a:avLst/>
          </a:prstGeom>
          <a:noFill/>
        </p:spPr>
        <p:txBody>
          <a:bodyPr wrap="square" rtlCol="0">
            <a:spAutoFit/>
          </a:bodyPr>
          <a:lstStyle>
            <a:defPPr>
              <a:defRPr lang="uk-UA"/>
            </a:defPPr>
            <a:lvl1pPr algn="ctr">
              <a:defRPr sz="6600">
                <a:gradFill>
                  <a:gsLst>
                    <a:gs pos="100000">
                      <a:schemeClr val="accent6"/>
                    </a:gs>
                    <a:gs pos="1000">
                      <a:schemeClr val="accent5"/>
                    </a:gs>
                  </a:gsLst>
                  <a:lin ang="18600000" scaled="0"/>
                </a:gradFill>
                <a:latin typeface="+mj-lt"/>
              </a:defRPr>
            </a:lvl1pPr>
          </a:lstStyle>
          <a:p>
            <a:pPr algn="l"/>
            <a:r>
              <a:rPr lang="en-US" sz="7200" b="1" dirty="0">
                <a:gradFill>
                  <a:gsLst>
                    <a:gs pos="50000">
                      <a:schemeClr val="accent5"/>
                    </a:gs>
                    <a:gs pos="100000">
                      <a:schemeClr val="accent6"/>
                    </a:gs>
                    <a:gs pos="0">
                      <a:schemeClr val="accent4"/>
                    </a:gs>
                  </a:gsLst>
                  <a:lin ang="18600000" scaled="0"/>
                </a:gradFill>
                <a:latin typeface="Poppins" panose="00000500000000000000" pitchFamily="2" charset="0"/>
                <a:cs typeface="Poppins" panose="00000500000000000000" pitchFamily="2" charset="0"/>
              </a:rPr>
              <a:t>Connect with Us</a:t>
            </a:r>
          </a:p>
        </p:txBody>
      </p:sp>
      <p:sp>
        <p:nvSpPr>
          <p:cNvPr id="25" name="TextBox 24">
            <a:extLst>
              <a:ext uri="{FF2B5EF4-FFF2-40B4-BE49-F238E27FC236}">
                <a16:creationId xmlns:a16="http://schemas.microsoft.com/office/drawing/2014/main" id="{C8FE8F15-BF22-684F-A34B-AE9F06D97E2F}"/>
              </a:ext>
            </a:extLst>
          </p:cNvPr>
          <p:cNvSpPr txBox="1"/>
          <p:nvPr/>
        </p:nvSpPr>
        <p:spPr>
          <a:xfrm>
            <a:off x="2964588" y="1735898"/>
            <a:ext cx="10049070" cy="507831"/>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700" dirty="0">
                <a:solidFill>
                  <a:srgbClr val="6378FF"/>
                </a:solidFill>
                <a:latin typeface="Poppins Medium" pitchFamily="2" charset="77"/>
                <a:cs typeface="Poppins Medium" pitchFamily="2" charset="77"/>
              </a:rPr>
              <a:t>Template created by </a:t>
            </a:r>
            <a:r>
              <a:rPr lang="en-US" sz="2700" dirty="0" err="1">
                <a:solidFill>
                  <a:srgbClr val="6378FF"/>
                </a:solidFill>
                <a:latin typeface="Poppins Medium" pitchFamily="2" charset="77"/>
                <a:cs typeface="Poppins Medium" pitchFamily="2" charset="77"/>
              </a:rPr>
              <a:t>ClassPoint</a:t>
            </a:r>
            <a:endParaRPr lang="en-US" sz="2700" dirty="0">
              <a:solidFill>
                <a:srgbClr val="6378FF"/>
              </a:solidFill>
              <a:latin typeface="Poppins Medium" pitchFamily="2" charset="77"/>
              <a:cs typeface="Poppins Medium" pitchFamily="2" charset="77"/>
            </a:endParaRPr>
          </a:p>
        </p:txBody>
      </p:sp>
      <p:sp>
        <p:nvSpPr>
          <p:cNvPr id="26" name="TextBox 25">
            <a:extLst>
              <a:ext uri="{FF2B5EF4-FFF2-40B4-BE49-F238E27FC236}">
                <a16:creationId xmlns:a16="http://schemas.microsoft.com/office/drawing/2014/main" id="{D575E7BF-8B70-264C-9F41-C6F2D9BEF693}"/>
              </a:ext>
            </a:extLst>
          </p:cNvPr>
          <p:cNvSpPr txBox="1"/>
          <p:nvPr/>
        </p:nvSpPr>
        <p:spPr>
          <a:xfrm>
            <a:off x="14738142" y="8733339"/>
            <a:ext cx="3727866" cy="415498"/>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100" i="1" dirty="0" err="1">
                <a:latin typeface="Poppins Medium" pitchFamily="2" charset="77"/>
                <a:cs typeface="Poppins Medium" pitchFamily="2" charset="77"/>
              </a:rPr>
              <a:t>www.classpoint.io</a:t>
            </a:r>
            <a:endParaRPr lang="en-US" sz="2100" i="1" dirty="0">
              <a:latin typeface="Poppins Medium" pitchFamily="2" charset="77"/>
              <a:cs typeface="Poppins Medium" pitchFamily="2" charset="77"/>
            </a:endParaRPr>
          </a:p>
        </p:txBody>
      </p:sp>
    </p:spTree>
    <p:extLst>
      <p:ext uri="{BB962C8B-B14F-4D97-AF65-F5344CB8AC3E}">
        <p14:creationId xmlns:p14="http://schemas.microsoft.com/office/powerpoint/2010/main" val="361340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10"/>
        <p:cNvGrpSpPr/>
        <p:nvPr/>
      </p:nvGrpSpPr>
      <p:grpSpPr>
        <a:xfrm>
          <a:off x="0" y="0"/>
          <a:ext cx="0" cy="0"/>
          <a:chOff x="0" y="0"/>
          <a:chExt cx="0" cy="0"/>
        </a:xfrm>
      </p:grpSpPr>
      <p:sp>
        <p:nvSpPr>
          <p:cNvPr id="1311" name="Google Shape;1311;p50"/>
          <p:cNvSpPr txBox="1"/>
          <p:nvPr/>
        </p:nvSpPr>
        <p:spPr>
          <a:xfrm>
            <a:off x="2096700" y="2929965"/>
            <a:ext cx="14094600" cy="5373000"/>
          </a:xfrm>
          <a:prstGeom prst="rect">
            <a:avLst/>
          </a:prstGeom>
          <a:noFill/>
          <a:ln>
            <a:noFill/>
          </a:ln>
        </p:spPr>
        <p:txBody>
          <a:bodyPr spcFirstLastPara="1" wrap="square" lIns="182850" tIns="182850" rIns="182850" bIns="182850" anchor="t" anchorCtr="0">
            <a:noAutofit/>
          </a:bodyPr>
          <a:lstStyle/>
          <a:p>
            <a:pPr>
              <a:lnSpc>
                <a:spcPct val="115000"/>
              </a:lnSpc>
              <a:spcBef>
                <a:spcPts val="2801"/>
              </a:spcBef>
            </a:pPr>
            <a:r>
              <a:rPr lang="en-MY" sz="2201" dirty="0">
                <a:solidFill>
                  <a:schemeClr val="tx1">
                    <a:lumMod val="75000"/>
                    <a:lumOff val="25000"/>
                  </a:schemeClr>
                </a:solidFill>
                <a:latin typeface="Poppins" pitchFamily="2" charset="77"/>
                <a:cs typeface="Poppins" pitchFamily="2" charset="77"/>
              </a:rPr>
              <a:t>In order to use this template, you must </a:t>
            </a:r>
            <a:r>
              <a:rPr lang="en-MY" sz="2201" b="1" u="sng" dirty="0">
                <a:solidFill>
                  <a:schemeClr val="tx1">
                    <a:lumMod val="75000"/>
                    <a:lumOff val="25000"/>
                  </a:schemeClr>
                </a:solidFill>
                <a:latin typeface="Poppins" pitchFamily="2" charset="77"/>
                <a:cs typeface="Poppins" pitchFamily="2" charset="77"/>
              </a:rPr>
              <a:t>credit</a:t>
            </a:r>
            <a:r>
              <a:rPr lang="en-MY" sz="2201" dirty="0">
                <a:solidFill>
                  <a:schemeClr val="tx1">
                    <a:lumMod val="75000"/>
                    <a:lumOff val="25000"/>
                  </a:schemeClr>
                </a:solidFill>
                <a:latin typeface="Poppins" pitchFamily="2" charset="77"/>
                <a:cs typeface="Poppins" pitchFamily="2" charset="77"/>
              </a:rPr>
              <a:t>                             by keeping the previous </a:t>
            </a:r>
            <a:r>
              <a:rPr lang="en-MY" sz="2201" b="1" u="sng" dirty="0">
                <a:solidFill>
                  <a:schemeClr val="tx1">
                    <a:lumMod val="75000"/>
                    <a:lumOff val="25000"/>
                  </a:schemeClr>
                </a:solidFill>
                <a:latin typeface="Poppins" pitchFamily="2" charset="77"/>
                <a:cs typeface="Poppins" pitchFamily="2" charset="77"/>
              </a:rPr>
              <a:t>acknowledgement slide</a:t>
            </a:r>
            <a:r>
              <a:rPr lang="en-MY" sz="2201" dirty="0">
                <a:solidFill>
                  <a:schemeClr val="tx1">
                    <a:lumMod val="75000"/>
                    <a:lumOff val="25000"/>
                  </a:schemeClr>
                </a:solidFill>
                <a:latin typeface="Poppins" pitchFamily="2" charset="77"/>
                <a:cs typeface="Poppins" pitchFamily="2" charset="77"/>
              </a:rPr>
              <a:t>.</a:t>
            </a:r>
          </a:p>
          <a:p>
            <a:pPr>
              <a:lnSpc>
                <a:spcPct val="115000"/>
              </a:lnSpc>
              <a:spcBef>
                <a:spcPts val="2801"/>
              </a:spcBef>
            </a:pPr>
            <a:r>
              <a:rPr lang="en-MY" sz="2000" b="1" dirty="0">
                <a:solidFill>
                  <a:srgbClr val="6588FF"/>
                </a:solidFill>
                <a:latin typeface="Poppins" pitchFamily="2" charset="77"/>
                <a:cs typeface="Poppins" pitchFamily="2" charset="77"/>
              </a:rPr>
              <a:t>You have the permission to: </a:t>
            </a:r>
          </a:p>
          <a:p>
            <a:pPr marL="428625" indent="-428625">
              <a:lnSpc>
                <a:spcPct val="150000"/>
              </a:lnSpc>
              <a:buFont typeface="Arial" panose="020B0604020202020204" pitchFamily="34" charset="0"/>
              <a:buChar char="•"/>
            </a:pPr>
            <a:r>
              <a:rPr lang="en-MY" sz="2100" dirty="0">
                <a:solidFill>
                  <a:srgbClr val="374151"/>
                </a:solidFill>
                <a:latin typeface="Poppins" pitchFamily="2" charset="77"/>
                <a:cs typeface="Poppins" pitchFamily="2" charset="77"/>
              </a:rPr>
              <a:t>Modify this template.</a:t>
            </a:r>
          </a:p>
          <a:p>
            <a:pPr marL="428625" indent="-428625">
              <a:buFont typeface="Arial" panose="020B0604020202020204" pitchFamily="34" charset="0"/>
              <a:buChar char="•"/>
            </a:pPr>
            <a:r>
              <a:rPr lang="en-MY" sz="2100" dirty="0">
                <a:solidFill>
                  <a:srgbClr val="374151"/>
                </a:solidFill>
                <a:latin typeface="Poppins" pitchFamily="2" charset="77"/>
                <a:cs typeface="Poppins" pitchFamily="2" charset="77"/>
              </a:rPr>
              <a:t>Utilise it for personal and commercial use.</a:t>
            </a:r>
          </a:p>
          <a:p>
            <a:pPr>
              <a:lnSpc>
                <a:spcPct val="115000"/>
              </a:lnSpc>
              <a:spcBef>
                <a:spcPts val="2801"/>
              </a:spcBef>
            </a:pPr>
            <a:r>
              <a:rPr lang="en-MY" sz="2000" b="1" dirty="0">
                <a:solidFill>
                  <a:srgbClr val="6588FF"/>
                </a:solidFill>
                <a:latin typeface="Poppins" pitchFamily="2" charset="77"/>
                <a:cs typeface="Poppins" pitchFamily="2" charset="77"/>
              </a:rPr>
              <a:t>You are not permitted to:</a:t>
            </a:r>
          </a:p>
          <a:p>
            <a:pPr marL="257175" indent="-257175">
              <a:lnSpc>
                <a:spcPct val="150000"/>
              </a:lnSpc>
              <a:buFont typeface="Arial" panose="020B0604020202020204" pitchFamily="34" charset="0"/>
              <a:buChar char="•"/>
            </a:pPr>
            <a:r>
              <a:rPr lang="en-MY" sz="2100" dirty="0">
                <a:solidFill>
                  <a:srgbClr val="374151"/>
                </a:solidFill>
                <a:latin typeface="Poppins" pitchFamily="2" charset="77"/>
                <a:cs typeface="Poppins" pitchFamily="2" charset="77"/>
              </a:rPr>
              <a:t>Provide </a:t>
            </a:r>
            <a:r>
              <a:rPr lang="en-MY" sz="2100" dirty="0" err="1">
                <a:solidFill>
                  <a:srgbClr val="374151"/>
                </a:solidFill>
                <a:latin typeface="Poppins" pitchFamily="2" charset="77"/>
                <a:cs typeface="Poppins" pitchFamily="2" charset="77"/>
              </a:rPr>
              <a:t>ClassPoint</a:t>
            </a:r>
            <a:r>
              <a:rPr lang="en-MY" sz="2100" dirty="0">
                <a:solidFill>
                  <a:srgbClr val="374151"/>
                </a:solidFill>
                <a:latin typeface="Poppins" pitchFamily="2" charset="77"/>
                <a:cs typeface="Poppins" pitchFamily="2" charset="77"/>
              </a:rPr>
              <a:t> templates (or modified adaptations of </a:t>
            </a:r>
            <a:r>
              <a:rPr lang="en-MY" sz="2100" dirty="0" err="1">
                <a:solidFill>
                  <a:srgbClr val="374151"/>
                </a:solidFill>
                <a:latin typeface="Poppins" pitchFamily="2" charset="77"/>
                <a:cs typeface="Poppins" pitchFamily="2" charset="77"/>
              </a:rPr>
              <a:t>ClassPoint</a:t>
            </a:r>
            <a:r>
              <a:rPr lang="en-MY" sz="2100" dirty="0">
                <a:solidFill>
                  <a:srgbClr val="374151"/>
                </a:solidFill>
                <a:latin typeface="Poppins" pitchFamily="2" charset="77"/>
                <a:cs typeface="Poppins" pitchFamily="2" charset="77"/>
              </a:rPr>
              <a:t> templates) for downloading.</a:t>
            </a:r>
          </a:p>
          <a:p>
            <a:pPr marL="257175" indent="-257175">
              <a:buFont typeface="Arial" panose="020B0604020202020204" pitchFamily="34" charset="0"/>
              <a:buChar char="•"/>
            </a:pPr>
            <a:r>
              <a:rPr lang="en-MY" sz="2100" dirty="0">
                <a:solidFill>
                  <a:srgbClr val="374151"/>
                </a:solidFill>
                <a:latin typeface="Poppins" pitchFamily="2" charset="77"/>
                <a:cs typeface="Poppins" pitchFamily="2" charset="77"/>
              </a:rPr>
              <a:t>Sub-license, sell or rent any portion of </a:t>
            </a:r>
            <a:r>
              <a:rPr lang="en-MY" sz="2100" dirty="0" err="1">
                <a:solidFill>
                  <a:srgbClr val="374151"/>
                </a:solidFill>
                <a:latin typeface="Poppins" pitchFamily="2" charset="77"/>
                <a:cs typeface="Poppins" pitchFamily="2" charset="77"/>
              </a:rPr>
              <a:t>ClassPoint</a:t>
            </a:r>
            <a:r>
              <a:rPr lang="en-MY" sz="2100" dirty="0">
                <a:solidFill>
                  <a:srgbClr val="374151"/>
                </a:solidFill>
                <a:latin typeface="Poppins" pitchFamily="2" charset="77"/>
                <a:cs typeface="Poppins" pitchFamily="2" charset="77"/>
              </a:rPr>
              <a:t> template (or an adapted rendition of </a:t>
            </a:r>
            <a:r>
              <a:rPr lang="en-MY" sz="2100" dirty="0" err="1">
                <a:solidFill>
                  <a:srgbClr val="374151"/>
                </a:solidFill>
                <a:latin typeface="Poppins" pitchFamily="2" charset="77"/>
                <a:cs typeface="Poppins" pitchFamily="2" charset="77"/>
              </a:rPr>
              <a:t>ClassPoint</a:t>
            </a:r>
            <a:r>
              <a:rPr lang="en-MY" sz="2100" dirty="0">
                <a:solidFill>
                  <a:srgbClr val="374151"/>
                </a:solidFill>
                <a:latin typeface="Poppins" pitchFamily="2" charset="77"/>
                <a:cs typeface="Poppins" pitchFamily="2" charset="77"/>
              </a:rPr>
              <a:t> template).</a:t>
            </a:r>
          </a:p>
          <a:p>
            <a:pPr marL="257175" indent="-257175">
              <a:buFont typeface="Arial" panose="020B0604020202020204" pitchFamily="34" charset="0"/>
              <a:buChar char="•"/>
            </a:pPr>
            <a:r>
              <a:rPr lang="en-MY" sz="2100" dirty="0">
                <a:solidFill>
                  <a:srgbClr val="374151"/>
                </a:solidFill>
                <a:latin typeface="Poppins" pitchFamily="2" charset="77"/>
                <a:cs typeface="Poppins" pitchFamily="2" charset="77"/>
              </a:rPr>
              <a:t>Obtain the copyright of </a:t>
            </a:r>
            <a:r>
              <a:rPr lang="en-MY" sz="2100" dirty="0" err="1">
                <a:solidFill>
                  <a:srgbClr val="374151"/>
                </a:solidFill>
                <a:latin typeface="Poppins" pitchFamily="2" charset="77"/>
                <a:cs typeface="Poppins" pitchFamily="2" charset="77"/>
              </a:rPr>
              <a:t>ClassPoint</a:t>
            </a:r>
            <a:r>
              <a:rPr lang="en-MY" sz="2100" dirty="0">
                <a:solidFill>
                  <a:srgbClr val="374151"/>
                </a:solidFill>
                <a:latin typeface="Poppins" pitchFamily="2" charset="77"/>
                <a:cs typeface="Poppins" pitchFamily="2" charset="77"/>
              </a:rPr>
              <a:t> </a:t>
            </a:r>
            <a:r>
              <a:rPr lang="en-MY" sz="2100" dirty="0" err="1">
                <a:solidFill>
                  <a:srgbClr val="374151"/>
                </a:solidFill>
                <a:latin typeface="Poppins" pitchFamily="2" charset="77"/>
                <a:cs typeface="Poppins" pitchFamily="2" charset="77"/>
              </a:rPr>
              <a:t>temlplates</a:t>
            </a:r>
            <a:r>
              <a:rPr lang="en-MY" sz="2100" dirty="0">
                <a:solidFill>
                  <a:srgbClr val="374151"/>
                </a:solidFill>
                <a:latin typeface="Poppins" pitchFamily="2" charset="77"/>
                <a:cs typeface="Poppins" pitchFamily="2" charset="77"/>
              </a:rPr>
              <a:t>.</a:t>
            </a:r>
          </a:p>
        </p:txBody>
      </p:sp>
      <p:sp>
        <p:nvSpPr>
          <p:cNvPr id="1313" name="Google Shape;1313;p50"/>
          <p:cNvSpPr txBox="1">
            <a:spLocks noGrp="1"/>
          </p:cNvSpPr>
          <p:nvPr>
            <p:ph type="title"/>
          </p:nvPr>
        </p:nvSpPr>
        <p:spPr>
          <a:xfrm>
            <a:off x="2096700" y="1501635"/>
            <a:ext cx="14094600" cy="964800"/>
          </a:xfrm>
          <a:prstGeom prst="rect">
            <a:avLst/>
          </a:prstGeom>
        </p:spPr>
        <p:txBody>
          <a:bodyPr spcFirstLastPara="1" vert="horz" wrap="square" lIns="182850" tIns="182850" rIns="182850" bIns="182850" rtlCol="0" anchor="t" anchorCtr="0">
            <a:noAutofit/>
          </a:bodyPr>
          <a:lstStyle/>
          <a:p>
            <a:pPr algn="ctr"/>
            <a:r>
              <a:rPr lang="en" sz="5250" b="1" dirty="0">
                <a:solidFill>
                  <a:srgbClr val="6588FF"/>
                </a:solidFill>
                <a:latin typeface="Poppins" pitchFamily="2" charset="77"/>
                <a:cs typeface="Poppins" pitchFamily="2" charset="77"/>
              </a:rPr>
              <a:t>Instructions for use</a:t>
            </a:r>
            <a:endParaRPr sz="5250" b="1" dirty="0">
              <a:solidFill>
                <a:srgbClr val="6588FF"/>
              </a:solidFill>
              <a:latin typeface="Poppins" pitchFamily="2" charset="77"/>
              <a:cs typeface="Poppins" pitchFamily="2" charset="77"/>
            </a:endParaRPr>
          </a:p>
        </p:txBody>
      </p:sp>
      <p:pic>
        <p:nvPicPr>
          <p:cNvPr id="2" name="Picture 1" descr="Blue letters on a black background&#10;&#10;Description automatically generated">
            <a:extLst>
              <a:ext uri="{FF2B5EF4-FFF2-40B4-BE49-F238E27FC236}">
                <a16:creationId xmlns:a16="http://schemas.microsoft.com/office/drawing/2014/main" id="{8DE8CBAB-B3A6-290D-E664-7366AE4BB55C}"/>
              </a:ext>
            </a:extLst>
          </p:cNvPr>
          <p:cNvPicPr>
            <a:picLocks noChangeAspect="1"/>
          </p:cNvPicPr>
          <p:nvPr/>
        </p:nvPicPr>
        <p:blipFill>
          <a:blip r:embed="rId4"/>
          <a:stretch>
            <a:fillRect/>
          </a:stretch>
        </p:blipFill>
        <p:spPr>
          <a:xfrm>
            <a:off x="8675633" y="3460127"/>
            <a:ext cx="1855733" cy="3597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258"/>
        <p:cNvGrpSpPr/>
        <p:nvPr/>
      </p:nvGrpSpPr>
      <p:grpSpPr>
        <a:xfrm>
          <a:off x="0" y="0"/>
          <a:ext cx="0" cy="0"/>
          <a:chOff x="0" y="0"/>
          <a:chExt cx="0" cy="0"/>
        </a:xfrm>
      </p:grpSpPr>
      <p:pic>
        <p:nvPicPr>
          <p:cNvPr id="3" name="Picture 2" descr="Blue letters on a black background&#10;&#10;Description automatically generated">
            <a:extLst>
              <a:ext uri="{FF2B5EF4-FFF2-40B4-BE49-F238E27FC236}">
                <a16:creationId xmlns:a16="http://schemas.microsoft.com/office/drawing/2014/main" id="{2968045F-E7B8-3397-523A-4C95C364F006}"/>
              </a:ext>
            </a:extLst>
          </p:cNvPr>
          <p:cNvPicPr>
            <a:picLocks noChangeAspect="1"/>
          </p:cNvPicPr>
          <p:nvPr/>
        </p:nvPicPr>
        <p:blipFill>
          <a:blip r:embed="rId4"/>
          <a:stretch>
            <a:fillRect/>
          </a:stretch>
        </p:blipFill>
        <p:spPr>
          <a:xfrm>
            <a:off x="5853605" y="4505567"/>
            <a:ext cx="6580791" cy="1275867"/>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isQuizMode&quot;:false,&quot;correctPoints&quot;:null,&quot;correctSpeedBonus&quot;:null,&quot;HasCorrectAnswers&quot;:false,&quot;activityId&quot;:null,&quot;activityType&quot;:&quot;Multiple Choice&quot;,&quot;countdown&quot;:0,&quot;StartWithSlide&quot;:false,&quot;CanMinimize&quot;:false,&quot;CanCountDown&quot;:false},&quot;IsLocked&quot;:false,&quot;IsMappedFromCp1&quot;:false,&quot;IsQuizMode&quot;:false}"/>
</p:tagLst>
</file>

<file path=ppt/tags/tag2.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lideDrawing&quot;,&quot;ActivityType&quot;:3,&quot;Width&quot;:0.0,&quot;Height&quot;:0.0,&quot;Graphics&quot;:null,&quot;ActivityBase&quot;:{&quot;$type&quot;:&quot;ClassPoint2.Core.DTO.Activities.SlideDrawingActivity, ClassPoint2.Core&quot;,&quot;isNamesHidden&quot;:false,&quot;activityId&quot;:null,&quot;activityType&quot;:&quot;Slide Drawing&quot;,&quot;countdown&quot;:0,&quot;StartWithSlide&quot;:false,&quot;CanMinimize&quot;:false,&quot;CanCountDown&quot;:false},&quot;IsLocked&quot;:false,&quot;IsMappedFromCp1&quot;:false,&quot;IsQuizMode&quot;:false}"/>
</p:tagLst>
</file>

<file path=ppt/tags/tag3.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B&quot;]},&quot;isQuizMode&quot;:true,&quot;correctPoints&quot;:1,&quot;correctSpeedBonus&quot;:null,&quot;HasCorrectAnswers&quot;:true,&quot;activityId&quot;:null,&quot;activityType&quot;:&quot;Multiple Choice&quot;,&quot;countdown&quot;:0,&quot;StartWithSlide&quot;:false,&quot;CanMinimize&quot;:false,&quot;CanCountDown&quot;:false},&quot;IsLocked&quot;:false,&quot;IsMappedFromCp1&quot;:false,&quot;IsQuizMode&quot;: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275</Words>
  <Application>Microsoft Macintosh PowerPoint</Application>
  <PresentationFormat>Custom</PresentationFormat>
  <Paragraphs>46</Paragraphs>
  <Slides>8</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vt:i4>
      </vt:variant>
    </vt:vector>
  </HeadingPairs>
  <TitlesOfParts>
    <vt:vector size="20" baseType="lpstr">
      <vt:lpstr>Poppins</vt:lpstr>
      <vt:lpstr>Arial</vt:lpstr>
      <vt:lpstr>Wedges</vt:lpstr>
      <vt:lpstr>Archivo Black</vt:lpstr>
      <vt:lpstr>Poppins Medium</vt:lpstr>
      <vt:lpstr>Calibri</vt:lpstr>
      <vt:lpstr>Poppins Semi-Bold</vt:lpstr>
      <vt:lpstr>Funtastic</vt:lpstr>
      <vt:lpstr>Dreaming Outloud Sans</vt:lpstr>
      <vt:lpstr>Brick Sans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Instructions for use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Evaporation ClassPoint AI Quiz</dc:title>
  <cp:lastModifiedBy>Zhun Yee Chew</cp:lastModifiedBy>
  <cp:revision>5</cp:revision>
  <dcterms:created xsi:type="dcterms:W3CDTF">2006-08-16T00:00:00Z</dcterms:created>
  <dcterms:modified xsi:type="dcterms:W3CDTF">2023-12-13T05:02:21Z</dcterms:modified>
  <dc:identifier>DAF2wlpxs-g</dc:identifier>
</cp:coreProperties>
</file>