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sldIdLst>
    <p:sldId id="258" r:id="rId3"/>
    <p:sldId id="259" r:id="rId4"/>
    <p:sldId id="260" r:id="rId5"/>
    <p:sldId id="261" r:id="rId6"/>
    <p:sldId id="271" r:id="rId7"/>
  </p:sldIdLst>
  <p:sldSz cx="18288000" cy="10287000"/>
  <p:notesSz cx="6858000" cy="9144000"/>
  <p:embeddedFontLst>
    <p:embeddedFont>
      <p:font typeface="Codec Pro" pitchFamily="2" charset="0"/>
      <p:regular r:id="rId8"/>
    </p:embeddedFont>
    <p:embeddedFont>
      <p:font typeface="Codec Pro Bold" pitchFamily="2" charset="0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557" autoAdjust="0"/>
  </p:normalViewPr>
  <p:slideViewPr>
    <p:cSldViewPr>
      <p:cViewPr varScale="1">
        <p:scale>
          <a:sx n="75" d="100"/>
          <a:sy n="75" d="100"/>
        </p:scale>
        <p:origin x="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A465-CBAE-C342-B631-CCE40ACB7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4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15474-C055-034B-B1F7-A0A05C003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57C93-C00E-984C-B192-4CBF528D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2B02C-0FD0-2A43-AE29-970F7670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066F-97FA-D842-B8E0-4C71890C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2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A73C5-486A-7F4D-886E-496CC8C3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433EF-1E0E-2644-9F8B-E40991029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DFF2B-803B-7744-B62A-5106DAFA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A3F4E-C441-144B-9856-34CCA979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2D7E6-133D-904E-9534-A522B8F8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33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9F91-AA36-3D44-B3DD-1CA87CA7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7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3B87D-7F1D-C042-AE22-AC9FB2345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F87B7-A79E-B14E-8AD3-10B39683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0CF6E-3BE5-1A49-8E0F-FC19C054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CCFD6-0AC8-1940-91E6-C7ED9B06D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7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F6439-A7AE-EF49-9409-0F834B8A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D46F0-5E7E-2841-9A9C-E0FFA0BDF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7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BB07D-1385-D145-AEB2-F35422B19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7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963E3-BCE8-D742-AB88-F1F87D430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10B9E-25FC-6F41-BF58-B5F06C971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937A7-15DE-D946-A6EB-420A5C14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82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E0BD-5892-CB43-906C-EE6A82D0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DD675-3C71-3746-87B7-107BC0ECC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1B648-6E0F-0144-97E2-1330609AC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C9C70-2948-014F-91F3-258F1B65E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97DF3-2687-EB40-B0A7-98FB4EDEA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F0C32-0D7D-5544-A04C-62E0053A1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DB11F-4CA8-DE4E-A713-A53ECE754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B483F-14C4-FA40-9EB9-0F992B5D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09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F425-89FA-6F49-8B66-8CB5CA02C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19622-C059-1643-B582-94645F8F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246BA-0C4C-3B42-94C9-80653283D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19F04-EC9B-9843-8CAB-B76207F5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57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5AB65-590C-A24A-B7D5-DBBFBE90F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F37C2-09BE-BC42-8869-A3DE8F857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385F3-9050-054B-9B63-70734AE7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25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21672-DBBD-B84F-BE8E-D81BF5292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0881-748E-1E4F-92DF-CF78ABF82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928DFF-AE4D-0D47-B711-3366AD775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C3E20-DC42-B548-93E5-D2628177F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E45A9-3311-D24F-A305-E76E5462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99ABC-4D55-B94D-908D-8255B2296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24A0A-6542-B643-B4B0-3F594934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8529DE-F025-7941-84B0-B67F3A557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259C3-740D-324F-8C77-F03007533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44120-F2AB-1A45-A163-DFB92DB0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AD491-C87B-5444-A417-26CD08F56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CCCEC-0CBB-AA41-89D9-9F7A0CDB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75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CCEF4-2342-7E4B-A5E7-63DD86BB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BFA2C-9B56-714B-BEF2-F1711183D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27824-E623-CF4A-81DB-8B0862C7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D7A44-F6BE-E643-97A4-B5A57CDD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512EF-151F-8241-9FC7-062621A9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495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C7927-FB3E-4C4C-BB3E-AC94C5CC42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7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8C007-278B-0C4F-BC72-71D244133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7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F5475-37E8-474B-ADD4-CB691F3B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72C52-A84A-2049-AC5F-23B1278A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13DF4-974C-554D-8C1B-0CBA4665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6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1BF33-A73C-2C46-9170-A18DC3B1B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3A85-4870-C141-A142-E552E9D44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7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86D6C-BE8C-274B-A64C-EBBB4AE4B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157B-17F3-7540-B26F-FC2FF38A80E9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6BF68-6DF2-9743-B9BA-0D4D12A54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49232-21F9-7547-8515-D199BB1A8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B90BC-C450-8741-A39C-C03D737C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asspoint.io/?utm_source=tiktok&amp;utm_medium=social&amp;utm_campaign=cp-ph-tiktok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3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297057" y="7006685"/>
            <a:ext cx="3393583" cy="11467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dirty="0">
                <a:solidFill>
                  <a:srgbClr val="FFFFFF"/>
                </a:solidFill>
                <a:latin typeface="Codec Pro"/>
              </a:rPr>
              <a:t>Project initiation and setting objectives for the upcoming phases.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373162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Active development and continuous progress evaluation, addressing any challenges that arise.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449267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Testing and refining to ensure quality, while preparing for final stages of deployment.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3510067" y="7006685"/>
            <a:ext cx="3393583" cy="26326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Finalizing deliverables, conducting comprehensive assessments, and concluding the project with a successful outcome.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429846" y="1000125"/>
            <a:ext cx="11428307" cy="117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Codec Pro Bold"/>
              </a:rPr>
              <a:t>Proposed </a:t>
            </a:r>
            <a:r>
              <a:rPr lang="en-US" sz="7500">
                <a:solidFill>
                  <a:srgbClr val="2667FF"/>
                </a:solidFill>
                <a:latin typeface="Codec Pro Bold"/>
              </a:rPr>
              <a:t>Timeline</a:t>
            </a:r>
          </a:p>
        </p:txBody>
      </p:sp>
      <p:sp>
        <p:nvSpPr>
          <p:cNvPr id="5" name="Freeform 5"/>
          <p:cNvSpPr/>
          <p:nvPr/>
        </p:nvSpPr>
        <p:spPr>
          <a:xfrm flipH="1" flipV="1">
            <a:off x="-1380193" y="7044158"/>
            <a:ext cx="19849827" cy="7182028"/>
          </a:xfrm>
          <a:custGeom>
            <a:avLst/>
            <a:gdLst/>
            <a:ahLst/>
            <a:cxnLst/>
            <a:rect l="l" t="t" r="r" b="b"/>
            <a:pathLst>
              <a:path w="19849827" h="7182028">
                <a:moveTo>
                  <a:pt x="19849827" y="7182028"/>
                </a:moveTo>
                <a:lnTo>
                  <a:pt x="0" y="7182028"/>
                </a:lnTo>
                <a:lnTo>
                  <a:pt x="0" y="0"/>
                </a:lnTo>
                <a:lnTo>
                  <a:pt x="19849827" y="0"/>
                </a:lnTo>
                <a:lnTo>
                  <a:pt x="19849827" y="7182028"/>
                </a:lnTo>
                <a:close/>
              </a:path>
            </a:pathLst>
          </a:custGeom>
          <a:blipFill>
            <a:blip r:embed="rId2">
              <a:alphaModFix amt="1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297057" y="5797831"/>
            <a:ext cx="3393583" cy="952072"/>
          </a:xfrm>
          <a:custGeom>
            <a:avLst/>
            <a:gdLst/>
            <a:ahLst/>
            <a:cxnLst/>
            <a:rect l="l" t="t" r="r" b="b"/>
            <a:pathLst>
              <a:path w="821369" h="230436">
                <a:moveTo>
                  <a:pt x="31939" y="0"/>
                </a:moveTo>
                <a:lnTo>
                  <a:pt x="789430" y="0"/>
                </a:lnTo>
                <a:cubicBezTo>
                  <a:pt x="807070" y="0"/>
                  <a:pt x="821369" y="14299"/>
                  <a:pt x="821369" y="31939"/>
                </a:cubicBezTo>
                <a:lnTo>
                  <a:pt x="821369" y="198497"/>
                </a:lnTo>
                <a:cubicBezTo>
                  <a:pt x="821369" y="216136"/>
                  <a:pt x="807070" y="230436"/>
                  <a:pt x="789430" y="230436"/>
                </a:cubicBezTo>
                <a:lnTo>
                  <a:pt x="31939" y="230436"/>
                </a:lnTo>
                <a:cubicBezTo>
                  <a:pt x="14299" y="230436"/>
                  <a:pt x="0" y="216136"/>
                  <a:pt x="0" y="198497"/>
                </a:cubicBezTo>
                <a:lnTo>
                  <a:pt x="0" y="31939"/>
                </a:lnTo>
                <a:cubicBezTo>
                  <a:pt x="0" y="14299"/>
                  <a:pt x="14299" y="0"/>
                  <a:pt x="31939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1297057" y="5443649"/>
            <a:ext cx="3358179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 dirty="0">
                <a:solidFill>
                  <a:srgbClr val="FFFFFF"/>
                </a:solidFill>
                <a:latin typeface="Codec Pro Bold"/>
              </a:rPr>
              <a:t>JANUARY</a:t>
            </a:r>
          </a:p>
        </p:txBody>
      </p:sp>
      <p:sp>
        <p:nvSpPr>
          <p:cNvPr id="10" name="Freeform 10"/>
          <p:cNvSpPr/>
          <p:nvPr/>
        </p:nvSpPr>
        <p:spPr>
          <a:xfrm>
            <a:off x="54190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54190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APRIL</a:t>
            </a:r>
          </a:p>
        </p:txBody>
      </p:sp>
      <p:sp>
        <p:nvSpPr>
          <p:cNvPr id="13" name="Freeform 13"/>
          <p:cNvSpPr/>
          <p:nvPr/>
        </p:nvSpPr>
        <p:spPr>
          <a:xfrm>
            <a:off x="135406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135406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OCTOBER</a:t>
            </a:r>
          </a:p>
        </p:txBody>
      </p:sp>
      <p:sp>
        <p:nvSpPr>
          <p:cNvPr id="16" name="Freeform 16"/>
          <p:cNvSpPr/>
          <p:nvPr/>
        </p:nvSpPr>
        <p:spPr>
          <a:xfrm>
            <a:off x="94798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Box 17"/>
          <p:cNvSpPr txBox="1"/>
          <p:nvPr/>
        </p:nvSpPr>
        <p:spPr>
          <a:xfrm>
            <a:off x="94798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JULY</a:t>
            </a:r>
          </a:p>
        </p:txBody>
      </p:sp>
      <p:sp>
        <p:nvSpPr>
          <p:cNvPr id="18" name="AutoShape 18"/>
          <p:cNvSpPr/>
          <p:nvPr/>
        </p:nvSpPr>
        <p:spPr>
          <a:xfrm>
            <a:off x="46906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9"/>
          <p:cNvSpPr/>
          <p:nvPr/>
        </p:nvSpPr>
        <p:spPr>
          <a:xfrm>
            <a:off x="87514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AutoShape 20"/>
          <p:cNvSpPr/>
          <p:nvPr/>
        </p:nvSpPr>
        <p:spPr>
          <a:xfrm>
            <a:off x="128122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11488A-E1B9-1449-9941-9A0AE3D5D38D}"/>
              </a:ext>
            </a:extLst>
          </p:cNvPr>
          <p:cNvSpPr/>
          <p:nvPr/>
        </p:nvSpPr>
        <p:spPr>
          <a:xfrm>
            <a:off x="2366123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96CAFB-6FD5-7444-ACF8-8181E5F0AC07}"/>
              </a:ext>
            </a:extLst>
          </p:cNvPr>
          <p:cNvSpPr/>
          <p:nvPr/>
        </p:nvSpPr>
        <p:spPr>
          <a:xfrm>
            <a:off x="64881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6C08347-C1D5-F341-8E59-EBC96ABB00BE}"/>
              </a:ext>
            </a:extLst>
          </p:cNvPr>
          <p:cNvSpPr/>
          <p:nvPr/>
        </p:nvSpPr>
        <p:spPr>
          <a:xfrm>
            <a:off x="105489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0BAE57-7335-9F4E-B771-BEE47DE6276C}"/>
              </a:ext>
            </a:extLst>
          </p:cNvPr>
          <p:cNvSpPr/>
          <p:nvPr/>
        </p:nvSpPr>
        <p:spPr>
          <a:xfrm>
            <a:off x="14609742" y="4169614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eting with solid fill">
            <a:extLst>
              <a:ext uri="{FF2B5EF4-FFF2-40B4-BE49-F238E27FC236}">
                <a16:creationId xmlns:a16="http://schemas.microsoft.com/office/drawing/2014/main" id="{D6051983-BBA4-394A-96B6-DD519CB54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37904" y="4297840"/>
            <a:ext cx="914400" cy="914400"/>
          </a:xfrm>
          <a:prstGeom prst="rect">
            <a:avLst/>
          </a:prstGeom>
        </p:spPr>
      </p:pic>
      <p:pic>
        <p:nvPicPr>
          <p:cNvPr id="12" name="Graphic 11" descr="Watering pot with solid fill">
            <a:extLst>
              <a:ext uri="{FF2B5EF4-FFF2-40B4-BE49-F238E27FC236}">
                <a16:creationId xmlns:a16="http://schemas.microsoft.com/office/drawing/2014/main" id="{CD5329F9-5CCE-AA45-AD3C-E26A76714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0965" y="4297840"/>
            <a:ext cx="914400" cy="914400"/>
          </a:xfrm>
          <a:prstGeom prst="rect">
            <a:avLst/>
          </a:prstGeom>
        </p:spPr>
      </p:pic>
      <p:pic>
        <p:nvPicPr>
          <p:cNvPr id="31" name="Graphic 30" descr="Test Dummy with solid fill">
            <a:extLst>
              <a:ext uri="{FF2B5EF4-FFF2-40B4-BE49-F238E27FC236}">
                <a16:creationId xmlns:a16="http://schemas.microsoft.com/office/drawing/2014/main" id="{3887D214-6BDD-2B46-A3AD-DE7283E53D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01765" y="4338953"/>
            <a:ext cx="914400" cy="914400"/>
          </a:xfrm>
          <a:prstGeom prst="rect">
            <a:avLst/>
          </a:prstGeom>
        </p:spPr>
      </p:pic>
      <p:pic>
        <p:nvPicPr>
          <p:cNvPr id="33" name="Graphic 32" descr="Dizzy with solid fill">
            <a:extLst>
              <a:ext uri="{FF2B5EF4-FFF2-40B4-BE49-F238E27FC236}">
                <a16:creationId xmlns:a16="http://schemas.microsoft.com/office/drawing/2014/main" id="{43B2F45F-7FE2-5E4D-9943-0B4BF61E50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762565" y="4297840"/>
            <a:ext cx="914400" cy="914400"/>
          </a:xfrm>
          <a:prstGeom prst="rect">
            <a:avLst/>
          </a:prstGeom>
        </p:spPr>
      </p:pic>
      <p:sp>
        <p:nvSpPr>
          <p:cNvPr id="34" name="Freeform 33">
            <a:extLst>
              <a:ext uri="{FF2B5EF4-FFF2-40B4-BE49-F238E27FC236}">
                <a16:creationId xmlns:a16="http://schemas.microsoft.com/office/drawing/2014/main" id="{0B979E9F-CC8E-154B-A332-A89002AC0697}"/>
              </a:ext>
            </a:extLst>
          </p:cNvPr>
          <p:cNvSpPr/>
          <p:nvPr/>
        </p:nvSpPr>
        <p:spPr>
          <a:xfrm>
            <a:off x="-13792200" y="2836565"/>
            <a:ext cx="47015399" cy="12301381"/>
          </a:xfrm>
          <a:custGeom>
            <a:avLst/>
            <a:gdLst>
              <a:gd name="connsiteX0" fmla="*/ 15138952 w 47015399"/>
              <a:gd name="connsiteY0" fmla="*/ 537526 h 12301381"/>
              <a:gd name="connsiteX1" fmla="*/ 14691745 w 47015399"/>
              <a:gd name="connsiteY1" fmla="*/ 984732 h 12301381"/>
              <a:gd name="connsiteX2" fmla="*/ 14691745 w 47015399"/>
              <a:gd name="connsiteY2" fmla="*/ 8777652 h 12301381"/>
              <a:gd name="connsiteX3" fmla="*/ 15138952 w 47015399"/>
              <a:gd name="connsiteY3" fmla="*/ 9224858 h 12301381"/>
              <a:gd name="connsiteX4" fmla="*/ 18345088 w 47015399"/>
              <a:gd name="connsiteY4" fmla="*/ 9224858 h 12301381"/>
              <a:gd name="connsiteX5" fmla="*/ 18792294 w 47015399"/>
              <a:gd name="connsiteY5" fmla="*/ 8777652 h 12301381"/>
              <a:gd name="connsiteX6" fmla="*/ 18792294 w 47015399"/>
              <a:gd name="connsiteY6" fmla="*/ 984732 h 12301381"/>
              <a:gd name="connsiteX7" fmla="*/ 18345088 w 47015399"/>
              <a:gd name="connsiteY7" fmla="*/ 537526 h 12301381"/>
              <a:gd name="connsiteX8" fmla="*/ 0 w 47015399"/>
              <a:gd name="connsiteY8" fmla="*/ 0 h 12301381"/>
              <a:gd name="connsiteX9" fmla="*/ 47015399 w 47015399"/>
              <a:gd name="connsiteY9" fmla="*/ 0 h 12301381"/>
              <a:gd name="connsiteX10" fmla="*/ 47015399 w 47015399"/>
              <a:gd name="connsiteY10" fmla="*/ 12301381 h 12301381"/>
              <a:gd name="connsiteX11" fmla="*/ 0 w 47015399"/>
              <a:gd name="connsiteY11" fmla="*/ 12301381 h 1230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015399" h="12301381">
                <a:moveTo>
                  <a:pt x="15138952" y="537526"/>
                </a:moveTo>
                <a:cubicBezTo>
                  <a:pt x="14891967" y="537526"/>
                  <a:pt x="14691745" y="737747"/>
                  <a:pt x="14691745" y="984732"/>
                </a:cubicBezTo>
                <a:lnTo>
                  <a:pt x="14691745" y="8777652"/>
                </a:lnTo>
                <a:cubicBezTo>
                  <a:pt x="14691745" y="9024637"/>
                  <a:pt x="14891967" y="9224858"/>
                  <a:pt x="15138952" y="9224858"/>
                </a:cubicBezTo>
                <a:lnTo>
                  <a:pt x="18345088" y="9224858"/>
                </a:lnTo>
                <a:cubicBezTo>
                  <a:pt x="18592073" y="9224858"/>
                  <a:pt x="18792294" y="9024637"/>
                  <a:pt x="18792294" y="8777652"/>
                </a:cubicBezTo>
                <a:lnTo>
                  <a:pt x="18792294" y="984732"/>
                </a:lnTo>
                <a:cubicBezTo>
                  <a:pt x="18792294" y="737747"/>
                  <a:pt x="18592073" y="537526"/>
                  <a:pt x="18345088" y="537526"/>
                </a:cubicBezTo>
                <a:close/>
                <a:moveTo>
                  <a:pt x="0" y="0"/>
                </a:moveTo>
                <a:lnTo>
                  <a:pt x="47015399" y="0"/>
                </a:lnTo>
                <a:lnTo>
                  <a:pt x="47015399" y="12301381"/>
                </a:lnTo>
                <a:lnTo>
                  <a:pt x="0" y="12301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3000">
                <a:schemeClr val="bg1"/>
              </a:gs>
              <a:gs pos="82000">
                <a:schemeClr val="bg1"/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79FF51A-CD58-924F-8EC1-203C9A45DE52}"/>
              </a:ext>
            </a:extLst>
          </p:cNvPr>
          <p:cNvSpPr/>
          <p:nvPr/>
        </p:nvSpPr>
        <p:spPr>
          <a:xfrm>
            <a:off x="-257099" y="3242842"/>
            <a:ext cx="6395774" cy="9676877"/>
          </a:xfrm>
          <a:custGeom>
            <a:avLst/>
            <a:gdLst/>
            <a:ahLst/>
            <a:cxnLst/>
            <a:rect l="l" t="t" r="r" b="b"/>
            <a:pathLst>
              <a:path w="7064553" h="10688747">
                <a:moveTo>
                  <a:pt x="0" y="0"/>
                </a:moveTo>
                <a:lnTo>
                  <a:pt x="7064553" y="0"/>
                </a:lnTo>
                <a:lnTo>
                  <a:pt x="7064553" y="10688747"/>
                </a:lnTo>
                <a:lnTo>
                  <a:pt x="0" y="1068874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766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3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297057" y="7006685"/>
            <a:ext cx="3393583" cy="11467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dirty="0">
                <a:solidFill>
                  <a:srgbClr val="FFFFFF"/>
                </a:solidFill>
                <a:latin typeface="Codec Pro"/>
              </a:rPr>
              <a:t>Project initiation and setting objectives for the upcoming phases.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373162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Active development and continuous progress evaluation, addressing any challenges that arise.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449267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Testing and refining to ensure quality, while preparing for final stages of deployment.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3510067" y="7006685"/>
            <a:ext cx="3393583" cy="26326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Finalizing deliverables, conducting comprehensive assessments, and concluding the project with a successful outcome.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429846" y="1000125"/>
            <a:ext cx="11428307" cy="117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Codec Pro Bold"/>
              </a:rPr>
              <a:t>Proposed </a:t>
            </a:r>
            <a:r>
              <a:rPr lang="en-US" sz="7500">
                <a:solidFill>
                  <a:srgbClr val="2667FF"/>
                </a:solidFill>
                <a:latin typeface="Codec Pro Bold"/>
              </a:rPr>
              <a:t>Timeline</a:t>
            </a:r>
          </a:p>
        </p:txBody>
      </p:sp>
      <p:sp>
        <p:nvSpPr>
          <p:cNvPr id="5" name="Freeform 5"/>
          <p:cNvSpPr/>
          <p:nvPr/>
        </p:nvSpPr>
        <p:spPr>
          <a:xfrm flipH="1" flipV="1">
            <a:off x="-1380193" y="7044158"/>
            <a:ext cx="19849827" cy="7182028"/>
          </a:xfrm>
          <a:custGeom>
            <a:avLst/>
            <a:gdLst/>
            <a:ahLst/>
            <a:cxnLst/>
            <a:rect l="l" t="t" r="r" b="b"/>
            <a:pathLst>
              <a:path w="19849827" h="7182028">
                <a:moveTo>
                  <a:pt x="19849827" y="7182028"/>
                </a:moveTo>
                <a:lnTo>
                  <a:pt x="0" y="7182028"/>
                </a:lnTo>
                <a:lnTo>
                  <a:pt x="0" y="0"/>
                </a:lnTo>
                <a:lnTo>
                  <a:pt x="19849827" y="0"/>
                </a:lnTo>
                <a:lnTo>
                  <a:pt x="19849827" y="7182028"/>
                </a:lnTo>
                <a:close/>
              </a:path>
            </a:pathLst>
          </a:custGeom>
          <a:blipFill>
            <a:blip r:embed="rId2">
              <a:alphaModFix amt="1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297057" y="5797831"/>
            <a:ext cx="3393583" cy="952072"/>
          </a:xfrm>
          <a:custGeom>
            <a:avLst/>
            <a:gdLst/>
            <a:ahLst/>
            <a:cxnLst/>
            <a:rect l="l" t="t" r="r" b="b"/>
            <a:pathLst>
              <a:path w="821369" h="230436">
                <a:moveTo>
                  <a:pt x="31939" y="0"/>
                </a:moveTo>
                <a:lnTo>
                  <a:pt x="789430" y="0"/>
                </a:lnTo>
                <a:cubicBezTo>
                  <a:pt x="807070" y="0"/>
                  <a:pt x="821369" y="14299"/>
                  <a:pt x="821369" y="31939"/>
                </a:cubicBezTo>
                <a:lnTo>
                  <a:pt x="821369" y="198497"/>
                </a:lnTo>
                <a:cubicBezTo>
                  <a:pt x="821369" y="216136"/>
                  <a:pt x="807070" y="230436"/>
                  <a:pt x="789430" y="230436"/>
                </a:cubicBezTo>
                <a:lnTo>
                  <a:pt x="31939" y="230436"/>
                </a:lnTo>
                <a:cubicBezTo>
                  <a:pt x="14299" y="230436"/>
                  <a:pt x="0" y="216136"/>
                  <a:pt x="0" y="198497"/>
                </a:cubicBezTo>
                <a:lnTo>
                  <a:pt x="0" y="31939"/>
                </a:lnTo>
                <a:cubicBezTo>
                  <a:pt x="0" y="14299"/>
                  <a:pt x="14299" y="0"/>
                  <a:pt x="31939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1297057" y="5443649"/>
            <a:ext cx="3358179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 dirty="0">
                <a:solidFill>
                  <a:srgbClr val="FFFFFF"/>
                </a:solidFill>
                <a:latin typeface="Codec Pro Bold"/>
              </a:rPr>
              <a:t>JANUARY</a:t>
            </a:r>
          </a:p>
        </p:txBody>
      </p:sp>
      <p:sp>
        <p:nvSpPr>
          <p:cNvPr id="10" name="Freeform 10"/>
          <p:cNvSpPr/>
          <p:nvPr/>
        </p:nvSpPr>
        <p:spPr>
          <a:xfrm>
            <a:off x="54190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54190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APRIL</a:t>
            </a:r>
          </a:p>
        </p:txBody>
      </p:sp>
      <p:sp>
        <p:nvSpPr>
          <p:cNvPr id="13" name="Freeform 13"/>
          <p:cNvSpPr/>
          <p:nvPr/>
        </p:nvSpPr>
        <p:spPr>
          <a:xfrm>
            <a:off x="135406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135406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OCTOBER</a:t>
            </a:r>
          </a:p>
        </p:txBody>
      </p:sp>
      <p:sp>
        <p:nvSpPr>
          <p:cNvPr id="16" name="Freeform 16"/>
          <p:cNvSpPr/>
          <p:nvPr/>
        </p:nvSpPr>
        <p:spPr>
          <a:xfrm>
            <a:off x="94798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Box 17"/>
          <p:cNvSpPr txBox="1"/>
          <p:nvPr/>
        </p:nvSpPr>
        <p:spPr>
          <a:xfrm>
            <a:off x="94798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JULY</a:t>
            </a:r>
          </a:p>
        </p:txBody>
      </p:sp>
      <p:sp>
        <p:nvSpPr>
          <p:cNvPr id="18" name="AutoShape 18"/>
          <p:cNvSpPr/>
          <p:nvPr/>
        </p:nvSpPr>
        <p:spPr>
          <a:xfrm>
            <a:off x="46906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9"/>
          <p:cNvSpPr/>
          <p:nvPr/>
        </p:nvSpPr>
        <p:spPr>
          <a:xfrm>
            <a:off x="87514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AutoShape 20"/>
          <p:cNvSpPr/>
          <p:nvPr/>
        </p:nvSpPr>
        <p:spPr>
          <a:xfrm>
            <a:off x="128122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11488A-E1B9-1449-9941-9A0AE3D5D38D}"/>
              </a:ext>
            </a:extLst>
          </p:cNvPr>
          <p:cNvSpPr/>
          <p:nvPr/>
        </p:nvSpPr>
        <p:spPr>
          <a:xfrm>
            <a:off x="2366123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96CAFB-6FD5-7444-ACF8-8181E5F0AC07}"/>
              </a:ext>
            </a:extLst>
          </p:cNvPr>
          <p:cNvSpPr/>
          <p:nvPr/>
        </p:nvSpPr>
        <p:spPr>
          <a:xfrm>
            <a:off x="64881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6C08347-C1D5-F341-8E59-EBC96ABB00BE}"/>
              </a:ext>
            </a:extLst>
          </p:cNvPr>
          <p:cNvSpPr/>
          <p:nvPr/>
        </p:nvSpPr>
        <p:spPr>
          <a:xfrm>
            <a:off x="105489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0BAE57-7335-9F4E-B771-BEE47DE6276C}"/>
              </a:ext>
            </a:extLst>
          </p:cNvPr>
          <p:cNvSpPr/>
          <p:nvPr/>
        </p:nvSpPr>
        <p:spPr>
          <a:xfrm>
            <a:off x="14609742" y="4169614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eting with solid fill">
            <a:extLst>
              <a:ext uri="{FF2B5EF4-FFF2-40B4-BE49-F238E27FC236}">
                <a16:creationId xmlns:a16="http://schemas.microsoft.com/office/drawing/2014/main" id="{D6051983-BBA4-394A-96B6-DD519CB54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37904" y="4297840"/>
            <a:ext cx="914400" cy="914400"/>
          </a:xfrm>
          <a:prstGeom prst="rect">
            <a:avLst/>
          </a:prstGeom>
        </p:spPr>
      </p:pic>
      <p:pic>
        <p:nvPicPr>
          <p:cNvPr id="12" name="Graphic 11" descr="Watering pot with solid fill">
            <a:extLst>
              <a:ext uri="{FF2B5EF4-FFF2-40B4-BE49-F238E27FC236}">
                <a16:creationId xmlns:a16="http://schemas.microsoft.com/office/drawing/2014/main" id="{CD5329F9-5CCE-AA45-AD3C-E26A76714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0965" y="4297840"/>
            <a:ext cx="914400" cy="914400"/>
          </a:xfrm>
          <a:prstGeom prst="rect">
            <a:avLst/>
          </a:prstGeom>
        </p:spPr>
      </p:pic>
      <p:pic>
        <p:nvPicPr>
          <p:cNvPr id="31" name="Graphic 30" descr="Test Dummy with solid fill">
            <a:extLst>
              <a:ext uri="{FF2B5EF4-FFF2-40B4-BE49-F238E27FC236}">
                <a16:creationId xmlns:a16="http://schemas.microsoft.com/office/drawing/2014/main" id="{3887D214-6BDD-2B46-A3AD-DE7283E53D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01765" y="4338953"/>
            <a:ext cx="914400" cy="914400"/>
          </a:xfrm>
          <a:prstGeom prst="rect">
            <a:avLst/>
          </a:prstGeom>
        </p:spPr>
      </p:pic>
      <p:pic>
        <p:nvPicPr>
          <p:cNvPr id="33" name="Graphic 32" descr="Dizzy with solid fill">
            <a:extLst>
              <a:ext uri="{FF2B5EF4-FFF2-40B4-BE49-F238E27FC236}">
                <a16:creationId xmlns:a16="http://schemas.microsoft.com/office/drawing/2014/main" id="{43B2F45F-7FE2-5E4D-9943-0B4BF61E50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762565" y="4297840"/>
            <a:ext cx="914400" cy="914400"/>
          </a:xfrm>
          <a:prstGeom prst="rect">
            <a:avLst/>
          </a:prstGeom>
        </p:spPr>
      </p:pic>
      <p:sp>
        <p:nvSpPr>
          <p:cNvPr id="34" name="Freeform 33">
            <a:extLst>
              <a:ext uri="{FF2B5EF4-FFF2-40B4-BE49-F238E27FC236}">
                <a16:creationId xmlns:a16="http://schemas.microsoft.com/office/drawing/2014/main" id="{0B979E9F-CC8E-154B-A332-A89002AC0697}"/>
              </a:ext>
            </a:extLst>
          </p:cNvPr>
          <p:cNvSpPr/>
          <p:nvPr/>
        </p:nvSpPr>
        <p:spPr>
          <a:xfrm>
            <a:off x="-9677400" y="2836565"/>
            <a:ext cx="47015399" cy="12301381"/>
          </a:xfrm>
          <a:custGeom>
            <a:avLst/>
            <a:gdLst>
              <a:gd name="connsiteX0" fmla="*/ 15138952 w 47015399"/>
              <a:gd name="connsiteY0" fmla="*/ 537526 h 12301381"/>
              <a:gd name="connsiteX1" fmla="*/ 14691745 w 47015399"/>
              <a:gd name="connsiteY1" fmla="*/ 984732 h 12301381"/>
              <a:gd name="connsiteX2" fmla="*/ 14691745 w 47015399"/>
              <a:gd name="connsiteY2" fmla="*/ 8777652 h 12301381"/>
              <a:gd name="connsiteX3" fmla="*/ 15138952 w 47015399"/>
              <a:gd name="connsiteY3" fmla="*/ 9224858 h 12301381"/>
              <a:gd name="connsiteX4" fmla="*/ 18345088 w 47015399"/>
              <a:gd name="connsiteY4" fmla="*/ 9224858 h 12301381"/>
              <a:gd name="connsiteX5" fmla="*/ 18792294 w 47015399"/>
              <a:gd name="connsiteY5" fmla="*/ 8777652 h 12301381"/>
              <a:gd name="connsiteX6" fmla="*/ 18792294 w 47015399"/>
              <a:gd name="connsiteY6" fmla="*/ 984732 h 12301381"/>
              <a:gd name="connsiteX7" fmla="*/ 18345088 w 47015399"/>
              <a:gd name="connsiteY7" fmla="*/ 537526 h 12301381"/>
              <a:gd name="connsiteX8" fmla="*/ 0 w 47015399"/>
              <a:gd name="connsiteY8" fmla="*/ 0 h 12301381"/>
              <a:gd name="connsiteX9" fmla="*/ 47015399 w 47015399"/>
              <a:gd name="connsiteY9" fmla="*/ 0 h 12301381"/>
              <a:gd name="connsiteX10" fmla="*/ 47015399 w 47015399"/>
              <a:gd name="connsiteY10" fmla="*/ 12301381 h 12301381"/>
              <a:gd name="connsiteX11" fmla="*/ 0 w 47015399"/>
              <a:gd name="connsiteY11" fmla="*/ 12301381 h 1230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015399" h="12301381">
                <a:moveTo>
                  <a:pt x="15138952" y="537526"/>
                </a:moveTo>
                <a:cubicBezTo>
                  <a:pt x="14891967" y="537526"/>
                  <a:pt x="14691745" y="737747"/>
                  <a:pt x="14691745" y="984732"/>
                </a:cubicBezTo>
                <a:lnTo>
                  <a:pt x="14691745" y="8777652"/>
                </a:lnTo>
                <a:cubicBezTo>
                  <a:pt x="14691745" y="9024637"/>
                  <a:pt x="14891967" y="9224858"/>
                  <a:pt x="15138952" y="9224858"/>
                </a:cubicBezTo>
                <a:lnTo>
                  <a:pt x="18345088" y="9224858"/>
                </a:lnTo>
                <a:cubicBezTo>
                  <a:pt x="18592073" y="9224858"/>
                  <a:pt x="18792294" y="9024637"/>
                  <a:pt x="18792294" y="8777652"/>
                </a:cubicBezTo>
                <a:lnTo>
                  <a:pt x="18792294" y="984732"/>
                </a:lnTo>
                <a:cubicBezTo>
                  <a:pt x="18792294" y="737747"/>
                  <a:pt x="18592073" y="537526"/>
                  <a:pt x="18345088" y="537526"/>
                </a:cubicBezTo>
                <a:close/>
                <a:moveTo>
                  <a:pt x="0" y="0"/>
                </a:moveTo>
                <a:lnTo>
                  <a:pt x="47015399" y="0"/>
                </a:lnTo>
                <a:lnTo>
                  <a:pt x="47015399" y="12301381"/>
                </a:lnTo>
                <a:lnTo>
                  <a:pt x="0" y="12301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3000">
                <a:schemeClr val="bg1"/>
              </a:gs>
              <a:gs pos="82000">
                <a:schemeClr val="bg1"/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79FF51A-CD58-924F-8EC1-203C9A45DE52}"/>
              </a:ext>
            </a:extLst>
          </p:cNvPr>
          <p:cNvSpPr/>
          <p:nvPr/>
        </p:nvSpPr>
        <p:spPr>
          <a:xfrm>
            <a:off x="3857701" y="3242842"/>
            <a:ext cx="6395774" cy="9676877"/>
          </a:xfrm>
          <a:custGeom>
            <a:avLst/>
            <a:gdLst/>
            <a:ahLst/>
            <a:cxnLst/>
            <a:rect l="l" t="t" r="r" b="b"/>
            <a:pathLst>
              <a:path w="7064553" h="10688747">
                <a:moveTo>
                  <a:pt x="0" y="0"/>
                </a:moveTo>
                <a:lnTo>
                  <a:pt x="7064553" y="0"/>
                </a:lnTo>
                <a:lnTo>
                  <a:pt x="7064553" y="10688747"/>
                </a:lnTo>
                <a:lnTo>
                  <a:pt x="0" y="1068874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286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3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297057" y="7006685"/>
            <a:ext cx="3393583" cy="11467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dirty="0">
                <a:solidFill>
                  <a:srgbClr val="FFFFFF"/>
                </a:solidFill>
                <a:latin typeface="Codec Pro"/>
              </a:rPr>
              <a:t>Project initiation and setting objectives for the upcoming phases.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373162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Active development and continuous progress evaluation, addressing any challenges that arise.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449267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Testing and refining to ensure quality, while preparing for final stages of deployment.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3510067" y="7006685"/>
            <a:ext cx="3393583" cy="26326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Finalizing deliverables, conducting comprehensive assessments, and concluding the project with a successful outcome.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429846" y="1000125"/>
            <a:ext cx="11428307" cy="117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Codec Pro Bold"/>
              </a:rPr>
              <a:t>Proposed </a:t>
            </a:r>
            <a:r>
              <a:rPr lang="en-US" sz="7500">
                <a:solidFill>
                  <a:srgbClr val="2667FF"/>
                </a:solidFill>
                <a:latin typeface="Codec Pro Bold"/>
              </a:rPr>
              <a:t>Timeline</a:t>
            </a:r>
          </a:p>
        </p:txBody>
      </p:sp>
      <p:sp>
        <p:nvSpPr>
          <p:cNvPr id="5" name="Freeform 5"/>
          <p:cNvSpPr/>
          <p:nvPr/>
        </p:nvSpPr>
        <p:spPr>
          <a:xfrm flipH="1" flipV="1">
            <a:off x="-1380193" y="7044158"/>
            <a:ext cx="19849827" cy="7182028"/>
          </a:xfrm>
          <a:custGeom>
            <a:avLst/>
            <a:gdLst/>
            <a:ahLst/>
            <a:cxnLst/>
            <a:rect l="l" t="t" r="r" b="b"/>
            <a:pathLst>
              <a:path w="19849827" h="7182028">
                <a:moveTo>
                  <a:pt x="19849827" y="7182028"/>
                </a:moveTo>
                <a:lnTo>
                  <a:pt x="0" y="7182028"/>
                </a:lnTo>
                <a:lnTo>
                  <a:pt x="0" y="0"/>
                </a:lnTo>
                <a:lnTo>
                  <a:pt x="19849827" y="0"/>
                </a:lnTo>
                <a:lnTo>
                  <a:pt x="19849827" y="7182028"/>
                </a:lnTo>
                <a:close/>
              </a:path>
            </a:pathLst>
          </a:custGeom>
          <a:blipFill>
            <a:blip r:embed="rId2">
              <a:alphaModFix amt="1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297057" y="5797831"/>
            <a:ext cx="3393583" cy="952072"/>
          </a:xfrm>
          <a:custGeom>
            <a:avLst/>
            <a:gdLst/>
            <a:ahLst/>
            <a:cxnLst/>
            <a:rect l="l" t="t" r="r" b="b"/>
            <a:pathLst>
              <a:path w="821369" h="230436">
                <a:moveTo>
                  <a:pt x="31939" y="0"/>
                </a:moveTo>
                <a:lnTo>
                  <a:pt x="789430" y="0"/>
                </a:lnTo>
                <a:cubicBezTo>
                  <a:pt x="807070" y="0"/>
                  <a:pt x="821369" y="14299"/>
                  <a:pt x="821369" y="31939"/>
                </a:cubicBezTo>
                <a:lnTo>
                  <a:pt x="821369" y="198497"/>
                </a:lnTo>
                <a:cubicBezTo>
                  <a:pt x="821369" y="216136"/>
                  <a:pt x="807070" y="230436"/>
                  <a:pt x="789430" y="230436"/>
                </a:cubicBezTo>
                <a:lnTo>
                  <a:pt x="31939" y="230436"/>
                </a:lnTo>
                <a:cubicBezTo>
                  <a:pt x="14299" y="230436"/>
                  <a:pt x="0" y="216136"/>
                  <a:pt x="0" y="198497"/>
                </a:cubicBezTo>
                <a:lnTo>
                  <a:pt x="0" y="31939"/>
                </a:lnTo>
                <a:cubicBezTo>
                  <a:pt x="0" y="14299"/>
                  <a:pt x="14299" y="0"/>
                  <a:pt x="31939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1297057" y="5443649"/>
            <a:ext cx="3358179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 dirty="0">
                <a:solidFill>
                  <a:srgbClr val="FFFFFF"/>
                </a:solidFill>
                <a:latin typeface="Codec Pro Bold"/>
              </a:rPr>
              <a:t>JANUARY</a:t>
            </a:r>
          </a:p>
        </p:txBody>
      </p:sp>
      <p:sp>
        <p:nvSpPr>
          <p:cNvPr id="10" name="Freeform 10"/>
          <p:cNvSpPr/>
          <p:nvPr/>
        </p:nvSpPr>
        <p:spPr>
          <a:xfrm>
            <a:off x="54190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54190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APRIL</a:t>
            </a:r>
          </a:p>
        </p:txBody>
      </p:sp>
      <p:sp>
        <p:nvSpPr>
          <p:cNvPr id="13" name="Freeform 13"/>
          <p:cNvSpPr/>
          <p:nvPr/>
        </p:nvSpPr>
        <p:spPr>
          <a:xfrm>
            <a:off x="135406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135406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OCTOBER</a:t>
            </a:r>
          </a:p>
        </p:txBody>
      </p:sp>
      <p:sp>
        <p:nvSpPr>
          <p:cNvPr id="16" name="Freeform 16"/>
          <p:cNvSpPr/>
          <p:nvPr/>
        </p:nvSpPr>
        <p:spPr>
          <a:xfrm>
            <a:off x="94798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Box 17"/>
          <p:cNvSpPr txBox="1"/>
          <p:nvPr/>
        </p:nvSpPr>
        <p:spPr>
          <a:xfrm>
            <a:off x="94798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JULY</a:t>
            </a:r>
          </a:p>
        </p:txBody>
      </p:sp>
      <p:sp>
        <p:nvSpPr>
          <p:cNvPr id="18" name="AutoShape 18"/>
          <p:cNvSpPr/>
          <p:nvPr/>
        </p:nvSpPr>
        <p:spPr>
          <a:xfrm>
            <a:off x="46906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9"/>
          <p:cNvSpPr/>
          <p:nvPr/>
        </p:nvSpPr>
        <p:spPr>
          <a:xfrm>
            <a:off x="87514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AutoShape 20"/>
          <p:cNvSpPr/>
          <p:nvPr/>
        </p:nvSpPr>
        <p:spPr>
          <a:xfrm>
            <a:off x="128122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11488A-E1B9-1449-9941-9A0AE3D5D38D}"/>
              </a:ext>
            </a:extLst>
          </p:cNvPr>
          <p:cNvSpPr/>
          <p:nvPr/>
        </p:nvSpPr>
        <p:spPr>
          <a:xfrm>
            <a:off x="2366123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96CAFB-6FD5-7444-ACF8-8181E5F0AC07}"/>
              </a:ext>
            </a:extLst>
          </p:cNvPr>
          <p:cNvSpPr/>
          <p:nvPr/>
        </p:nvSpPr>
        <p:spPr>
          <a:xfrm>
            <a:off x="64881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6C08347-C1D5-F341-8E59-EBC96ABB00BE}"/>
              </a:ext>
            </a:extLst>
          </p:cNvPr>
          <p:cNvSpPr/>
          <p:nvPr/>
        </p:nvSpPr>
        <p:spPr>
          <a:xfrm>
            <a:off x="105489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0BAE57-7335-9F4E-B771-BEE47DE6276C}"/>
              </a:ext>
            </a:extLst>
          </p:cNvPr>
          <p:cNvSpPr/>
          <p:nvPr/>
        </p:nvSpPr>
        <p:spPr>
          <a:xfrm>
            <a:off x="14609742" y="4169614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eting with solid fill">
            <a:extLst>
              <a:ext uri="{FF2B5EF4-FFF2-40B4-BE49-F238E27FC236}">
                <a16:creationId xmlns:a16="http://schemas.microsoft.com/office/drawing/2014/main" id="{D6051983-BBA4-394A-96B6-DD519CB54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37904" y="4297840"/>
            <a:ext cx="914400" cy="914400"/>
          </a:xfrm>
          <a:prstGeom prst="rect">
            <a:avLst/>
          </a:prstGeom>
        </p:spPr>
      </p:pic>
      <p:pic>
        <p:nvPicPr>
          <p:cNvPr id="12" name="Graphic 11" descr="Watering pot with solid fill">
            <a:extLst>
              <a:ext uri="{FF2B5EF4-FFF2-40B4-BE49-F238E27FC236}">
                <a16:creationId xmlns:a16="http://schemas.microsoft.com/office/drawing/2014/main" id="{CD5329F9-5CCE-AA45-AD3C-E26A76714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0965" y="4297840"/>
            <a:ext cx="914400" cy="914400"/>
          </a:xfrm>
          <a:prstGeom prst="rect">
            <a:avLst/>
          </a:prstGeom>
        </p:spPr>
      </p:pic>
      <p:pic>
        <p:nvPicPr>
          <p:cNvPr id="31" name="Graphic 30" descr="Test Dummy with solid fill">
            <a:extLst>
              <a:ext uri="{FF2B5EF4-FFF2-40B4-BE49-F238E27FC236}">
                <a16:creationId xmlns:a16="http://schemas.microsoft.com/office/drawing/2014/main" id="{3887D214-6BDD-2B46-A3AD-DE7283E53D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01765" y="4338953"/>
            <a:ext cx="914400" cy="914400"/>
          </a:xfrm>
          <a:prstGeom prst="rect">
            <a:avLst/>
          </a:prstGeom>
        </p:spPr>
      </p:pic>
      <p:pic>
        <p:nvPicPr>
          <p:cNvPr id="33" name="Graphic 32" descr="Dizzy with solid fill">
            <a:extLst>
              <a:ext uri="{FF2B5EF4-FFF2-40B4-BE49-F238E27FC236}">
                <a16:creationId xmlns:a16="http://schemas.microsoft.com/office/drawing/2014/main" id="{43B2F45F-7FE2-5E4D-9943-0B4BF61E50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762565" y="4297840"/>
            <a:ext cx="914400" cy="914400"/>
          </a:xfrm>
          <a:prstGeom prst="rect">
            <a:avLst/>
          </a:prstGeom>
        </p:spPr>
      </p:pic>
      <p:sp>
        <p:nvSpPr>
          <p:cNvPr id="34" name="Freeform 33">
            <a:extLst>
              <a:ext uri="{FF2B5EF4-FFF2-40B4-BE49-F238E27FC236}">
                <a16:creationId xmlns:a16="http://schemas.microsoft.com/office/drawing/2014/main" id="{0B979E9F-CC8E-154B-A332-A89002AC0697}"/>
              </a:ext>
            </a:extLst>
          </p:cNvPr>
          <p:cNvSpPr/>
          <p:nvPr/>
        </p:nvSpPr>
        <p:spPr>
          <a:xfrm>
            <a:off x="-5638799" y="2836565"/>
            <a:ext cx="47015399" cy="12301381"/>
          </a:xfrm>
          <a:custGeom>
            <a:avLst/>
            <a:gdLst>
              <a:gd name="connsiteX0" fmla="*/ 15138952 w 47015399"/>
              <a:gd name="connsiteY0" fmla="*/ 537526 h 12301381"/>
              <a:gd name="connsiteX1" fmla="*/ 14691745 w 47015399"/>
              <a:gd name="connsiteY1" fmla="*/ 984732 h 12301381"/>
              <a:gd name="connsiteX2" fmla="*/ 14691745 w 47015399"/>
              <a:gd name="connsiteY2" fmla="*/ 8777652 h 12301381"/>
              <a:gd name="connsiteX3" fmla="*/ 15138952 w 47015399"/>
              <a:gd name="connsiteY3" fmla="*/ 9224858 h 12301381"/>
              <a:gd name="connsiteX4" fmla="*/ 18345088 w 47015399"/>
              <a:gd name="connsiteY4" fmla="*/ 9224858 h 12301381"/>
              <a:gd name="connsiteX5" fmla="*/ 18792294 w 47015399"/>
              <a:gd name="connsiteY5" fmla="*/ 8777652 h 12301381"/>
              <a:gd name="connsiteX6" fmla="*/ 18792294 w 47015399"/>
              <a:gd name="connsiteY6" fmla="*/ 984732 h 12301381"/>
              <a:gd name="connsiteX7" fmla="*/ 18345088 w 47015399"/>
              <a:gd name="connsiteY7" fmla="*/ 537526 h 12301381"/>
              <a:gd name="connsiteX8" fmla="*/ 0 w 47015399"/>
              <a:gd name="connsiteY8" fmla="*/ 0 h 12301381"/>
              <a:gd name="connsiteX9" fmla="*/ 47015399 w 47015399"/>
              <a:gd name="connsiteY9" fmla="*/ 0 h 12301381"/>
              <a:gd name="connsiteX10" fmla="*/ 47015399 w 47015399"/>
              <a:gd name="connsiteY10" fmla="*/ 12301381 h 12301381"/>
              <a:gd name="connsiteX11" fmla="*/ 0 w 47015399"/>
              <a:gd name="connsiteY11" fmla="*/ 12301381 h 1230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015399" h="12301381">
                <a:moveTo>
                  <a:pt x="15138952" y="537526"/>
                </a:moveTo>
                <a:cubicBezTo>
                  <a:pt x="14891967" y="537526"/>
                  <a:pt x="14691745" y="737747"/>
                  <a:pt x="14691745" y="984732"/>
                </a:cubicBezTo>
                <a:lnTo>
                  <a:pt x="14691745" y="8777652"/>
                </a:lnTo>
                <a:cubicBezTo>
                  <a:pt x="14691745" y="9024637"/>
                  <a:pt x="14891967" y="9224858"/>
                  <a:pt x="15138952" y="9224858"/>
                </a:cubicBezTo>
                <a:lnTo>
                  <a:pt x="18345088" y="9224858"/>
                </a:lnTo>
                <a:cubicBezTo>
                  <a:pt x="18592073" y="9224858"/>
                  <a:pt x="18792294" y="9024637"/>
                  <a:pt x="18792294" y="8777652"/>
                </a:cubicBezTo>
                <a:lnTo>
                  <a:pt x="18792294" y="984732"/>
                </a:lnTo>
                <a:cubicBezTo>
                  <a:pt x="18792294" y="737747"/>
                  <a:pt x="18592073" y="537526"/>
                  <a:pt x="18345088" y="537526"/>
                </a:cubicBezTo>
                <a:close/>
                <a:moveTo>
                  <a:pt x="0" y="0"/>
                </a:moveTo>
                <a:lnTo>
                  <a:pt x="47015399" y="0"/>
                </a:lnTo>
                <a:lnTo>
                  <a:pt x="47015399" y="12301381"/>
                </a:lnTo>
                <a:lnTo>
                  <a:pt x="0" y="12301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3000">
                <a:schemeClr val="bg1"/>
              </a:gs>
              <a:gs pos="82000">
                <a:schemeClr val="bg1"/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79FF51A-CD58-924F-8EC1-203C9A45DE52}"/>
              </a:ext>
            </a:extLst>
          </p:cNvPr>
          <p:cNvSpPr/>
          <p:nvPr/>
        </p:nvSpPr>
        <p:spPr>
          <a:xfrm>
            <a:off x="7896302" y="3242842"/>
            <a:ext cx="6395774" cy="9676877"/>
          </a:xfrm>
          <a:custGeom>
            <a:avLst/>
            <a:gdLst/>
            <a:ahLst/>
            <a:cxnLst/>
            <a:rect l="l" t="t" r="r" b="b"/>
            <a:pathLst>
              <a:path w="7064553" h="10688747">
                <a:moveTo>
                  <a:pt x="0" y="0"/>
                </a:moveTo>
                <a:lnTo>
                  <a:pt x="7064553" y="0"/>
                </a:lnTo>
                <a:lnTo>
                  <a:pt x="7064553" y="10688747"/>
                </a:lnTo>
                <a:lnTo>
                  <a:pt x="0" y="1068874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085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3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1"/>
          <p:cNvSpPr txBox="1"/>
          <p:nvPr/>
        </p:nvSpPr>
        <p:spPr>
          <a:xfrm>
            <a:off x="1297057" y="7006685"/>
            <a:ext cx="3393583" cy="11467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dirty="0">
                <a:solidFill>
                  <a:srgbClr val="FFFFFF"/>
                </a:solidFill>
                <a:latin typeface="Codec Pro"/>
              </a:rPr>
              <a:t>Project initiation and setting objectives for the upcoming phases.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5373162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Active development and continuous progress evaluation, addressing any challenges that arise.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9449267" y="7006685"/>
            <a:ext cx="3393583" cy="15182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Testing and refining to ensure quality, while preparing for final stages of deployment.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3510067" y="7006685"/>
            <a:ext cx="3393583" cy="26326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>
                <a:solidFill>
                  <a:srgbClr val="FFFFFF"/>
                </a:solidFill>
                <a:latin typeface="Codec Pro"/>
              </a:rPr>
              <a:t>Finalizing deliverables, conducting comprehensive assessments, and concluding the project with a successful outcome.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429846" y="1000125"/>
            <a:ext cx="11428307" cy="1171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250"/>
              </a:lnSpc>
            </a:pPr>
            <a:r>
              <a:rPr lang="en-US" sz="7500">
                <a:solidFill>
                  <a:srgbClr val="FFFFFF"/>
                </a:solidFill>
                <a:latin typeface="Codec Pro Bold"/>
              </a:rPr>
              <a:t>Proposed </a:t>
            </a:r>
            <a:r>
              <a:rPr lang="en-US" sz="7500">
                <a:solidFill>
                  <a:srgbClr val="2667FF"/>
                </a:solidFill>
                <a:latin typeface="Codec Pro Bold"/>
              </a:rPr>
              <a:t>Timeline</a:t>
            </a:r>
          </a:p>
        </p:txBody>
      </p:sp>
      <p:sp>
        <p:nvSpPr>
          <p:cNvPr id="5" name="Freeform 5"/>
          <p:cNvSpPr/>
          <p:nvPr/>
        </p:nvSpPr>
        <p:spPr>
          <a:xfrm flipH="1" flipV="1">
            <a:off x="-1380193" y="7044158"/>
            <a:ext cx="19849827" cy="7182028"/>
          </a:xfrm>
          <a:custGeom>
            <a:avLst/>
            <a:gdLst/>
            <a:ahLst/>
            <a:cxnLst/>
            <a:rect l="l" t="t" r="r" b="b"/>
            <a:pathLst>
              <a:path w="19849827" h="7182028">
                <a:moveTo>
                  <a:pt x="19849827" y="7182028"/>
                </a:moveTo>
                <a:lnTo>
                  <a:pt x="0" y="7182028"/>
                </a:lnTo>
                <a:lnTo>
                  <a:pt x="0" y="0"/>
                </a:lnTo>
                <a:lnTo>
                  <a:pt x="19849827" y="0"/>
                </a:lnTo>
                <a:lnTo>
                  <a:pt x="19849827" y="7182028"/>
                </a:lnTo>
                <a:close/>
              </a:path>
            </a:pathLst>
          </a:custGeom>
          <a:blipFill>
            <a:blip r:embed="rId2">
              <a:alphaModFix amt="13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1297057" y="5797831"/>
            <a:ext cx="3393583" cy="952072"/>
          </a:xfrm>
          <a:custGeom>
            <a:avLst/>
            <a:gdLst/>
            <a:ahLst/>
            <a:cxnLst/>
            <a:rect l="l" t="t" r="r" b="b"/>
            <a:pathLst>
              <a:path w="821369" h="230436">
                <a:moveTo>
                  <a:pt x="31939" y="0"/>
                </a:moveTo>
                <a:lnTo>
                  <a:pt x="789430" y="0"/>
                </a:lnTo>
                <a:cubicBezTo>
                  <a:pt x="807070" y="0"/>
                  <a:pt x="821369" y="14299"/>
                  <a:pt x="821369" y="31939"/>
                </a:cubicBezTo>
                <a:lnTo>
                  <a:pt x="821369" y="198497"/>
                </a:lnTo>
                <a:cubicBezTo>
                  <a:pt x="821369" y="216136"/>
                  <a:pt x="807070" y="230436"/>
                  <a:pt x="789430" y="230436"/>
                </a:cubicBezTo>
                <a:lnTo>
                  <a:pt x="31939" y="230436"/>
                </a:lnTo>
                <a:cubicBezTo>
                  <a:pt x="14299" y="230436"/>
                  <a:pt x="0" y="216136"/>
                  <a:pt x="0" y="198497"/>
                </a:cubicBezTo>
                <a:lnTo>
                  <a:pt x="0" y="31939"/>
                </a:lnTo>
                <a:cubicBezTo>
                  <a:pt x="0" y="14299"/>
                  <a:pt x="14299" y="0"/>
                  <a:pt x="31939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1297057" y="5443649"/>
            <a:ext cx="3358179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 dirty="0">
                <a:solidFill>
                  <a:srgbClr val="FFFFFF"/>
                </a:solidFill>
                <a:latin typeface="Codec Pro Bold"/>
              </a:rPr>
              <a:t>JANUARY</a:t>
            </a:r>
          </a:p>
        </p:txBody>
      </p:sp>
      <p:sp>
        <p:nvSpPr>
          <p:cNvPr id="10" name="Freeform 10"/>
          <p:cNvSpPr/>
          <p:nvPr/>
        </p:nvSpPr>
        <p:spPr>
          <a:xfrm>
            <a:off x="54190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54190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APRIL</a:t>
            </a:r>
          </a:p>
        </p:txBody>
      </p:sp>
      <p:sp>
        <p:nvSpPr>
          <p:cNvPr id="13" name="Freeform 13"/>
          <p:cNvSpPr/>
          <p:nvPr/>
        </p:nvSpPr>
        <p:spPr>
          <a:xfrm>
            <a:off x="135406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TextBox 14"/>
          <p:cNvSpPr txBox="1"/>
          <p:nvPr/>
        </p:nvSpPr>
        <p:spPr>
          <a:xfrm>
            <a:off x="135406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OCTOBER</a:t>
            </a:r>
          </a:p>
        </p:txBody>
      </p:sp>
      <p:sp>
        <p:nvSpPr>
          <p:cNvPr id="16" name="Freeform 16"/>
          <p:cNvSpPr/>
          <p:nvPr/>
        </p:nvSpPr>
        <p:spPr>
          <a:xfrm>
            <a:off x="9479877" y="5797831"/>
            <a:ext cx="3332363" cy="952072"/>
          </a:xfrm>
          <a:custGeom>
            <a:avLst/>
            <a:gdLst/>
            <a:ahLst/>
            <a:cxnLst/>
            <a:rect l="l" t="t" r="r" b="b"/>
            <a:pathLst>
              <a:path w="806552" h="230436">
                <a:moveTo>
                  <a:pt x="32526" y="0"/>
                </a:moveTo>
                <a:lnTo>
                  <a:pt x="774026" y="0"/>
                </a:lnTo>
                <a:cubicBezTo>
                  <a:pt x="791990" y="0"/>
                  <a:pt x="806552" y="14562"/>
                  <a:pt x="806552" y="32526"/>
                </a:cubicBezTo>
                <a:lnTo>
                  <a:pt x="806552" y="197910"/>
                </a:lnTo>
                <a:cubicBezTo>
                  <a:pt x="806552" y="206536"/>
                  <a:pt x="803125" y="214809"/>
                  <a:pt x="797025" y="220909"/>
                </a:cubicBezTo>
                <a:cubicBezTo>
                  <a:pt x="790926" y="227009"/>
                  <a:pt x="782653" y="230436"/>
                  <a:pt x="774026" y="230436"/>
                </a:cubicBezTo>
                <a:lnTo>
                  <a:pt x="32526" y="230436"/>
                </a:lnTo>
                <a:cubicBezTo>
                  <a:pt x="23899" y="230436"/>
                  <a:pt x="15626" y="227009"/>
                  <a:pt x="9527" y="220909"/>
                </a:cubicBezTo>
                <a:cubicBezTo>
                  <a:pt x="3427" y="214809"/>
                  <a:pt x="0" y="206536"/>
                  <a:pt x="0" y="197910"/>
                </a:cubicBezTo>
                <a:lnTo>
                  <a:pt x="0" y="32526"/>
                </a:lnTo>
                <a:cubicBezTo>
                  <a:pt x="0" y="23899"/>
                  <a:pt x="3427" y="15626"/>
                  <a:pt x="9527" y="9527"/>
                </a:cubicBezTo>
                <a:cubicBezTo>
                  <a:pt x="15626" y="3427"/>
                  <a:pt x="23899" y="0"/>
                  <a:pt x="32526" y="0"/>
                </a:cubicBezTo>
                <a:close/>
              </a:path>
            </a:pathLst>
          </a:custGeom>
          <a:solidFill>
            <a:srgbClr val="2667FF"/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TextBox 17"/>
          <p:cNvSpPr txBox="1"/>
          <p:nvPr/>
        </p:nvSpPr>
        <p:spPr>
          <a:xfrm>
            <a:off x="9479877" y="5443649"/>
            <a:ext cx="3358177" cy="1563036"/>
          </a:xfrm>
          <a:prstGeom prst="rect">
            <a:avLst/>
          </a:prstGeom>
        </p:spPr>
        <p:txBody>
          <a:bodyPr lIns="254000" tIns="254000" rIns="254000" bIns="254000" rtlCol="0" anchor="ctr"/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Codec Pro Bold"/>
              </a:rPr>
              <a:t>JULY</a:t>
            </a:r>
          </a:p>
        </p:txBody>
      </p:sp>
      <p:sp>
        <p:nvSpPr>
          <p:cNvPr id="18" name="AutoShape 18"/>
          <p:cNvSpPr/>
          <p:nvPr/>
        </p:nvSpPr>
        <p:spPr>
          <a:xfrm>
            <a:off x="46906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9"/>
          <p:cNvSpPr/>
          <p:nvPr/>
        </p:nvSpPr>
        <p:spPr>
          <a:xfrm>
            <a:off x="87514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AutoShape 20"/>
          <p:cNvSpPr/>
          <p:nvPr/>
        </p:nvSpPr>
        <p:spPr>
          <a:xfrm>
            <a:off x="12812240" y="6269104"/>
            <a:ext cx="728437" cy="9525"/>
          </a:xfrm>
          <a:prstGeom prst="line">
            <a:avLst/>
          </a:prstGeom>
          <a:ln w="9525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111488A-E1B9-1449-9941-9A0AE3D5D38D}"/>
              </a:ext>
            </a:extLst>
          </p:cNvPr>
          <p:cNvSpPr/>
          <p:nvPr/>
        </p:nvSpPr>
        <p:spPr>
          <a:xfrm>
            <a:off x="2366123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96CAFB-6FD5-7444-ACF8-8181E5F0AC07}"/>
              </a:ext>
            </a:extLst>
          </p:cNvPr>
          <p:cNvSpPr/>
          <p:nvPr/>
        </p:nvSpPr>
        <p:spPr>
          <a:xfrm>
            <a:off x="64881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6C08347-C1D5-F341-8E59-EBC96ABB00BE}"/>
              </a:ext>
            </a:extLst>
          </p:cNvPr>
          <p:cNvSpPr/>
          <p:nvPr/>
        </p:nvSpPr>
        <p:spPr>
          <a:xfrm>
            <a:off x="10548942" y="4186130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80BAE57-7335-9F4E-B771-BEE47DE6276C}"/>
              </a:ext>
            </a:extLst>
          </p:cNvPr>
          <p:cNvSpPr/>
          <p:nvPr/>
        </p:nvSpPr>
        <p:spPr>
          <a:xfrm>
            <a:off x="14609742" y="4169614"/>
            <a:ext cx="1220046" cy="1220046"/>
          </a:xfrm>
          <a:prstGeom prst="ellipse">
            <a:avLst/>
          </a:prstGeom>
          <a:solidFill>
            <a:srgbClr val="25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eting with solid fill">
            <a:extLst>
              <a:ext uri="{FF2B5EF4-FFF2-40B4-BE49-F238E27FC236}">
                <a16:creationId xmlns:a16="http://schemas.microsoft.com/office/drawing/2014/main" id="{D6051983-BBA4-394A-96B6-DD519CB543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37904" y="4297840"/>
            <a:ext cx="914400" cy="914400"/>
          </a:xfrm>
          <a:prstGeom prst="rect">
            <a:avLst/>
          </a:prstGeom>
        </p:spPr>
      </p:pic>
      <p:pic>
        <p:nvPicPr>
          <p:cNvPr id="12" name="Graphic 11" descr="Watering pot with solid fill">
            <a:extLst>
              <a:ext uri="{FF2B5EF4-FFF2-40B4-BE49-F238E27FC236}">
                <a16:creationId xmlns:a16="http://schemas.microsoft.com/office/drawing/2014/main" id="{CD5329F9-5CCE-AA45-AD3C-E26A767140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0965" y="4297840"/>
            <a:ext cx="914400" cy="914400"/>
          </a:xfrm>
          <a:prstGeom prst="rect">
            <a:avLst/>
          </a:prstGeom>
        </p:spPr>
      </p:pic>
      <p:pic>
        <p:nvPicPr>
          <p:cNvPr id="31" name="Graphic 30" descr="Test Dummy with solid fill">
            <a:extLst>
              <a:ext uri="{FF2B5EF4-FFF2-40B4-BE49-F238E27FC236}">
                <a16:creationId xmlns:a16="http://schemas.microsoft.com/office/drawing/2014/main" id="{3887D214-6BDD-2B46-A3AD-DE7283E53D6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701765" y="4338953"/>
            <a:ext cx="914400" cy="914400"/>
          </a:xfrm>
          <a:prstGeom prst="rect">
            <a:avLst/>
          </a:prstGeom>
        </p:spPr>
      </p:pic>
      <p:pic>
        <p:nvPicPr>
          <p:cNvPr id="33" name="Graphic 32" descr="Dizzy with solid fill">
            <a:extLst>
              <a:ext uri="{FF2B5EF4-FFF2-40B4-BE49-F238E27FC236}">
                <a16:creationId xmlns:a16="http://schemas.microsoft.com/office/drawing/2014/main" id="{43B2F45F-7FE2-5E4D-9943-0B4BF61E50B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762565" y="4297840"/>
            <a:ext cx="914400" cy="914400"/>
          </a:xfrm>
          <a:prstGeom prst="rect">
            <a:avLst/>
          </a:prstGeom>
        </p:spPr>
      </p:pic>
      <p:sp>
        <p:nvSpPr>
          <p:cNvPr id="34" name="Freeform 33">
            <a:extLst>
              <a:ext uri="{FF2B5EF4-FFF2-40B4-BE49-F238E27FC236}">
                <a16:creationId xmlns:a16="http://schemas.microsoft.com/office/drawing/2014/main" id="{0B979E9F-CC8E-154B-A332-A89002AC0697}"/>
              </a:ext>
            </a:extLst>
          </p:cNvPr>
          <p:cNvSpPr/>
          <p:nvPr/>
        </p:nvSpPr>
        <p:spPr>
          <a:xfrm>
            <a:off x="-1600200" y="2836565"/>
            <a:ext cx="47015399" cy="12301381"/>
          </a:xfrm>
          <a:custGeom>
            <a:avLst/>
            <a:gdLst>
              <a:gd name="connsiteX0" fmla="*/ 15138952 w 47015399"/>
              <a:gd name="connsiteY0" fmla="*/ 537526 h 12301381"/>
              <a:gd name="connsiteX1" fmla="*/ 14691745 w 47015399"/>
              <a:gd name="connsiteY1" fmla="*/ 984732 h 12301381"/>
              <a:gd name="connsiteX2" fmla="*/ 14691745 w 47015399"/>
              <a:gd name="connsiteY2" fmla="*/ 8777652 h 12301381"/>
              <a:gd name="connsiteX3" fmla="*/ 15138952 w 47015399"/>
              <a:gd name="connsiteY3" fmla="*/ 9224858 h 12301381"/>
              <a:gd name="connsiteX4" fmla="*/ 18345088 w 47015399"/>
              <a:gd name="connsiteY4" fmla="*/ 9224858 h 12301381"/>
              <a:gd name="connsiteX5" fmla="*/ 18792294 w 47015399"/>
              <a:gd name="connsiteY5" fmla="*/ 8777652 h 12301381"/>
              <a:gd name="connsiteX6" fmla="*/ 18792294 w 47015399"/>
              <a:gd name="connsiteY6" fmla="*/ 984732 h 12301381"/>
              <a:gd name="connsiteX7" fmla="*/ 18345088 w 47015399"/>
              <a:gd name="connsiteY7" fmla="*/ 537526 h 12301381"/>
              <a:gd name="connsiteX8" fmla="*/ 0 w 47015399"/>
              <a:gd name="connsiteY8" fmla="*/ 0 h 12301381"/>
              <a:gd name="connsiteX9" fmla="*/ 47015399 w 47015399"/>
              <a:gd name="connsiteY9" fmla="*/ 0 h 12301381"/>
              <a:gd name="connsiteX10" fmla="*/ 47015399 w 47015399"/>
              <a:gd name="connsiteY10" fmla="*/ 12301381 h 12301381"/>
              <a:gd name="connsiteX11" fmla="*/ 0 w 47015399"/>
              <a:gd name="connsiteY11" fmla="*/ 12301381 h 1230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015399" h="12301381">
                <a:moveTo>
                  <a:pt x="15138952" y="537526"/>
                </a:moveTo>
                <a:cubicBezTo>
                  <a:pt x="14891967" y="537526"/>
                  <a:pt x="14691745" y="737747"/>
                  <a:pt x="14691745" y="984732"/>
                </a:cubicBezTo>
                <a:lnTo>
                  <a:pt x="14691745" y="8777652"/>
                </a:lnTo>
                <a:cubicBezTo>
                  <a:pt x="14691745" y="9024637"/>
                  <a:pt x="14891967" y="9224858"/>
                  <a:pt x="15138952" y="9224858"/>
                </a:cubicBezTo>
                <a:lnTo>
                  <a:pt x="18345088" y="9224858"/>
                </a:lnTo>
                <a:cubicBezTo>
                  <a:pt x="18592073" y="9224858"/>
                  <a:pt x="18792294" y="9024637"/>
                  <a:pt x="18792294" y="8777652"/>
                </a:cubicBezTo>
                <a:lnTo>
                  <a:pt x="18792294" y="984732"/>
                </a:lnTo>
                <a:cubicBezTo>
                  <a:pt x="18792294" y="737747"/>
                  <a:pt x="18592073" y="537526"/>
                  <a:pt x="18345088" y="537526"/>
                </a:cubicBezTo>
                <a:close/>
                <a:moveTo>
                  <a:pt x="0" y="0"/>
                </a:moveTo>
                <a:lnTo>
                  <a:pt x="47015399" y="0"/>
                </a:lnTo>
                <a:lnTo>
                  <a:pt x="47015399" y="12301381"/>
                </a:lnTo>
                <a:lnTo>
                  <a:pt x="0" y="1230138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73000">
                <a:schemeClr val="bg1"/>
              </a:gs>
              <a:gs pos="82000">
                <a:schemeClr val="bg1"/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  <a:effectLst>
            <a:reflection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 25">
            <a:extLst>
              <a:ext uri="{FF2B5EF4-FFF2-40B4-BE49-F238E27FC236}">
                <a16:creationId xmlns:a16="http://schemas.microsoft.com/office/drawing/2014/main" id="{A79FF51A-CD58-924F-8EC1-203C9A45DE52}"/>
              </a:ext>
            </a:extLst>
          </p:cNvPr>
          <p:cNvSpPr/>
          <p:nvPr/>
        </p:nvSpPr>
        <p:spPr>
          <a:xfrm>
            <a:off x="11934901" y="3242842"/>
            <a:ext cx="6395774" cy="9676877"/>
          </a:xfrm>
          <a:custGeom>
            <a:avLst/>
            <a:gdLst/>
            <a:ahLst/>
            <a:cxnLst/>
            <a:rect l="l" t="t" r="r" b="b"/>
            <a:pathLst>
              <a:path w="7064553" h="10688747">
                <a:moveTo>
                  <a:pt x="0" y="0"/>
                </a:moveTo>
                <a:lnTo>
                  <a:pt x="7064553" y="0"/>
                </a:lnTo>
                <a:lnTo>
                  <a:pt x="7064553" y="10688747"/>
                </a:lnTo>
                <a:lnTo>
                  <a:pt x="0" y="10688747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303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09F9B6D9-5931-364E-BC85-C12B4610B9BF}"/>
              </a:ext>
            </a:extLst>
          </p:cNvPr>
          <p:cNvSpPr txBox="1"/>
          <p:nvPr/>
        </p:nvSpPr>
        <p:spPr>
          <a:xfrm>
            <a:off x="3158376" y="3635034"/>
            <a:ext cx="11971245" cy="1139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7156" tIns="107156" rIns="107156" bIns="107156" anchor="ctr">
            <a:spAutoFit/>
          </a:bodyPr>
          <a:lstStyle>
            <a:lvl1pPr>
              <a:defRPr sz="11500"/>
            </a:lvl1pPr>
          </a:lstStyle>
          <a:p>
            <a:pPr algn="ctr" defTabSz="1371600"/>
            <a:r>
              <a:rPr lang="en-US" sz="6000" dirty="0">
                <a:solidFill>
                  <a:prstClr val="black"/>
                </a:solidFill>
                <a:latin typeface="Helvetica" pitchFamily="2" charset="0"/>
              </a:rPr>
              <a:t>Template created by </a:t>
            </a:r>
            <a:r>
              <a:rPr lang="en-US" sz="6000" dirty="0" err="1">
                <a:solidFill>
                  <a:srgbClr val="6378FF"/>
                </a:solidFill>
                <a:latin typeface="Helvetica" pitchFamily="2" charset="0"/>
              </a:rPr>
              <a:t>ClassPoint</a:t>
            </a:r>
            <a:endParaRPr sz="9900" dirty="0">
              <a:solidFill>
                <a:srgbClr val="6378FF"/>
              </a:solidFill>
              <a:latin typeface="Helvetica" pitchFamily="2" charset="0"/>
            </a:endParaRPr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3FCFFAEE-8576-0740-8379-35E56016CBC0}"/>
              </a:ext>
            </a:extLst>
          </p:cNvPr>
          <p:cNvSpPr txBox="1"/>
          <p:nvPr/>
        </p:nvSpPr>
        <p:spPr>
          <a:xfrm>
            <a:off x="1477495" y="5512233"/>
            <a:ext cx="15333011" cy="862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7156" tIns="107156" rIns="107156" bIns="107156" anchor="ctr">
            <a:spAutoFit/>
          </a:bodyPr>
          <a:lstStyle>
            <a:lvl1pPr>
              <a:defRPr sz="11500"/>
            </a:lvl1pPr>
          </a:lstStyle>
          <a:p>
            <a:pPr algn="ctr" defTabSz="1371600"/>
            <a:r>
              <a:rPr lang="en-US" sz="4200" dirty="0">
                <a:solidFill>
                  <a:prstClr val="black"/>
                </a:solidFill>
                <a:latin typeface="Helvetica" pitchFamily="2" charset="0"/>
              </a:rPr>
              <a:t>Check us out and download for free at </a:t>
            </a:r>
            <a:r>
              <a:rPr lang="en-US" sz="4200" dirty="0">
                <a:solidFill>
                  <a:prstClr val="black"/>
                </a:solidFill>
                <a:latin typeface="Helvetica" pitchFamily="2" charset="0"/>
                <a:hlinkClick r:id="rId2"/>
              </a:rPr>
              <a:t>www.classpoint.io</a:t>
            </a:r>
            <a:endParaRPr sz="7200" dirty="0">
              <a:solidFill>
                <a:prstClr val="black"/>
              </a:solidFill>
              <a:latin typeface="Helvetica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48A1AD-AD37-7B45-B96D-16351D4E04AD}"/>
              </a:ext>
            </a:extLst>
          </p:cNvPr>
          <p:cNvCxnSpPr/>
          <p:nvPr/>
        </p:nvCxnSpPr>
        <p:spPr>
          <a:xfrm>
            <a:off x="2568386" y="5143500"/>
            <a:ext cx="1315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33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257</Words>
  <Application>Microsoft Macintosh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Codec Pro Bold</vt:lpstr>
      <vt:lpstr>Calibri</vt:lpstr>
      <vt:lpstr>Calibri Light</vt:lpstr>
      <vt:lpstr>Codec Pro</vt:lpstr>
      <vt:lpstr>Arial</vt:lpstr>
      <vt:lpstr>Helvetica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Basketball</dc:title>
  <cp:lastModifiedBy>ausbert</cp:lastModifiedBy>
  <cp:revision>5</cp:revision>
  <dcterms:created xsi:type="dcterms:W3CDTF">2006-08-16T00:00:00Z</dcterms:created>
  <dcterms:modified xsi:type="dcterms:W3CDTF">2024-03-01T08:17:25Z</dcterms:modified>
  <dc:identifier>DAFqNiOjQYE</dc:identifier>
</cp:coreProperties>
</file>