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M Sans" pitchFamily="2" charset="0"/>
      <p:regular r:id="rId16"/>
      <p:bold r:id="rId17"/>
      <p:italic r:id="rId18"/>
      <p:boldItalic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Medium" panose="00000600000000000000" pitchFamily="2" charset="0"/>
      <p:regular r:id="rId24"/>
      <p:italic r:id="rId25"/>
    </p:embeddedFont>
    <p:embeddedFont>
      <p:font typeface="Staatliches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49" d="100"/>
          <a:sy n="49" d="100"/>
        </p:scale>
        <p:origin x="10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2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21.tif"/><Relationship Id="rId17" Type="http://schemas.openxmlformats.org/officeDocument/2006/relationships/image" Target="../media/image26.tif"/><Relationship Id="rId2" Type="http://schemas.openxmlformats.org/officeDocument/2006/relationships/image" Target="../media/image19.png"/><Relationship Id="rId16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0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24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27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classpoint.io/downloa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classpoint.io/downloa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classpoint.io/downloa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classpoint.io/downloa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classpoint.io/downloa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4754" y="-1856759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F140A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4" name="Freeform 4"/>
          <p:cNvSpPr/>
          <p:nvPr/>
        </p:nvSpPr>
        <p:spPr>
          <a:xfrm rot="315492">
            <a:off x="12243355" y="338506"/>
            <a:ext cx="4414186" cy="3476172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 rot="-586613">
            <a:off x="10427965" y="3900104"/>
            <a:ext cx="4413578" cy="2835724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Freeform 6"/>
          <p:cNvSpPr/>
          <p:nvPr/>
        </p:nvSpPr>
        <p:spPr>
          <a:xfrm rot="876583">
            <a:off x="13321453" y="5619641"/>
            <a:ext cx="4285624" cy="3980274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7" name="Group 7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1365" y="9306497"/>
            <a:ext cx="1200806" cy="394855"/>
            <a:chOff x="0" y="0"/>
            <a:chExt cx="1305437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71365" y="1526066"/>
            <a:ext cx="10086928" cy="7482363"/>
            <a:chOff x="0" y="0"/>
            <a:chExt cx="13449237" cy="997648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542925"/>
              <a:ext cx="11516925" cy="843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812"/>
                </a:lnSpc>
              </a:pPr>
              <a:r>
                <a:rPr lang="en-US" sz="17968">
                  <a:solidFill>
                    <a:srgbClr val="FFFFFF"/>
                  </a:solidFill>
                  <a:latin typeface="Staatliches"/>
                </a:rPr>
                <a:t>FAMILy</a:t>
              </a:r>
            </a:p>
            <a:p>
              <a:pPr>
                <a:lnSpc>
                  <a:spcPts val="15812"/>
                </a:lnSpc>
              </a:pPr>
              <a:r>
                <a:rPr lang="en-US" sz="17968">
                  <a:solidFill>
                    <a:srgbClr val="FFFFFF"/>
                  </a:solidFill>
                  <a:latin typeface="Staatliches"/>
                </a:rPr>
                <a:t>TECH blunders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237514"/>
              <a:ext cx="13449237" cy="738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8"/>
                </a:lnSpc>
                <a:spcBef>
                  <a:spcPct val="0"/>
                </a:spcBef>
              </a:pPr>
              <a:r>
                <a:rPr lang="en-US" sz="3398">
                  <a:solidFill>
                    <a:srgbClr val="FFFFFF"/>
                  </a:solidFill>
                  <a:latin typeface="DM Sans"/>
                </a:rPr>
                <a:t>PowerPoint Night (Families Edition)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699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699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2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0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4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5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09" y="8358572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7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1" y="575914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1" y="7288261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2" y="7133612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8" y="835016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2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69" y="7133348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3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5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7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3051" y="669588"/>
            <a:ext cx="9461898" cy="138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10499">
                <a:solidFill>
                  <a:srgbClr val="FFFFFF"/>
                </a:solidFill>
                <a:latin typeface="Staatliches"/>
              </a:rPr>
              <a:t>FAMILY MEMBERS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8830" y="5413335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38830" y="9239249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80857" y="5413335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80857" y="9239249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738830" y="2521061"/>
            <a:ext cx="2666241" cy="266624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738830" y="6346975"/>
            <a:ext cx="2666241" cy="266624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120196" y="2521061"/>
            <a:ext cx="2666241" cy="266624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120196" y="6346975"/>
            <a:ext cx="2666241" cy="266624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15" name="Freeform 15"/>
          <p:cNvSpPr/>
          <p:nvPr/>
        </p:nvSpPr>
        <p:spPr>
          <a:xfrm rot="493255">
            <a:off x="1151216" y="2873548"/>
            <a:ext cx="2181198" cy="1870377"/>
          </a:xfrm>
          <a:custGeom>
            <a:avLst/>
            <a:gdLst/>
            <a:ahLst/>
            <a:cxnLst/>
            <a:rect l="l" t="t" r="r" b="b"/>
            <a:pathLst>
              <a:path w="2181198" h="1870377">
                <a:moveTo>
                  <a:pt x="0" y="0"/>
                </a:moveTo>
                <a:lnTo>
                  <a:pt x="2181198" y="0"/>
                </a:lnTo>
                <a:lnTo>
                  <a:pt x="2181198" y="1870378"/>
                </a:lnTo>
                <a:lnTo>
                  <a:pt x="0" y="187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6" name="Group 16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9" name="AutoShape 19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21" name="Freeform 21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501563" y="2521061"/>
            <a:ext cx="2666241" cy="266624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501563" y="6346975"/>
            <a:ext cx="2666241" cy="2666241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2882929" y="2521061"/>
            <a:ext cx="2666241" cy="2666241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2882929" y="6346975"/>
            <a:ext cx="2666241" cy="266624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30" name="Freeform 30"/>
          <p:cNvSpPr/>
          <p:nvPr/>
        </p:nvSpPr>
        <p:spPr>
          <a:xfrm rot="983234">
            <a:off x="7343526" y="2177525"/>
            <a:ext cx="1913746" cy="1636253"/>
          </a:xfrm>
          <a:custGeom>
            <a:avLst/>
            <a:gdLst/>
            <a:ahLst/>
            <a:cxnLst/>
            <a:rect l="l" t="t" r="r" b="b"/>
            <a:pathLst>
              <a:path w="1913746" h="1636253">
                <a:moveTo>
                  <a:pt x="0" y="0"/>
                </a:moveTo>
                <a:lnTo>
                  <a:pt x="1913746" y="0"/>
                </a:lnTo>
                <a:lnTo>
                  <a:pt x="1913746" y="1636253"/>
                </a:lnTo>
                <a:lnTo>
                  <a:pt x="0" y="163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1" name="Freeform 31"/>
          <p:cNvSpPr/>
          <p:nvPr/>
        </p:nvSpPr>
        <p:spPr>
          <a:xfrm rot="-1220280">
            <a:off x="14992774" y="3115615"/>
            <a:ext cx="1906211" cy="1722738"/>
          </a:xfrm>
          <a:custGeom>
            <a:avLst/>
            <a:gdLst/>
            <a:ahLst/>
            <a:cxnLst/>
            <a:rect l="l" t="t" r="r" b="b"/>
            <a:pathLst>
              <a:path w="1906211" h="1722738">
                <a:moveTo>
                  <a:pt x="0" y="0"/>
                </a:moveTo>
                <a:lnTo>
                  <a:pt x="1906211" y="0"/>
                </a:lnTo>
                <a:lnTo>
                  <a:pt x="1906211" y="1722738"/>
                </a:lnTo>
                <a:lnTo>
                  <a:pt x="0" y="1722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2" name="TextBox 32"/>
          <p:cNvSpPr txBox="1"/>
          <p:nvPr/>
        </p:nvSpPr>
        <p:spPr>
          <a:xfrm>
            <a:off x="9622885" y="5413335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22885" y="9239249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34" name="Freeform 34"/>
          <p:cNvSpPr/>
          <p:nvPr/>
        </p:nvSpPr>
        <p:spPr>
          <a:xfrm rot="-404247">
            <a:off x="8581524" y="4200132"/>
            <a:ext cx="1735387" cy="1805344"/>
          </a:xfrm>
          <a:custGeom>
            <a:avLst/>
            <a:gdLst/>
            <a:ahLst/>
            <a:cxnLst/>
            <a:rect l="l" t="t" r="r" b="b"/>
            <a:pathLst>
              <a:path w="1735387" h="1805344">
                <a:moveTo>
                  <a:pt x="0" y="0"/>
                </a:moveTo>
                <a:lnTo>
                  <a:pt x="1735387" y="0"/>
                </a:lnTo>
                <a:lnTo>
                  <a:pt x="1735387" y="1805344"/>
                </a:lnTo>
                <a:lnTo>
                  <a:pt x="0" y="180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5" name="TextBox 35"/>
          <p:cNvSpPr txBox="1"/>
          <p:nvPr/>
        </p:nvSpPr>
        <p:spPr>
          <a:xfrm>
            <a:off x="13064912" y="5413335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64912" y="9239249"/>
            <a:ext cx="254491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Name</a:t>
            </a:r>
          </a:p>
        </p:txBody>
      </p:sp>
      <p:sp>
        <p:nvSpPr>
          <p:cNvPr id="37" name="Freeform 37"/>
          <p:cNvSpPr/>
          <p:nvPr/>
        </p:nvSpPr>
        <p:spPr>
          <a:xfrm rot="-1323447">
            <a:off x="11303947" y="7955623"/>
            <a:ext cx="1475928" cy="1504130"/>
          </a:xfrm>
          <a:custGeom>
            <a:avLst/>
            <a:gdLst/>
            <a:ahLst/>
            <a:cxnLst/>
            <a:rect l="l" t="t" r="r" b="b"/>
            <a:pathLst>
              <a:path w="1475928" h="1504130">
                <a:moveTo>
                  <a:pt x="0" y="0"/>
                </a:moveTo>
                <a:lnTo>
                  <a:pt x="1475928" y="0"/>
                </a:lnTo>
                <a:lnTo>
                  <a:pt x="1475928" y="1504130"/>
                </a:lnTo>
                <a:lnTo>
                  <a:pt x="0" y="150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8" name="Freeform 38"/>
          <p:cNvSpPr/>
          <p:nvPr/>
        </p:nvSpPr>
        <p:spPr>
          <a:xfrm rot="216177">
            <a:off x="1538192" y="7874454"/>
            <a:ext cx="1872549" cy="1465270"/>
          </a:xfrm>
          <a:custGeom>
            <a:avLst/>
            <a:gdLst/>
            <a:ahLst/>
            <a:cxnLst/>
            <a:rect l="l" t="t" r="r" b="b"/>
            <a:pathLst>
              <a:path w="1872549" h="1465270">
                <a:moveTo>
                  <a:pt x="0" y="0"/>
                </a:moveTo>
                <a:lnTo>
                  <a:pt x="1872549" y="0"/>
                </a:lnTo>
                <a:lnTo>
                  <a:pt x="1872549" y="1465270"/>
                </a:lnTo>
                <a:lnTo>
                  <a:pt x="0" y="1465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9" name="Freeform 39"/>
          <p:cNvSpPr/>
          <p:nvPr/>
        </p:nvSpPr>
        <p:spPr>
          <a:xfrm rot="419584">
            <a:off x="5181432" y="6655568"/>
            <a:ext cx="1550975" cy="1777622"/>
          </a:xfrm>
          <a:custGeom>
            <a:avLst/>
            <a:gdLst/>
            <a:ahLst/>
            <a:cxnLst/>
            <a:rect l="l" t="t" r="r" b="b"/>
            <a:pathLst>
              <a:path w="1550975" h="1777622">
                <a:moveTo>
                  <a:pt x="0" y="0"/>
                </a:moveTo>
                <a:lnTo>
                  <a:pt x="1550975" y="0"/>
                </a:lnTo>
                <a:lnTo>
                  <a:pt x="1550975" y="1777622"/>
                </a:lnTo>
                <a:lnTo>
                  <a:pt x="0" y="1777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0" name="Freeform 40"/>
          <p:cNvSpPr/>
          <p:nvPr/>
        </p:nvSpPr>
        <p:spPr>
          <a:xfrm rot="1096563">
            <a:off x="14857704" y="6002179"/>
            <a:ext cx="1722711" cy="1373862"/>
          </a:xfrm>
          <a:custGeom>
            <a:avLst/>
            <a:gdLst/>
            <a:ahLst/>
            <a:cxnLst/>
            <a:rect l="l" t="t" r="r" b="b"/>
            <a:pathLst>
              <a:path w="1722711" h="1373862">
                <a:moveTo>
                  <a:pt x="0" y="0"/>
                </a:moveTo>
                <a:lnTo>
                  <a:pt x="1722711" y="0"/>
                </a:lnTo>
                <a:lnTo>
                  <a:pt x="1722711" y="1373862"/>
                </a:lnTo>
                <a:lnTo>
                  <a:pt x="0" y="1373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43" name="TextBox 75">
            <a:extLst>
              <a:ext uri="{FF2B5EF4-FFF2-40B4-BE49-F238E27FC236}">
                <a16:creationId xmlns:a16="http://schemas.microsoft.com/office/drawing/2014/main" id="{CE35628A-B752-409B-ECA0-CE5F7A289864}"/>
              </a:ext>
            </a:extLst>
          </p:cNvPr>
          <p:cNvSpPr txBox="1"/>
          <p:nvPr/>
        </p:nvSpPr>
        <p:spPr>
          <a:xfrm>
            <a:off x="3415640" y="3677476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TextBox 75">
            <a:extLst>
              <a:ext uri="{FF2B5EF4-FFF2-40B4-BE49-F238E27FC236}">
                <a16:creationId xmlns:a16="http://schemas.microsoft.com/office/drawing/2014/main" id="{4DBBFC89-69DF-D611-F40A-636121C52E91}"/>
              </a:ext>
            </a:extLst>
          </p:cNvPr>
          <p:cNvSpPr txBox="1"/>
          <p:nvPr/>
        </p:nvSpPr>
        <p:spPr>
          <a:xfrm>
            <a:off x="6654264" y="3631764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TextBox 75">
            <a:extLst>
              <a:ext uri="{FF2B5EF4-FFF2-40B4-BE49-F238E27FC236}">
                <a16:creationId xmlns:a16="http://schemas.microsoft.com/office/drawing/2014/main" id="{9DDFCC60-B78D-D2A4-A475-7FAF160A0284}"/>
              </a:ext>
            </a:extLst>
          </p:cNvPr>
          <p:cNvSpPr txBox="1"/>
          <p:nvPr/>
        </p:nvSpPr>
        <p:spPr>
          <a:xfrm>
            <a:off x="10164342" y="3615018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TextBox 75">
            <a:extLst>
              <a:ext uri="{FF2B5EF4-FFF2-40B4-BE49-F238E27FC236}">
                <a16:creationId xmlns:a16="http://schemas.microsoft.com/office/drawing/2014/main" id="{88240D6C-6BE6-5B05-6E68-CD97623389C9}"/>
              </a:ext>
            </a:extLst>
          </p:cNvPr>
          <p:cNvSpPr txBox="1"/>
          <p:nvPr/>
        </p:nvSpPr>
        <p:spPr>
          <a:xfrm>
            <a:off x="13402966" y="3569306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TextBox 75">
            <a:extLst>
              <a:ext uri="{FF2B5EF4-FFF2-40B4-BE49-F238E27FC236}">
                <a16:creationId xmlns:a16="http://schemas.microsoft.com/office/drawing/2014/main" id="{6322D02C-E179-A91C-0D23-81AEEB9D4B26}"/>
              </a:ext>
            </a:extLst>
          </p:cNvPr>
          <p:cNvSpPr txBox="1"/>
          <p:nvPr/>
        </p:nvSpPr>
        <p:spPr>
          <a:xfrm>
            <a:off x="3341513" y="7549745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TextBox 75">
            <a:extLst>
              <a:ext uri="{FF2B5EF4-FFF2-40B4-BE49-F238E27FC236}">
                <a16:creationId xmlns:a16="http://schemas.microsoft.com/office/drawing/2014/main" id="{88BEF7B4-286E-9367-762E-5E37388EDA17}"/>
              </a:ext>
            </a:extLst>
          </p:cNvPr>
          <p:cNvSpPr txBox="1"/>
          <p:nvPr/>
        </p:nvSpPr>
        <p:spPr>
          <a:xfrm>
            <a:off x="6793043" y="7503390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75">
            <a:extLst>
              <a:ext uri="{FF2B5EF4-FFF2-40B4-BE49-F238E27FC236}">
                <a16:creationId xmlns:a16="http://schemas.microsoft.com/office/drawing/2014/main" id="{A0F16F8E-0B4F-4088-8968-712D0E36D96D}"/>
              </a:ext>
            </a:extLst>
          </p:cNvPr>
          <p:cNvSpPr txBox="1"/>
          <p:nvPr/>
        </p:nvSpPr>
        <p:spPr>
          <a:xfrm>
            <a:off x="10090215" y="7487287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TextBox 75">
            <a:extLst>
              <a:ext uri="{FF2B5EF4-FFF2-40B4-BE49-F238E27FC236}">
                <a16:creationId xmlns:a16="http://schemas.microsoft.com/office/drawing/2014/main" id="{10E68B76-E2A8-6934-289C-EB1AB665875B}"/>
              </a:ext>
            </a:extLst>
          </p:cNvPr>
          <p:cNvSpPr txBox="1"/>
          <p:nvPr/>
        </p:nvSpPr>
        <p:spPr>
          <a:xfrm>
            <a:off x="13328839" y="7441575"/>
            <a:ext cx="1598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Insert Photo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812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4" name="Freeform 4"/>
          <p:cNvSpPr/>
          <p:nvPr/>
        </p:nvSpPr>
        <p:spPr>
          <a:xfrm rot="-680794">
            <a:off x="2207685" y="1191636"/>
            <a:ext cx="4196722" cy="3184263"/>
          </a:xfrm>
          <a:custGeom>
            <a:avLst/>
            <a:gdLst/>
            <a:ahLst/>
            <a:cxn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Freeform 5"/>
          <p:cNvSpPr/>
          <p:nvPr/>
        </p:nvSpPr>
        <p:spPr>
          <a:xfrm rot="-147584">
            <a:off x="1485048" y="5517505"/>
            <a:ext cx="3725824" cy="3367214"/>
          </a:xfrm>
          <a:custGeom>
            <a:avLst/>
            <a:gdLst/>
            <a:ahLst/>
            <a:cxn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TextBox 6"/>
          <p:cNvSpPr txBox="1"/>
          <p:nvPr/>
        </p:nvSpPr>
        <p:spPr>
          <a:xfrm>
            <a:off x="8863550" y="4552950"/>
            <a:ext cx="8164520" cy="138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</a:pPr>
            <a:r>
              <a:rPr lang="en-US" sz="10499">
                <a:solidFill>
                  <a:srgbClr val="FFFFFF"/>
                </a:solidFill>
                <a:latin typeface="Staatliches"/>
              </a:rPr>
              <a:t>Are you ready?</a:t>
            </a:r>
          </a:p>
        </p:txBody>
      </p:sp>
      <p:sp>
        <p:nvSpPr>
          <p:cNvPr id="7" name="Freeform 7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ahLst/>
            <a:cxn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8" name="Group 8"/>
          <p:cNvGrpSpPr/>
          <p:nvPr/>
        </p:nvGrpSpPr>
        <p:grpSpPr>
          <a:xfrm>
            <a:off x="1271365" y="1198165"/>
            <a:ext cx="446159" cy="391393"/>
            <a:chOff x="0" y="0"/>
            <a:chExt cx="594879" cy="52185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16479"/>
              <a:ext cx="594879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32957"/>
              <a:ext cx="594861" cy="0"/>
            </a:xfrm>
            <a:prstGeom prst="line">
              <a:avLst/>
            </a:prstGeom>
            <a:ln w="889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MY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098504" y="8863445"/>
            <a:ext cx="1200806" cy="394855"/>
            <a:chOff x="0" y="0"/>
            <a:chExt cx="1305437" cy="429260"/>
          </a:xfrm>
        </p:grpSpPr>
        <p:sp>
          <p:nvSpPr>
            <p:cNvPr id="13" name="Freeform 13"/>
            <p:cNvSpPr/>
            <p:nvPr/>
          </p:nvSpPr>
          <p:spPr>
            <a:xfrm>
              <a:off x="0" y="-5080"/>
              <a:ext cx="1305437" cy="434340"/>
            </a:xfrm>
            <a:custGeom>
              <a:avLst/>
              <a:gdLst/>
              <a:ahLst/>
              <a:cxnLst/>
              <a:rect l="l" t="t" r="r" b="b"/>
              <a:pathLst>
                <a:path w="1305437" h="434340">
                  <a:moveTo>
                    <a:pt x="1287657" y="187960"/>
                  </a:moveTo>
                  <a:lnTo>
                    <a:pt x="1026037" y="11430"/>
                  </a:lnTo>
                  <a:cubicBezTo>
                    <a:pt x="1008257" y="0"/>
                    <a:pt x="985397" y="3810"/>
                    <a:pt x="972697" y="21590"/>
                  </a:cubicBezTo>
                  <a:cubicBezTo>
                    <a:pt x="961267" y="39370"/>
                    <a:pt x="965077" y="62230"/>
                    <a:pt x="982857" y="74930"/>
                  </a:cubicBezTo>
                  <a:lnTo>
                    <a:pt x="1141607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141607" y="257810"/>
                  </a:lnTo>
                  <a:lnTo>
                    <a:pt x="982857" y="364490"/>
                  </a:lnTo>
                  <a:cubicBezTo>
                    <a:pt x="965077" y="375920"/>
                    <a:pt x="961267" y="400050"/>
                    <a:pt x="972697" y="417830"/>
                  </a:cubicBezTo>
                  <a:cubicBezTo>
                    <a:pt x="980317" y="429260"/>
                    <a:pt x="991747" y="434340"/>
                    <a:pt x="1004447" y="434340"/>
                  </a:cubicBezTo>
                  <a:cubicBezTo>
                    <a:pt x="1012067" y="434340"/>
                    <a:pt x="1019687" y="431800"/>
                    <a:pt x="1026037" y="427990"/>
                  </a:cubicBezTo>
                  <a:lnTo>
                    <a:pt x="1288927" y="251460"/>
                  </a:lnTo>
                  <a:cubicBezTo>
                    <a:pt x="1299087" y="243840"/>
                    <a:pt x="1305437" y="232410"/>
                    <a:pt x="1305437" y="219710"/>
                  </a:cubicBezTo>
                  <a:cubicBezTo>
                    <a:pt x="1305437" y="207010"/>
                    <a:pt x="1299087" y="195580"/>
                    <a:pt x="1287657" y="187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MY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6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6276" y="1219200"/>
            <a:ext cx="10784047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MOTHER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7068" y="3938879"/>
            <a:ext cx="17342463" cy="17342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3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Freeform 5"/>
          <p:cNvSpPr/>
          <p:nvPr/>
        </p:nvSpPr>
        <p:spPr>
          <a:xfrm rot="-872407">
            <a:off x="564542" y="4120140"/>
            <a:ext cx="4638100" cy="3258265"/>
          </a:xfrm>
          <a:custGeom>
            <a:avLst/>
            <a:gdLst/>
            <a:ahLst/>
            <a:cxnLst/>
            <a:rect l="l" t="t" r="r" b="b"/>
            <a:pathLst>
              <a:path w="4638100" h="3258265">
                <a:moveTo>
                  <a:pt x="0" y="0"/>
                </a:moveTo>
                <a:lnTo>
                  <a:pt x="4638100" y="0"/>
                </a:lnTo>
                <a:lnTo>
                  <a:pt x="4638100" y="3258265"/>
                </a:lnTo>
                <a:lnTo>
                  <a:pt x="0" y="3258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6" name="TextBox 6"/>
          <p:cNvSpPr txBox="1"/>
          <p:nvPr/>
        </p:nvSpPr>
        <p:spPr>
          <a:xfrm>
            <a:off x="4890802" y="7115248"/>
            <a:ext cx="8534995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ACCIdentally taking a screenshot while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trying to adjust the volume.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11723" y="4610874"/>
            <a:ext cx="3864553" cy="1193780"/>
            <a:chOff x="0" y="0"/>
            <a:chExt cx="5152738" cy="15917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F79798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636383" y="332393"/>
              <a:ext cx="1918098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FALSE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11723" y="3184802"/>
            <a:ext cx="3864553" cy="1193780"/>
            <a:chOff x="0" y="0"/>
            <a:chExt cx="5152738" cy="15917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8DDE96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700874" y="332393"/>
              <a:ext cx="1789114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TRUE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DE3D01-19F1-A8AB-060D-35167E9E1835}"/>
              </a:ext>
            </a:extLst>
          </p:cNvPr>
          <p:cNvGrpSpPr/>
          <p:nvPr/>
        </p:nvGrpSpPr>
        <p:grpSpPr>
          <a:xfrm>
            <a:off x="13336533" y="2059968"/>
            <a:ext cx="3962400" cy="925181"/>
            <a:chOff x="4676894" y="9018919"/>
            <a:chExt cx="3962400" cy="9251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16680CD-C8D3-3753-FD86-53ECC0F86120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ADB8FD0F-FBC3-8F77-EEA7-93D6C559F5E8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1" name="btnInknoeActivityCp2">
            <a:extLst>
              <a:ext uri="{FF2B5EF4-FFF2-40B4-BE49-F238E27FC236}">
                <a16:creationId xmlns:a16="http://schemas.microsoft.com/office/drawing/2014/main" id="{C105A95C-9FB8-7BCC-B1DA-1555052BD7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052528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6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6276" y="1219200"/>
            <a:ext cx="10784047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FATHER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7068" y="3938879"/>
            <a:ext cx="17342463" cy="17342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3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60267" y="7115248"/>
            <a:ext cx="8996065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Sending a text message with auto-correct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errors that change the entire meaning.</a:t>
            </a:r>
          </a:p>
        </p:txBody>
      </p:sp>
      <p:sp>
        <p:nvSpPr>
          <p:cNvPr id="6" name="Freeform 6"/>
          <p:cNvSpPr/>
          <p:nvPr/>
        </p:nvSpPr>
        <p:spPr>
          <a:xfrm rot="835997">
            <a:off x="12844547" y="4060203"/>
            <a:ext cx="4181777" cy="3700873"/>
          </a:xfrm>
          <a:custGeom>
            <a:avLst/>
            <a:gdLst/>
            <a:ahLst/>
            <a:cxnLst/>
            <a:rect l="l" t="t" r="r" b="b"/>
            <a:pathLst>
              <a:path w="4181777" h="3700873">
                <a:moveTo>
                  <a:pt x="0" y="0"/>
                </a:moveTo>
                <a:lnTo>
                  <a:pt x="4181777" y="0"/>
                </a:lnTo>
                <a:lnTo>
                  <a:pt x="4181777" y="3700873"/>
                </a:lnTo>
                <a:lnTo>
                  <a:pt x="0" y="370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6AF31-DF95-8D88-C910-AECB3CFDE3CC}"/>
              </a:ext>
            </a:extLst>
          </p:cNvPr>
          <p:cNvGrpSpPr/>
          <p:nvPr/>
        </p:nvGrpSpPr>
        <p:grpSpPr>
          <a:xfrm>
            <a:off x="13336533" y="2059968"/>
            <a:ext cx="3962400" cy="925181"/>
            <a:chOff x="4676894" y="9018919"/>
            <a:chExt cx="3962400" cy="9251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A908686-A9D7-B9EF-46C9-E92E84320F84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52C71C42-A199-99AA-7D1C-92073D027EEF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0051C8B4-54F8-3645-9412-0FB582DD50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052528"/>
            <a:ext cx="3333071" cy="871522"/>
          </a:xfrm>
          <a:prstGeom prst="rect">
            <a:avLst/>
          </a:prstGeom>
        </p:spPr>
      </p:pic>
      <p:grpSp>
        <p:nvGrpSpPr>
          <p:cNvPr id="21" name="Group 7">
            <a:extLst>
              <a:ext uri="{FF2B5EF4-FFF2-40B4-BE49-F238E27FC236}">
                <a16:creationId xmlns:a16="http://schemas.microsoft.com/office/drawing/2014/main" id="{287C3E3F-2103-8DE7-B2E9-FE20AD797721}"/>
              </a:ext>
            </a:extLst>
          </p:cNvPr>
          <p:cNvGrpSpPr/>
          <p:nvPr/>
        </p:nvGrpSpPr>
        <p:grpSpPr>
          <a:xfrm>
            <a:off x="7211723" y="4610874"/>
            <a:ext cx="3864553" cy="1193780"/>
            <a:chOff x="0" y="0"/>
            <a:chExt cx="5152738" cy="1591706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4E5BDF23-E5F9-EF89-2FD6-4D5C7B4A3652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DE4A8B27-98FE-908D-084A-B8C8DFEC64BD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F79798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92E49A88-3685-BDE4-21AC-A6AF8AB138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1E1C816D-9CCB-F15A-964F-B3F9C0ECD6BE}"/>
                </a:ext>
              </a:extLst>
            </p:cNvPr>
            <p:cNvSpPr txBox="1"/>
            <p:nvPr/>
          </p:nvSpPr>
          <p:spPr>
            <a:xfrm>
              <a:off x="1636383" y="332393"/>
              <a:ext cx="1918098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FALSE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83F6498E-D4AE-B896-04D8-91C68952A3E5}"/>
              </a:ext>
            </a:extLst>
          </p:cNvPr>
          <p:cNvGrpSpPr/>
          <p:nvPr/>
        </p:nvGrpSpPr>
        <p:grpSpPr>
          <a:xfrm>
            <a:off x="7211723" y="3184802"/>
            <a:ext cx="3864553" cy="1193780"/>
            <a:chOff x="0" y="0"/>
            <a:chExt cx="5152738" cy="1591706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F7EE989F-856F-CB6A-7531-2C64941F3C50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5046C883-981E-9B9F-4258-085BC5103518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8DDE96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0" name="TextBox 15">
                <a:extLst>
                  <a:ext uri="{FF2B5EF4-FFF2-40B4-BE49-F238E27FC236}">
                    <a16:creationId xmlns:a16="http://schemas.microsoft.com/office/drawing/2014/main" id="{8C8ACCAD-176D-942D-8C1F-CDA2FA844A1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8F5A30B5-AA6E-0946-35F1-69D9730D8297}"/>
                </a:ext>
              </a:extLst>
            </p:cNvPr>
            <p:cNvSpPr txBox="1"/>
            <p:nvPr/>
          </p:nvSpPr>
          <p:spPr>
            <a:xfrm>
              <a:off x="1700874" y="332393"/>
              <a:ext cx="1789114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TRUE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6276" y="1219200"/>
            <a:ext cx="10784047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BROTHER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7068" y="3938879"/>
            <a:ext cx="17342463" cy="17342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3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05400" y="7115248"/>
            <a:ext cx="830580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Leaving the smartphone on silent mode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and missing important calls.</a:t>
            </a:r>
          </a:p>
        </p:txBody>
      </p:sp>
      <p:sp>
        <p:nvSpPr>
          <p:cNvPr id="6" name="Freeform 6"/>
          <p:cNvSpPr/>
          <p:nvPr/>
        </p:nvSpPr>
        <p:spPr>
          <a:xfrm rot="767466">
            <a:off x="1019504" y="4692887"/>
            <a:ext cx="3621732" cy="3695645"/>
          </a:xfrm>
          <a:custGeom>
            <a:avLst/>
            <a:gdLst/>
            <a:ahLst/>
            <a:cxnLst/>
            <a:rect l="l" t="t" r="r" b="b"/>
            <a:pathLst>
              <a:path w="3621732" h="3695645">
                <a:moveTo>
                  <a:pt x="0" y="0"/>
                </a:moveTo>
                <a:lnTo>
                  <a:pt x="3621732" y="0"/>
                </a:lnTo>
                <a:lnTo>
                  <a:pt x="3621732" y="3695644"/>
                </a:lnTo>
                <a:lnTo>
                  <a:pt x="0" y="369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8CB431-50C8-D385-E532-B47035E6D84C}"/>
              </a:ext>
            </a:extLst>
          </p:cNvPr>
          <p:cNvGrpSpPr/>
          <p:nvPr/>
        </p:nvGrpSpPr>
        <p:grpSpPr>
          <a:xfrm>
            <a:off x="13336533" y="2059968"/>
            <a:ext cx="3962400" cy="925181"/>
            <a:chOff x="4676894" y="9018919"/>
            <a:chExt cx="3962400" cy="9251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B977B0C-00F4-061E-AA2E-80C9E0546C9F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88939632-AE7D-7EA7-5B76-846675B7EBC1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65695E1A-3CE7-5799-71D6-6A93B7D476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052528"/>
            <a:ext cx="3333071" cy="871522"/>
          </a:xfrm>
          <a:prstGeom prst="rect">
            <a:avLst/>
          </a:prstGeom>
        </p:spPr>
      </p:pic>
      <p:grpSp>
        <p:nvGrpSpPr>
          <p:cNvPr id="21" name="Group 7">
            <a:extLst>
              <a:ext uri="{FF2B5EF4-FFF2-40B4-BE49-F238E27FC236}">
                <a16:creationId xmlns:a16="http://schemas.microsoft.com/office/drawing/2014/main" id="{F9A98485-A874-DCD5-A4F8-6A806965A266}"/>
              </a:ext>
            </a:extLst>
          </p:cNvPr>
          <p:cNvGrpSpPr/>
          <p:nvPr/>
        </p:nvGrpSpPr>
        <p:grpSpPr>
          <a:xfrm>
            <a:off x="7211723" y="4610874"/>
            <a:ext cx="3864553" cy="1193780"/>
            <a:chOff x="0" y="0"/>
            <a:chExt cx="5152738" cy="1591706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677256D8-C9FC-506A-CA18-1F1FB702B522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ACEA90DB-6C6A-EA5E-2719-EEBCC1D20213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F79798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6403B3C3-6EA4-3842-12BF-6EC4AA00A2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200D27D6-3A61-8D1F-6D92-820505D5B0E8}"/>
                </a:ext>
              </a:extLst>
            </p:cNvPr>
            <p:cNvSpPr txBox="1"/>
            <p:nvPr/>
          </p:nvSpPr>
          <p:spPr>
            <a:xfrm>
              <a:off x="1636383" y="332393"/>
              <a:ext cx="1918098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FALSE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764072B-C933-7CC9-C664-6DC40D4E3A4A}"/>
              </a:ext>
            </a:extLst>
          </p:cNvPr>
          <p:cNvGrpSpPr/>
          <p:nvPr/>
        </p:nvGrpSpPr>
        <p:grpSpPr>
          <a:xfrm>
            <a:off x="7211723" y="3184802"/>
            <a:ext cx="3864553" cy="1193780"/>
            <a:chOff x="0" y="0"/>
            <a:chExt cx="5152738" cy="1591706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1B944620-6392-FA0E-9F58-5717F539D7D5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B88CEDB5-5D76-72A0-56BE-0801723CBB87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8DDE96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0" name="TextBox 15">
                <a:extLst>
                  <a:ext uri="{FF2B5EF4-FFF2-40B4-BE49-F238E27FC236}">
                    <a16:creationId xmlns:a16="http://schemas.microsoft.com/office/drawing/2014/main" id="{DA33433D-4079-D1EA-CB8A-4FA4F1CE52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1298F8A6-936D-7783-FEC4-3CFDEEAB8FDF}"/>
                </a:ext>
              </a:extLst>
            </p:cNvPr>
            <p:cNvSpPr txBox="1"/>
            <p:nvPr/>
          </p:nvSpPr>
          <p:spPr>
            <a:xfrm>
              <a:off x="1700874" y="332393"/>
              <a:ext cx="1789114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TRUE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6276" y="1219200"/>
            <a:ext cx="10784047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GRANDFATHER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7068" y="3938879"/>
            <a:ext cx="17342463" cy="17342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3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87479" y="7115248"/>
            <a:ext cx="6941641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SETTing a complicated password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and forgetting it.</a:t>
            </a:r>
          </a:p>
        </p:txBody>
      </p:sp>
      <p:sp>
        <p:nvSpPr>
          <p:cNvPr id="6" name="Freeform 6"/>
          <p:cNvSpPr/>
          <p:nvPr/>
        </p:nvSpPr>
        <p:spPr>
          <a:xfrm rot="-687744">
            <a:off x="13118222" y="4525198"/>
            <a:ext cx="3762713" cy="3000763"/>
          </a:xfrm>
          <a:custGeom>
            <a:avLst/>
            <a:gdLst/>
            <a:ahLst/>
            <a:cxnLst/>
            <a:rect l="l" t="t" r="r" b="b"/>
            <a:pathLst>
              <a:path w="3762713" h="3000763">
                <a:moveTo>
                  <a:pt x="0" y="0"/>
                </a:moveTo>
                <a:lnTo>
                  <a:pt x="3762713" y="0"/>
                </a:lnTo>
                <a:lnTo>
                  <a:pt x="3762713" y="3000763"/>
                </a:lnTo>
                <a:lnTo>
                  <a:pt x="0" y="3000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A9A4AD-A396-F3AB-7EA4-0193AF095F96}"/>
              </a:ext>
            </a:extLst>
          </p:cNvPr>
          <p:cNvGrpSpPr/>
          <p:nvPr/>
        </p:nvGrpSpPr>
        <p:grpSpPr>
          <a:xfrm>
            <a:off x="13336533" y="2059968"/>
            <a:ext cx="3962400" cy="925181"/>
            <a:chOff x="4676894" y="9018919"/>
            <a:chExt cx="3962400" cy="9251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63C682F-0342-8694-C1C5-E29480BBC5D2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3253EB8E-E69F-4035-01E5-41A5D7C03C1F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D6904CD7-BF48-7AA6-1582-7943399697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052528"/>
            <a:ext cx="3333071" cy="871522"/>
          </a:xfrm>
          <a:prstGeom prst="rect">
            <a:avLst/>
          </a:prstGeom>
        </p:spPr>
      </p:pic>
      <p:grpSp>
        <p:nvGrpSpPr>
          <p:cNvPr id="21" name="Group 7">
            <a:extLst>
              <a:ext uri="{FF2B5EF4-FFF2-40B4-BE49-F238E27FC236}">
                <a16:creationId xmlns:a16="http://schemas.microsoft.com/office/drawing/2014/main" id="{8F7E215F-1D7E-4D3E-C1D8-1DF639895D28}"/>
              </a:ext>
            </a:extLst>
          </p:cNvPr>
          <p:cNvGrpSpPr/>
          <p:nvPr/>
        </p:nvGrpSpPr>
        <p:grpSpPr>
          <a:xfrm>
            <a:off x="7211723" y="4610874"/>
            <a:ext cx="3864553" cy="1193780"/>
            <a:chOff x="0" y="0"/>
            <a:chExt cx="5152738" cy="1591706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315759E6-CF31-3C23-A1F3-E4AEC464F5E5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8B370C68-1CDF-02F2-526F-3E2A86E1A56F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F79798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74D88013-47D7-8BBE-EC37-5755CAA5A28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B6784E41-FD51-3956-86D1-1C427C27242D}"/>
                </a:ext>
              </a:extLst>
            </p:cNvPr>
            <p:cNvSpPr txBox="1"/>
            <p:nvPr/>
          </p:nvSpPr>
          <p:spPr>
            <a:xfrm>
              <a:off x="1636383" y="332393"/>
              <a:ext cx="1918098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FALSE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4B3F8EB-8EB1-683C-969A-7B31DE21C402}"/>
              </a:ext>
            </a:extLst>
          </p:cNvPr>
          <p:cNvGrpSpPr/>
          <p:nvPr/>
        </p:nvGrpSpPr>
        <p:grpSpPr>
          <a:xfrm>
            <a:off x="7211723" y="3184802"/>
            <a:ext cx="3864553" cy="1193780"/>
            <a:chOff x="0" y="0"/>
            <a:chExt cx="5152738" cy="1591706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A2CB5194-601F-A0B0-6048-6B9AFE7D79C3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4E7A7291-5FD4-7BE0-B166-86CACF9CF9AB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8DDE96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0" name="TextBox 15">
                <a:extLst>
                  <a:ext uri="{FF2B5EF4-FFF2-40B4-BE49-F238E27FC236}">
                    <a16:creationId xmlns:a16="http://schemas.microsoft.com/office/drawing/2014/main" id="{EE2C356B-E6B7-2C8A-FDA8-C1131AFE7D0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023D7C88-A7BB-CB63-FEB7-11F522CE9DC0}"/>
                </a:ext>
              </a:extLst>
            </p:cNvPr>
            <p:cNvSpPr txBox="1"/>
            <p:nvPr/>
          </p:nvSpPr>
          <p:spPr>
            <a:xfrm>
              <a:off x="1700874" y="332393"/>
              <a:ext cx="1789114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TRUE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66276" y="1219200"/>
            <a:ext cx="10784047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ME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87068" y="3938879"/>
            <a:ext cx="17342463" cy="173424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B130E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93568" y="7115248"/>
            <a:ext cx="7129462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Overloading the family computer</a:t>
            </a:r>
          </a:p>
          <a:p>
            <a:pPr algn="ctr">
              <a:lnSpc>
                <a:spcPts val="5535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Staatliches"/>
              </a:rPr>
              <a:t>with too many open tabs.</a:t>
            </a:r>
          </a:p>
        </p:txBody>
      </p:sp>
      <p:sp>
        <p:nvSpPr>
          <p:cNvPr id="6" name="Freeform 6"/>
          <p:cNvSpPr/>
          <p:nvPr/>
        </p:nvSpPr>
        <p:spPr>
          <a:xfrm rot="-1338848">
            <a:off x="1715672" y="3321703"/>
            <a:ext cx="4466931" cy="3495374"/>
          </a:xfrm>
          <a:custGeom>
            <a:avLst/>
            <a:gdLst/>
            <a:ahLst/>
            <a:cxnLst/>
            <a:rect l="l" t="t" r="r" b="b"/>
            <a:pathLst>
              <a:path w="4466931" h="3495374">
                <a:moveTo>
                  <a:pt x="0" y="0"/>
                </a:moveTo>
                <a:lnTo>
                  <a:pt x="4466931" y="0"/>
                </a:lnTo>
                <a:lnTo>
                  <a:pt x="4466931" y="3495373"/>
                </a:lnTo>
                <a:lnTo>
                  <a:pt x="0" y="3495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06DAEC-E46F-D2EA-6915-EDCFCFBC6C89}"/>
              </a:ext>
            </a:extLst>
          </p:cNvPr>
          <p:cNvGrpSpPr/>
          <p:nvPr/>
        </p:nvGrpSpPr>
        <p:grpSpPr>
          <a:xfrm>
            <a:off x="13336533" y="2059968"/>
            <a:ext cx="3962400" cy="925181"/>
            <a:chOff x="4676894" y="9018919"/>
            <a:chExt cx="3962400" cy="9251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3C1CAEF-F2C8-E50A-02A0-E2B3220D380D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MY"/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F958DDAB-9605-8C65-C0E7-5D5C95D121A9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4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029CEB78-7D65-5FEC-4BD8-BA7A5ADAA1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052528"/>
            <a:ext cx="3333071" cy="871522"/>
          </a:xfrm>
          <a:prstGeom prst="rect">
            <a:avLst/>
          </a:prstGeom>
        </p:spPr>
      </p:pic>
      <p:grpSp>
        <p:nvGrpSpPr>
          <p:cNvPr id="21" name="Group 7">
            <a:extLst>
              <a:ext uri="{FF2B5EF4-FFF2-40B4-BE49-F238E27FC236}">
                <a16:creationId xmlns:a16="http://schemas.microsoft.com/office/drawing/2014/main" id="{D4125980-2B6B-B480-9FE6-4E2612EAEE08}"/>
              </a:ext>
            </a:extLst>
          </p:cNvPr>
          <p:cNvGrpSpPr/>
          <p:nvPr/>
        </p:nvGrpSpPr>
        <p:grpSpPr>
          <a:xfrm>
            <a:off x="7211723" y="4610874"/>
            <a:ext cx="3864553" cy="1193780"/>
            <a:chOff x="0" y="0"/>
            <a:chExt cx="5152738" cy="1591706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208B24BE-9C75-0991-731D-FB6280E53058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AB39EF81-F1B3-A470-5D8E-7705584E3DDB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F79798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29C2CF7B-0DDC-6F7A-5F34-1532599E65D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1F3F0EF4-804B-3419-98B8-C5A827801C05}"/>
                </a:ext>
              </a:extLst>
            </p:cNvPr>
            <p:cNvSpPr txBox="1"/>
            <p:nvPr/>
          </p:nvSpPr>
          <p:spPr>
            <a:xfrm>
              <a:off x="1636383" y="332393"/>
              <a:ext cx="1918098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FALSE</a:t>
              </a:r>
            </a:p>
          </p:txBody>
        </p:sp>
      </p:grpSp>
      <p:grpSp>
        <p:nvGrpSpPr>
          <p:cNvPr id="26" name="Group 12">
            <a:extLst>
              <a:ext uri="{FF2B5EF4-FFF2-40B4-BE49-F238E27FC236}">
                <a16:creationId xmlns:a16="http://schemas.microsoft.com/office/drawing/2014/main" id="{A6D507BC-2687-0B80-DAB6-C613B27AD8D7}"/>
              </a:ext>
            </a:extLst>
          </p:cNvPr>
          <p:cNvGrpSpPr/>
          <p:nvPr/>
        </p:nvGrpSpPr>
        <p:grpSpPr>
          <a:xfrm>
            <a:off x="7211723" y="3184802"/>
            <a:ext cx="3864553" cy="1193780"/>
            <a:chOff x="0" y="0"/>
            <a:chExt cx="5152738" cy="1591706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1B1D46B7-2B69-DC8D-DF5C-3733A733091E}"/>
                </a:ext>
              </a:extLst>
            </p:cNvPr>
            <p:cNvGrpSpPr/>
            <p:nvPr/>
          </p:nvGrpSpPr>
          <p:grpSpPr>
            <a:xfrm>
              <a:off x="0" y="0"/>
              <a:ext cx="5152738" cy="1591706"/>
              <a:chOff x="0" y="0"/>
              <a:chExt cx="645215" cy="19931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BE4A3E97-6591-9DCF-4FB8-B46082A17667}"/>
                  </a:ext>
                </a:extLst>
              </p:cNvPr>
              <p:cNvSpPr/>
              <p:nvPr/>
            </p:nvSpPr>
            <p:spPr>
              <a:xfrm>
                <a:off x="0" y="0"/>
                <a:ext cx="645215" cy="199310"/>
              </a:xfrm>
              <a:custGeom>
                <a:avLst/>
                <a:gdLst/>
                <a:ahLst/>
                <a:cxnLst/>
                <a:rect l="l" t="t" r="r" b="b"/>
                <a:pathLst>
                  <a:path w="645215" h="199310">
                    <a:moveTo>
                      <a:pt x="20033" y="0"/>
                    </a:moveTo>
                    <a:lnTo>
                      <a:pt x="625181" y="0"/>
                    </a:lnTo>
                    <a:cubicBezTo>
                      <a:pt x="636245" y="0"/>
                      <a:pt x="645215" y="8969"/>
                      <a:pt x="645215" y="20033"/>
                    </a:cubicBezTo>
                    <a:lnTo>
                      <a:pt x="645215" y="179277"/>
                    </a:lnTo>
                    <a:cubicBezTo>
                      <a:pt x="645215" y="184590"/>
                      <a:pt x="643104" y="189685"/>
                      <a:pt x="639347" y="193442"/>
                    </a:cubicBezTo>
                    <a:cubicBezTo>
                      <a:pt x="635590" y="197199"/>
                      <a:pt x="630495" y="199310"/>
                      <a:pt x="625181" y="199310"/>
                    </a:cubicBezTo>
                    <a:lnTo>
                      <a:pt x="20033" y="199310"/>
                    </a:lnTo>
                    <a:cubicBezTo>
                      <a:pt x="14720" y="199310"/>
                      <a:pt x="9625" y="197199"/>
                      <a:pt x="5868" y="193442"/>
                    </a:cubicBezTo>
                    <a:cubicBezTo>
                      <a:pt x="2111" y="189685"/>
                      <a:pt x="0" y="184590"/>
                      <a:pt x="0" y="179277"/>
                    </a:cubicBezTo>
                    <a:lnTo>
                      <a:pt x="0" y="20033"/>
                    </a:lnTo>
                    <a:cubicBezTo>
                      <a:pt x="0" y="14720"/>
                      <a:pt x="2111" y="9625"/>
                      <a:pt x="5868" y="5868"/>
                    </a:cubicBezTo>
                    <a:cubicBezTo>
                      <a:pt x="9625" y="2111"/>
                      <a:pt x="14720" y="0"/>
                      <a:pt x="20033" y="0"/>
                    </a:cubicBezTo>
                    <a:close/>
                  </a:path>
                </a:pathLst>
              </a:custGeom>
              <a:solidFill>
                <a:srgbClr val="8DDE96"/>
              </a:solidFill>
              <a:ln w="19050">
                <a:solidFill>
                  <a:srgbClr val="FFFFFF"/>
                </a:solidFill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0" name="TextBox 15">
                <a:extLst>
                  <a:ext uri="{FF2B5EF4-FFF2-40B4-BE49-F238E27FC236}">
                    <a16:creationId xmlns:a16="http://schemas.microsoft.com/office/drawing/2014/main" id="{CAC9E240-91F8-A53E-D03F-6F2E038ED6E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696EE23E-367D-2C4F-304E-BB39BE4374BD}"/>
                </a:ext>
              </a:extLst>
            </p:cNvPr>
            <p:cNvSpPr txBox="1"/>
            <p:nvPr/>
          </p:nvSpPr>
          <p:spPr>
            <a:xfrm>
              <a:off x="1700874" y="332393"/>
              <a:ext cx="1789114" cy="926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35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FFFFFF"/>
                  </a:solidFill>
                  <a:latin typeface="Staatliches"/>
                </a:rPr>
                <a:t>TRUE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25211" y="-932616"/>
            <a:ext cx="12902694" cy="129026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4" name="Freeform 4"/>
          <p:cNvSpPr/>
          <p:nvPr/>
        </p:nvSpPr>
        <p:spPr>
          <a:xfrm rot="450496">
            <a:off x="4217775" y="472847"/>
            <a:ext cx="3262285" cy="3324621"/>
          </a:xfrm>
          <a:custGeom>
            <a:avLst/>
            <a:gdLst/>
            <a:ahLst/>
            <a:cxnLst/>
            <a:rect l="l" t="t" r="r" b="b"/>
            <a:pathLst>
              <a:path w="3262285" h="3324621">
                <a:moveTo>
                  <a:pt x="0" y="0"/>
                </a:moveTo>
                <a:lnTo>
                  <a:pt x="3262285" y="0"/>
                </a:lnTo>
                <a:lnTo>
                  <a:pt x="3262285" y="3324622"/>
                </a:lnTo>
                <a:lnTo>
                  <a:pt x="0" y="33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5" name="TextBox 5"/>
          <p:cNvSpPr txBox="1"/>
          <p:nvPr/>
        </p:nvSpPr>
        <p:spPr>
          <a:xfrm>
            <a:off x="9852959" y="4100179"/>
            <a:ext cx="6761539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Thank you</a:t>
            </a:r>
          </a:p>
          <a:p>
            <a:pPr>
              <a:lnSpc>
                <a:spcPts val="10500"/>
              </a:lnSpc>
            </a:pPr>
            <a:r>
              <a:rPr lang="en-US" sz="10500">
                <a:solidFill>
                  <a:srgbClr val="FFFFFF"/>
                </a:solidFill>
                <a:latin typeface="Staatliches"/>
              </a:rPr>
              <a:t>for playing!</a:t>
            </a:r>
          </a:p>
        </p:txBody>
      </p:sp>
      <p:sp>
        <p:nvSpPr>
          <p:cNvPr id="6" name="Freeform 6"/>
          <p:cNvSpPr/>
          <p:nvPr/>
        </p:nvSpPr>
        <p:spPr>
          <a:xfrm rot="419584">
            <a:off x="2093297" y="5712805"/>
            <a:ext cx="3428164" cy="3929128"/>
          </a:xfrm>
          <a:custGeom>
            <a:avLst/>
            <a:gdLst/>
            <a:ahLst/>
            <a:cxnLst/>
            <a:rect l="l" t="t" r="r" b="b"/>
            <a:pathLst>
              <a:path w="3428164" h="3929128">
                <a:moveTo>
                  <a:pt x="0" y="0"/>
                </a:moveTo>
                <a:lnTo>
                  <a:pt x="3428163" y="0"/>
                </a:lnTo>
                <a:lnTo>
                  <a:pt x="3428163" y="3929127"/>
                </a:lnTo>
                <a:lnTo>
                  <a:pt x="0" y="3929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7" name="Freeform 7"/>
          <p:cNvSpPr/>
          <p:nvPr/>
        </p:nvSpPr>
        <p:spPr>
          <a:xfrm rot="-903011">
            <a:off x="5202059" y="4079936"/>
            <a:ext cx="4158529" cy="2671855"/>
          </a:xfrm>
          <a:custGeom>
            <a:avLst/>
            <a:gdLst/>
            <a:ahLst/>
            <a:cxnLst/>
            <a:rect l="l" t="t" r="r" b="b"/>
            <a:pathLst>
              <a:path w="4158529" h="2671855">
                <a:moveTo>
                  <a:pt x="0" y="0"/>
                </a:moveTo>
                <a:lnTo>
                  <a:pt x="4158529" y="0"/>
                </a:lnTo>
                <a:lnTo>
                  <a:pt x="4158529" y="2671855"/>
                </a:lnTo>
                <a:lnTo>
                  <a:pt x="0" y="2671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8" name="Freeform 8"/>
          <p:cNvSpPr/>
          <p:nvPr/>
        </p:nvSpPr>
        <p:spPr>
          <a:xfrm rot="-1387973">
            <a:off x="675476" y="2629842"/>
            <a:ext cx="3401991" cy="2870430"/>
          </a:xfrm>
          <a:custGeom>
            <a:avLst/>
            <a:gdLst/>
            <a:ahLst/>
            <a:cxnLst/>
            <a:rect l="l" t="t" r="r" b="b"/>
            <a:pathLst>
              <a:path w="3401991" h="2870430">
                <a:moveTo>
                  <a:pt x="0" y="0"/>
                </a:moveTo>
                <a:lnTo>
                  <a:pt x="3401991" y="0"/>
                </a:lnTo>
                <a:lnTo>
                  <a:pt x="3401991" y="2870430"/>
                </a:lnTo>
                <a:lnTo>
                  <a:pt x="0" y="2870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186</Words>
  <Application>Microsoft Office PowerPoint</Application>
  <PresentationFormat>Custom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Arial</vt:lpstr>
      <vt:lpstr>Poppins Medium</vt:lpstr>
      <vt:lpstr>Staatliches</vt:lpstr>
      <vt:lpstr>Poppins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Night Template: Family</dc:title>
  <cp:lastModifiedBy>Zhun Yee Chew</cp:lastModifiedBy>
  <cp:revision>3</cp:revision>
  <dcterms:created xsi:type="dcterms:W3CDTF">2006-08-16T00:00:00Z</dcterms:created>
  <dcterms:modified xsi:type="dcterms:W3CDTF">2023-08-18T06:56:13Z</dcterms:modified>
  <dc:identifier>DAFrylBjhB8</dc:identifier>
</cp:coreProperties>
</file>