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1" r:id="rId11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HK Grotesk Bold" pitchFamily="2" charset="77"/>
      <p:regular r:id="rId16"/>
      <p:bold r:id="rId17"/>
    </p:embeddedFont>
    <p:embeddedFont>
      <p:font typeface="Poppins" pitchFamily="2" charset="77"/>
      <p:regular r:id="rId18"/>
      <p:bold r:id="rId19"/>
      <p:italic r:id="rId20"/>
      <p:boldItalic r:id="rId21"/>
    </p:embeddedFont>
    <p:embeddedFont>
      <p:font typeface="Poppins Medium" pitchFamily="2" charset="77"/>
      <p:regular r:id="rId22"/>
      <p:italic r:id="rId23"/>
    </p:embeddedFont>
    <p:embeddedFont>
      <p:font typeface="TC Milo" pitchFamily="2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FFBD"/>
    <a:srgbClr val="BDFBFF"/>
    <a:srgbClr val="BDC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26" autoAdjust="0"/>
  </p:normalViewPr>
  <p:slideViewPr>
    <p:cSldViewPr>
      <p:cViewPr varScale="1">
        <p:scale>
          <a:sx n="80" d="100"/>
          <a:sy n="80" d="100"/>
        </p:scale>
        <p:origin x="8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iktok.com/@classpoint" TargetMode="External"/><Relationship Id="rId13" Type="http://schemas.openxmlformats.org/officeDocument/2006/relationships/image" Target="../media/image29.tif"/><Relationship Id="rId18" Type="http://schemas.openxmlformats.org/officeDocument/2006/relationships/hyperlink" Target="https://www.instagram.com/classpoint.io/" TargetMode="External"/><Relationship Id="rId3" Type="http://schemas.openxmlformats.org/officeDocument/2006/relationships/hyperlink" Target="https://www.facebook.com/classpoint.io" TargetMode="External"/><Relationship Id="rId7" Type="http://schemas.openxmlformats.org/officeDocument/2006/relationships/hyperlink" Target="https://www.tiktok.com/@classpoint.ph" TargetMode="External"/><Relationship Id="rId12" Type="http://schemas.openxmlformats.org/officeDocument/2006/relationships/image" Target="../media/image28.tif"/><Relationship Id="rId17" Type="http://schemas.openxmlformats.org/officeDocument/2006/relationships/image" Target="../media/image33.tif"/><Relationship Id="rId2" Type="http://schemas.openxmlformats.org/officeDocument/2006/relationships/image" Target="../media/image26.png"/><Relationship Id="rId16" Type="http://schemas.openxmlformats.org/officeDocument/2006/relationships/image" Target="../media/image32.t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interest.ph/InknoeClassPoint/" TargetMode="External"/><Relationship Id="rId11" Type="http://schemas.openxmlformats.org/officeDocument/2006/relationships/image" Target="../media/image27.tif"/><Relationship Id="rId5" Type="http://schemas.openxmlformats.org/officeDocument/2006/relationships/hyperlink" Target="https://www.youtube.com/c/ClassPoint" TargetMode="External"/><Relationship Id="rId15" Type="http://schemas.openxmlformats.org/officeDocument/2006/relationships/image" Target="../media/image31.tif"/><Relationship Id="rId10" Type="http://schemas.openxmlformats.org/officeDocument/2006/relationships/hyperlink" Target="https://www.linkedin.com/company/inknoe/?originalSubdomain=sg" TargetMode="External"/><Relationship Id="rId19" Type="http://schemas.openxmlformats.org/officeDocument/2006/relationships/image" Target="../media/image34.tif"/><Relationship Id="rId4" Type="http://schemas.openxmlformats.org/officeDocument/2006/relationships/hyperlink" Target="https://twitter.com/ClassPointIo" TargetMode="External"/><Relationship Id="rId9" Type="http://schemas.openxmlformats.org/officeDocument/2006/relationships/hyperlink" Target="mailto:support@inknoe.com" TargetMode="External"/><Relationship Id="rId14" Type="http://schemas.openxmlformats.org/officeDocument/2006/relationships/image" Target="../media/image30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0.svg"/><Relationship Id="rId11" Type="http://schemas.openxmlformats.org/officeDocument/2006/relationships/hyperlink" Target="https://www.classpoint.io/download" TargetMode="External"/><Relationship Id="rId5" Type="http://schemas.openxmlformats.org/officeDocument/2006/relationships/image" Target="../media/image9.png"/><Relationship Id="rId10" Type="http://schemas.openxmlformats.org/officeDocument/2006/relationships/image" Target="file:///C:\Program%20Files\Inknoe%20ClassPoint%202\Images\mc_blue.png" TargetMode="External"/><Relationship Id="rId4" Type="http://schemas.openxmlformats.org/officeDocument/2006/relationships/image" Target="../media/image2.sv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2.svg"/><Relationship Id="rId11" Type="http://schemas.openxmlformats.org/officeDocument/2006/relationships/hyperlink" Target="https://www.classpoint.io/download" TargetMode="External"/><Relationship Id="rId5" Type="http://schemas.openxmlformats.org/officeDocument/2006/relationships/image" Target="../media/image11.png"/><Relationship Id="rId10" Type="http://schemas.openxmlformats.org/officeDocument/2006/relationships/image" Target="file:///C:\Program%20Files\Inknoe%20ClassPoint%202\Images\mc_blue.png" TargetMode="External"/><Relationship Id="rId4" Type="http://schemas.openxmlformats.org/officeDocument/2006/relationships/image" Target="../media/image2.sv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2.svg"/><Relationship Id="rId11" Type="http://schemas.openxmlformats.org/officeDocument/2006/relationships/hyperlink" Target="https://www.classpoint.io/download" TargetMode="External"/><Relationship Id="rId5" Type="http://schemas.openxmlformats.org/officeDocument/2006/relationships/image" Target="../media/image11.png"/><Relationship Id="rId10" Type="http://schemas.openxmlformats.org/officeDocument/2006/relationships/image" Target="file:///C:\Program%20Files\Inknoe%20ClassPoint%202\Images\mc_blue.png" TargetMode="External"/><Relationship Id="rId4" Type="http://schemas.openxmlformats.org/officeDocument/2006/relationships/image" Target="../media/image2.sv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2.svg"/><Relationship Id="rId11" Type="http://schemas.openxmlformats.org/officeDocument/2006/relationships/hyperlink" Target="https://www.classpoint.io/download" TargetMode="External"/><Relationship Id="rId5" Type="http://schemas.openxmlformats.org/officeDocument/2006/relationships/image" Target="../media/image11.png"/><Relationship Id="rId10" Type="http://schemas.openxmlformats.org/officeDocument/2006/relationships/image" Target="file:///C:\Program%20Files\Inknoe%20ClassPoint%202\Images\mc_blue.png" TargetMode="External"/><Relationship Id="rId4" Type="http://schemas.openxmlformats.org/officeDocument/2006/relationships/image" Target="../media/image2.sv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2.svg"/><Relationship Id="rId11" Type="http://schemas.openxmlformats.org/officeDocument/2006/relationships/hyperlink" Target="https://www.classpoint.io/download" TargetMode="External"/><Relationship Id="rId5" Type="http://schemas.openxmlformats.org/officeDocument/2006/relationships/image" Target="../media/image11.png"/><Relationship Id="rId10" Type="http://schemas.openxmlformats.org/officeDocument/2006/relationships/image" Target="file:///C:\Program%20Files\Inknoe%20ClassPoint%202\Images\mc_blue.png" TargetMode="External"/><Relationship Id="rId4" Type="http://schemas.openxmlformats.org/officeDocument/2006/relationships/image" Target="../media/image2.sv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1.pn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3.svg"/><Relationship Id="rId11" Type="http://schemas.openxmlformats.org/officeDocument/2006/relationships/hyperlink" Target="https://www.classpoint.io/download" TargetMode="External"/><Relationship Id="rId5" Type="http://schemas.openxmlformats.org/officeDocument/2006/relationships/image" Target="../media/image22.png"/><Relationship Id="rId10" Type="http://schemas.openxmlformats.org/officeDocument/2006/relationships/image" Target="file:///C:\Program%20Files\Inknoe%20ClassPoint%202\Images\mc_blue.png" TargetMode="External"/><Relationship Id="rId4" Type="http://schemas.openxmlformats.org/officeDocument/2006/relationships/image" Target="../media/image12.sv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0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131367"/>
            <a:ext cx="10467156" cy="8505662"/>
            <a:chOff x="0" y="0"/>
            <a:chExt cx="13956207" cy="11340883"/>
          </a:xfrm>
        </p:grpSpPr>
        <p:sp>
          <p:nvSpPr>
            <p:cNvPr id="3" name="Freeform 3"/>
            <p:cNvSpPr/>
            <p:nvPr/>
          </p:nvSpPr>
          <p:spPr>
            <a:xfrm>
              <a:off x="8981901" y="5439578"/>
              <a:ext cx="4974307" cy="4820555"/>
            </a:xfrm>
            <a:custGeom>
              <a:avLst/>
              <a:gdLst/>
              <a:ahLst/>
              <a:cxnLst/>
              <a:rect l="l" t="t" r="r" b="b"/>
              <a:pathLst>
                <a:path w="4974307" h="4820555">
                  <a:moveTo>
                    <a:pt x="0" y="0"/>
                  </a:moveTo>
                  <a:lnTo>
                    <a:pt x="4974306" y="0"/>
                  </a:lnTo>
                  <a:lnTo>
                    <a:pt x="4974306" y="4820556"/>
                  </a:lnTo>
                  <a:lnTo>
                    <a:pt x="0" y="4820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MY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9382003" cy="11340883"/>
            </a:xfrm>
            <a:custGeom>
              <a:avLst/>
              <a:gdLst/>
              <a:ahLst/>
              <a:cxnLst/>
              <a:rect l="l" t="t" r="r" b="b"/>
              <a:pathLst>
                <a:path w="9382003" h="11340883">
                  <a:moveTo>
                    <a:pt x="0" y="0"/>
                  </a:moveTo>
                  <a:lnTo>
                    <a:pt x="9382003" y="0"/>
                  </a:lnTo>
                  <a:lnTo>
                    <a:pt x="9382003" y="11340883"/>
                  </a:lnTo>
                  <a:lnTo>
                    <a:pt x="0" y="11340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MY"/>
            </a:p>
          </p:txBody>
        </p:sp>
      </p:grpSp>
      <p:sp>
        <p:nvSpPr>
          <p:cNvPr id="5" name="TextBox 5"/>
          <p:cNvSpPr txBox="1"/>
          <p:nvPr/>
        </p:nvSpPr>
        <p:spPr>
          <a:xfrm rot="-150302">
            <a:off x="8032470" y="3337822"/>
            <a:ext cx="9262886" cy="4809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0"/>
              </a:lnSpc>
            </a:pPr>
            <a:r>
              <a:rPr lang="en-US" sz="20000" dirty="0">
                <a:solidFill>
                  <a:srgbClr val="1E1D1D"/>
                </a:solidFill>
                <a:latin typeface="TC Milo"/>
              </a:rPr>
              <a:t>LOVE LANGUAGE?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292228" y="8526362"/>
            <a:ext cx="4290680" cy="967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69"/>
              </a:lnSpc>
            </a:pPr>
            <a:r>
              <a:rPr lang="en-US" sz="3427">
                <a:solidFill>
                  <a:srgbClr val="1E1D1D"/>
                </a:solidFill>
                <a:latin typeface="TC Milo"/>
              </a:rPr>
              <a:t>POWERPOINT NIGHT </a:t>
            </a:r>
          </a:p>
          <a:p>
            <a:pPr marL="0" lvl="0" indent="0" algn="r">
              <a:lnSpc>
                <a:spcPts val="3769"/>
              </a:lnSpc>
              <a:spcBef>
                <a:spcPct val="0"/>
              </a:spcBef>
            </a:pPr>
            <a:r>
              <a:rPr lang="en-US" sz="3427">
                <a:solidFill>
                  <a:srgbClr val="1E1D1D"/>
                </a:solidFill>
                <a:latin typeface="TC Milo"/>
              </a:rPr>
              <a:t>(COUPLES EDITION)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800475" y="1793393"/>
            <a:ext cx="5288104" cy="113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39"/>
              </a:lnSpc>
              <a:spcBef>
                <a:spcPct val="0"/>
              </a:spcBef>
            </a:pPr>
            <a:r>
              <a:rPr lang="en-US" sz="7945">
                <a:solidFill>
                  <a:srgbClr val="1E1D1D"/>
                </a:solidFill>
                <a:latin typeface="TC Milo"/>
              </a:rPr>
              <a:t>WHAT'S MY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circle with a letter c&#10;&#10;Description automatically generated with medium confidence">
            <a:extLst>
              <a:ext uri="{FF2B5EF4-FFF2-40B4-BE49-F238E27FC236}">
                <a16:creationId xmlns:a16="http://schemas.microsoft.com/office/drawing/2014/main" id="{C6260CD8-F4E3-DA47-87C7-B67C55566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47" y="960972"/>
            <a:ext cx="1292694" cy="1292694"/>
          </a:xfrm>
          <a:prstGeom prst="rect">
            <a:avLst/>
          </a:prstGeom>
        </p:spPr>
      </p:pic>
      <p:sp>
        <p:nvSpPr>
          <p:cNvPr id="6" name="Facebook">
            <a:extLst>
              <a:ext uri="{FF2B5EF4-FFF2-40B4-BE49-F238E27FC236}">
                <a16:creationId xmlns:a16="http://schemas.microsoft.com/office/drawing/2014/main" id="{6A126780-7F4E-1B4C-A39E-7B8506999D93}"/>
              </a:ext>
            </a:extLst>
          </p:cNvPr>
          <p:cNvSpPr txBox="1"/>
          <p:nvPr/>
        </p:nvSpPr>
        <p:spPr>
          <a:xfrm>
            <a:off x="2798699" y="4526442"/>
            <a:ext cx="221734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3"/>
              </a:rPr>
              <a:t>Facebook</a:t>
            </a:r>
          </a:p>
        </p:txBody>
      </p:sp>
      <p:sp>
        <p:nvSpPr>
          <p:cNvPr id="7" name="Twitter">
            <a:extLst>
              <a:ext uri="{FF2B5EF4-FFF2-40B4-BE49-F238E27FC236}">
                <a16:creationId xmlns:a16="http://schemas.microsoft.com/office/drawing/2014/main" id="{C01739F7-1DAD-3F4F-A77B-9E5F56AA08CA}"/>
              </a:ext>
            </a:extLst>
          </p:cNvPr>
          <p:cNvSpPr txBox="1"/>
          <p:nvPr/>
        </p:nvSpPr>
        <p:spPr>
          <a:xfrm>
            <a:off x="2798699" y="5808279"/>
            <a:ext cx="1580315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4"/>
              </a:rPr>
              <a:t>Twitter</a:t>
            </a:r>
          </a:p>
        </p:txBody>
      </p:sp>
      <p:sp>
        <p:nvSpPr>
          <p:cNvPr id="8" name="YouTube">
            <a:extLst>
              <a:ext uri="{FF2B5EF4-FFF2-40B4-BE49-F238E27FC236}">
                <a16:creationId xmlns:a16="http://schemas.microsoft.com/office/drawing/2014/main" id="{D7729CBE-001C-324F-88EB-E6DD2B5A8044}"/>
              </a:ext>
            </a:extLst>
          </p:cNvPr>
          <p:cNvSpPr txBox="1"/>
          <p:nvPr/>
        </p:nvSpPr>
        <p:spPr>
          <a:xfrm>
            <a:off x="6997952" y="4550832"/>
            <a:ext cx="2000252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5"/>
              </a:rPr>
              <a:t>YouTube</a:t>
            </a:r>
          </a:p>
        </p:txBody>
      </p:sp>
      <p:sp>
        <p:nvSpPr>
          <p:cNvPr id="9" name="Pinterest">
            <a:extLst>
              <a:ext uri="{FF2B5EF4-FFF2-40B4-BE49-F238E27FC236}">
                <a16:creationId xmlns:a16="http://schemas.microsoft.com/office/drawing/2014/main" id="{68297772-3CB6-C847-9B87-5E3D1D353FD4}"/>
              </a:ext>
            </a:extLst>
          </p:cNvPr>
          <p:cNvSpPr txBox="1"/>
          <p:nvPr/>
        </p:nvSpPr>
        <p:spPr>
          <a:xfrm>
            <a:off x="6988160" y="5820714"/>
            <a:ext cx="200192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6"/>
              </a:rPr>
              <a:t>Pinterest</a:t>
            </a:r>
          </a:p>
        </p:txBody>
      </p:sp>
      <p:sp>
        <p:nvSpPr>
          <p:cNvPr id="10" name="TikTok">
            <a:extLst>
              <a:ext uri="{FF2B5EF4-FFF2-40B4-BE49-F238E27FC236}">
                <a16:creationId xmlns:a16="http://schemas.microsoft.com/office/drawing/2014/main" id="{EACFF76C-C600-F34F-A139-F07F02CDB004}"/>
              </a:ext>
            </a:extLst>
          </p:cNvPr>
          <p:cNvSpPr txBox="1"/>
          <p:nvPr/>
        </p:nvSpPr>
        <p:spPr>
          <a:xfrm>
            <a:off x="6968174" y="7178355"/>
            <a:ext cx="147134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7"/>
              </a:rPr>
              <a:t>TikTok</a:t>
            </a:r>
            <a:endParaRPr sz="3300" dirty="0">
              <a:hlinkClick r:id="rId8"/>
            </a:endParaRPr>
          </a:p>
        </p:txBody>
      </p:sp>
      <p:sp>
        <p:nvSpPr>
          <p:cNvPr id="11" name="support@inknoe.com">
            <a:extLst>
              <a:ext uri="{FF2B5EF4-FFF2-40B4-BE49-F238E27FC236}">
                <a16:creationId xmlns:a16="http://schemas.microsoft.com/office/drawing/2014/main" id="{59295D6F-8B76-CC46-A3E4-67BD5F5AAD0A}"/>
              </a:ext>
            </a:extLst>
          </p:cNvPr>
          <p:cNvSpPr txBox="1"/>
          <p:nvPr/>
        </p:nvSpPr>
        <p:spPr>
          <a:xfrm>
            <a:off x="6987055" y="8410632"/>
            <a:ext cx="4811156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/>
          <a:p>
            <a:pPr>
              <a:defRPr sz="2200"/>
            </a:pPr>
            <a:r>
              <a:rPr sz="33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9"/>
              </a:rPr>
              <a:t>support@inknoe.com</a:t>
            </a:r>
            <a:r>
              <a:rPr sz="3300"/>
              <a:t> </a:t>
            </a:r>
          </a:p>
        </p:txBody>
      </p:sp>
      <p:sp>
        <p:nvSpPr>
          <p:cNvPr id="12" name="LinkedIn">
            <a:extLst>
              <a:ext uri="{FF2B5EF4-FFF2-40B4-BE49-F238E27FC236}">
                <a16:creationId xmlns:a16="http://schemas.microsoft.com/office/drawing/2014/main" id="{ADD46A4A-5D12-0548-B326-EEC6903361A5}"/>
              </a:ext>
            </a:extLst>
          </p:cNvPr>
          <p:cNvSpPr txBox="1"/>
          <p:nvPr/>
        </p:nvSpPr>
        <p:spPr>
          <a:xfrm>
            <a:off x="2795609" y="8358572"/>
            <a:ext cx="1882484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10"/>
              </a:rPr>
              <a:t>LinkedIn</a:t>
            </a: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24FBDB6E-963B-8647-B98A-E965AA867D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6171" y="5747807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E7256F14-0B69-CF4E-9A14-3EB64A56CB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15424" y="4488570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41BA45A5-DE65-A243-B7EB-6C072DB233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05631" y="5759141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F196B716-8BF5-A348-963F-E5F5911DD2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16171" y="4465971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8C566850-0522-AC4E-8F88-BE9338AE6E2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56711" y="7288261"/>
            <a:ext cx="502715" cy="502715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Circle">
            <a:extLst>
              <a:ext uri="{FF2B5EF4-FFF2-40B4-BE49-F238E27FC236}">
                <a16:creationId xmlns:a16="http://schemas.microsoft.com/office/drawing/2014/main" id="{CA80974E-E338-6447-A65F-35C978265F79}"/>
              </a:ext>
            </a:extLst>
          </p:cNvPr>
          <p:cNvSpPr/>
          <p:nvPr/>
        </p:nvSpPr>
        <p:spPr>
          <a:xfrm>
            <a:off x="5902322" y="7133612"/>
            <a:ext cx="768645" cy="768645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68579" rIns="68579" anchor="ctr"/>
          <a:lstStyle/>
          <a:p>
            <a: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pPr>
            <a:endParaRPr sz="2700"/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87E5EE96-36A1-244C-9D81-456988424D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03288" y="8350160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D354D8FC-5F37-F941-B896-0D7F98DDDC3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04525" y="8350162"/>
            <a:ext cx="844845" cy="844844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Instagram">
            <a:extLst>
              <a:ext uri="{FF2B5EF4-FFF2-40B4-BE49-F238E27FC236}">
                <a16:creationId xmlns:a16="http://schemas.microsoft.com/office/drawing/2014/main" id="{AAF4BE9A-E1FA-A540-9C92-C361E6A1F5FF}"/>
              </a:ext>
            </a:extLst>
          </p:cNvPr>
          <p:cNvSpPr txBox="1"/>
          <p:nvPr/>
        </p:nvSpPr>
        <p:spPr>
          <a:xfrm>
            <a:off x="2753369" y="7133348"/>
            <a:ext cx="2367383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18"/>
              </a:rPr>
              <a:t>Instagram</a:t>
            </a:r>
          </a:p>
        </p:txBody>
      </p:sp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513A2685-3FAA-8F45-B263-9586D3B0D6F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06553" y="7306842"/>
            <a:ext cx="384245" cy="384243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Circle">
            <a:extLst>
              <a:ext uri="{FF2B5EF4-FFF2-40B4-BE49-F238E27FC236}">
                <a16:creationId xmlns:a16="http://schemas.microsoft.com/office/drawing/2014/main" id="{10412ADF-4AD1-8F4A-925A-C322C4CAAD14}"/>
              </a:ext>
            </a:extLst>
          </p:cNvPr>
          <p:cNvSpPr/>
          <p:nvPr/>
        </p:nvSpPr>
        <p:spPr>
          <a:xfrm>
            <a:off x="1714353" y="7110975"/>
            <a:ext cx="768645" cy="768645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68579" rIns="68579" anchor="ctr"/>
          <a:lstStyle/>
          <a:p>
            <a: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pPr>
            <a:endParaRPr sz="27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9CED93-94C5-5847-999A-C79D8CFB3540}"/>
              </a:ext>
            </a:extLst>
          </p:cNvPr>
          <p:cNvSpPr txBox="1"/>
          <p:nvPr/>
        </p:nvSpPr>
        <p:spPr>
          <a:xfrm>
            <a:off x="1492247" y="2689865"/>
            <a:ext cx="9948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ctr">
              <a:defRPr sz="6600">
                <a:gradFill>
                  <a:gsLst>
                    <a:gs pos="100000">
                      <a:schemeClr val="accent6"/>
                    </a:gs>
                    <a:gs pos="1000">
                      <a:schemeClr val="accent5"/>
                    </a:gs>
                  </a:gsLst>
                  <a:lin ang="18600000" scaled="0"/>
                </a:gradFill>
                <a:latin typeface="+mj-lt"/>
              </a:defRPr>
            </a:lvl1pPr>
          </a:lstStyle>
          <a:p>
            <a:pPr algn="l"/>
            <a:r>
              <a:rPr lang="en-US" sz="7200" b="1" dirty="0">
                <a:gradFill>
                  <a:gsLst>
                    <a:gs pos="50000">
                      <a:schemeClr val="accent5"/>
                    </a:gs>
                    <a:gs pos="100000">
                      <a:schemeClr val="accent6"/>
                    </a:gs>
                    <a:gs pos="0">
                      <a:schemeClr val="accent4"/>
                    </a:gs>
                  </a:gsLst>
                  <a:lin ang="18600000" scaled="0"/>
                </a:gradFill>
                <a:latin typeface="Poppins" panose="00000500000000000000" pitchFamily="2" charset="0"/>
                <a:cs typeface="Poppins" panose="00000500000000000000" pitchFamily="2" charset="0"/>
              </a:rPr>
              <a:t>Connect with Us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FE8F15-BF22-684F-A34B-AE9F06D97E2F}"/>
              </a:ext>
            </a:extLst>
          </p:cNvPr>
          <p:cNvSpPr txBox="1"/>
          <p:nvPr/>
        </p:nvSpPr>
        <p:spPr>
          <a:xfrm>
            <a:off x="2964588" y="1735897"/>
            <a:ext cx="10049070" cy="50783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6378FF"/>
                </a:solidFill>
                <a:latin typeface="Poppins Medium" pitchFamily="2" charset="77"/>
                <a:cs typeface="Poppins Medium" pitchFamily="2" charset="77"/>
              </a:rPr>
              <a:t>Template created by </a:t>
            </a:r>
            <a:r>
              <a:rPr lang="en-US" sz="2700" dirty="0" err="1">
                <a:solidFill>
                  <a:srgbClr val="6378FF"/>
                </a:solidFill>
                <a:latin typeface="Poppins Medium" pitchFamily="2" charset="77"/>
                <a:cs typeface="Poppins Medium" pitchFamily="2" charset="77"/>
              </a:rPr>
              <a:t>ClassPoint</a:t>
            </a:r>
            <a:endParaRPr lang="en-US" sz="2700" dirty="0">
              <a:solidFill>
                <a:srgbClr val="6378FF"/>
              </a:solidFill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75E7BF-8B70-264C-9F41-C6F2D9BEF693}"/>
              </a:ext>
            </a:extLst>
          </p:cNvPr>
          <p:cNvSpPr txBox="1"/>
          <p:nvPr/>
        </p:nvSpPr>
        <p:spPr>
          <a:xfrm>
            <a:off x="14738142" y="8733339"/>
            <a:ext cx="3727866" cy="41549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100" i="1" dirty="0" err="1">
                <a:latin typeface="Poppins Medium" pitchFamily="2" charset="77"/>
                <a:cs typeface="Poppins Medium" pitchFamily="2" charset="77"/>
              </a:rPr>
              <a:t>www.classpoint.io</a:t>
            </a:r>
            <a:endParaRPr lang="en-US" sz="2100" i="1" dirty="0">
              <a:latin typeface="Poppins Medium" pitchFamily="2" charset="77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1340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0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1090" y="1188173"/>
            <a:ext cx="7977987" cy="7910653"/>
            <a:chOff x="0" y="0"/>
            <a:chExt cx="10637317" cy="10547538"/>
          </a:xfrm>
        </p:grpSpPr>
        <p:sp>
          <p:nvSpPr>
            <p:cNvPr id="3" name="Freeform 3"/>
            <p:cNvSpPr/>
            <p:nvPr/>
          </p:nvSpPr>
          <p:spPr>
            <a:xfrm>
              <a:off x="5663010" y="453213"/>
              <a:ext cx="4974307" cy="4820555"/>
            </a:xfrm>
            <a:custGeom>
              <a:avLst/>
              <a:gdLst/>
              <a:ahLst/>
              <a:cxnLst/>
              <a:rect l="l" t="t" r="r" b="b"/>
              <a:pathLst>
                <a:path w="4974307" h="4820555">
                  <a:moveTo>
                    <a:pt x="0" y="0"/>
                  </a:moveTo>
                  <a:lnTo>
                    <a:pt x="4974307" y="0"/>
                  </a:lnTo>
                  <a:lnTo>
                    <a:pt x="4974307" y="4820556"/>
                  </a:lnTo>
                  <a:lnTo>
                    <a:pt x="0" y="4820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MY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654537" cy="10547538"/>
            </a:xfrm>
            <a:custGeom>
              <a:avLst/>
              <a:gdLst/>
              <a:ahLst/>
              <a:cxnLst/>
              <a:rect l="l" t="t" r="r" b="b"/>
              <a:pathLst>
                <a:path w="6654537" h="10547538">
                  <a:moveTo>
                    <a:pt x="0" y="0"/>
                  </a:moveTo>
                  <a:lnTo>
                    <a:pt x="6654537" y="0"/>
                  </a:lnTo>
                  <a:lnTo>
                    <a:pt x="6654537" y="10547538"/>
                  </a:lnTo>
                  <a:lnTo>
                    <a:pt x="0" y="10547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MY"/>
            </a:p>
          </p:txBody>
        </p:sp>
      </p:grpSp>
      <p:sp>
        <p:nvSpPr>
          <p:cNvPr id="5" name="TextBox 5"/>
          <p:cNvSpPr txBox="1"/>
          <p:nvPr/>
        </p:nvSpPr>
        <p:spPr>
          <a:xfrm rot="-150302">
            <a:off x="7686336" y="4100363"/>
            <a:ext cx="9262886" cy="2514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0"/>
              </a:lnSpc>
            </a:pPr>
            <a:r>
              <a:rPr lang="en-US" sz="20000">
                <a:solidFill>
                  <a:srgbClr val="1E1D1D"/>
                </a:solidFill>
                <a:latin typeface="TC Milo"/>
              </a:rPr>
              <a:t>LET'S GO!</a:t>
            </a:r>
          </a:p>
        </p:txBody>
      </p:sp>
      <p:sp>
        <p:nvSpPr>
          <p:cNvPr id="6" name="Freeform 6"/>
          <p:cNvSpPr/>
          <p:nvPr/>
        </p:nvSpPr>
        <p:spPr>
          <a:xfrm rot="-150302">
            <a:off x="13065557" y="6141363"/>
            <a:ext cx="2775499" cy="719172"/>
          </a:xfrm>
          <a:custGeom>
            <a:avLst/>
            <a:gdLst/>
            <a:ahLst/>
            <a:cxnLst/>
            <a:rect l="l" t="t" r="r" b="b"/>
            <a:pathLst>
              <a:path w="2775499" h="719172">
                <a:moveTo>
                  <a:pt x="0" y="0"/>
                </a:moveTo>
                <a:lnTo>
                  <a:pt x="2775499" y="0"/>
                </a:lnTo>
                <a:lnTo>
                  <a:pt x="2775499" y="719172"/>
                </a:lnTo>
                <a:lnTo>
                  <a:pt x="0" y="7191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C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2281" y="1634993"/>
            <a:ext cx="9699531" cy="7294854"/>
            <a:chOff x="0" y="0"/>
            <a:chExt cx="12932708" cy="9726472"/>
          </a:xfrm>
        </p:grpSpPr>
        <p:sp>
          <p:nvSpPr>
            <p:cNvPr id="3" name="Freeform 3"/>
            <p:cNvSpPr/>
            <p:nvPr/>
          </p:nvSpPr>
          <p:spPr>
            <a:xfrm>
              <a:off x="7958402" y="2670708"/>
              <a:ext cx="4974307" cy="4820555"/>
            </a:xfrm>
            <a:custGeom>
              <a:avLst/>
              <a:gdLst/>
              <a:ahLst/>
              <a:cxnLst/>
              <a:rect l="l" t="t" r="r" b="b"/>
              <a:pathLst>
                <a:path w="4974307" h="4820555">
                  <a:moveTo>
                    <a:pt x="0" y="0"/>
                  </a:moveTo>
                  <a:lnTo>
                    <a:pt x="4974306" y="0"/>
                  </a:lnTo>
                  <a:lnTo>
                    <a:pt x="4974306" y="4820555"/>
                  </a:lnTo>
                  <a:lnTo>
                    <a:pt x="0" y="48205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MY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0036697" cy="9726472"/>
            </a:xfrm>
            <a:custGeom>
              <a:avLst/>
              <a:gdLst/>
              <a:ahLst/>
              <a:cxnLst/>
              <a:rect l="l" t="t" r="r" b="b"/>
              <a:pathLst>
                <a:path w="10036697" h="9726472">
                  <a:moveTo>
                    <a:pt x="0" y="0"/>
                  </a:moveTo>
                  <a:lnTo>
                    <a:pt x="10036697" y="0"/>
                  </a:lnTo>
                  <a:lnTo>
                    <a:pt x="10036697" y="9726472"/>
                  </a:lnTo>
                  <a:lnTo>
                    <a:pt x="0" y="97264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MY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565063" y="1530998"/>
            <a:ext cx="7299245" cy="1752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200"/>
              </a:lnSpc>
            </a:pPr>
            <a:r>
              <a:rPr lang="en-US" sz="12000">
                <a:solidFill>
                  <a:srgbClr val="1E1D1D"/>
                </a:solidFill>
                <a:latin typeface="TC Milo"/>
              </a:rPr>
              <a:t>GESTURES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565063" y="3513068"/>
            <a:ext cx="7299245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>
                <a:solidFill>
                  <a:srgbClr val="1E1D1D"/>
                </a:solidFill>
                <a:latin typeface="HK Grotesk Bold"/>
              </a:rPr>
              <a:t>What kind of gesture makes me feel love and appreciated?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395785" y="5253845"/>
            <a:ext cx="2148768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 dirty="0">
                <a:solidFill>
                  <a:srgbClr val="1E1D1D"/>
                </a:solidFill>
                <a:latin typeface="HK Grotesk Bold"/>
              </a:rPr>
              <a:t>Receiving a </a:t>
            </a:r>
          </a:p>
          <a:p>
            <a:pPr>
              <a:lnSpc>
                <a:spcPts val="3639"/>
              </a:lnSpc>
            </a:pPr>
            <a:r>
              <a:rPr lang="en-US" sz="2799" dirty="0">
                <a:solidFill>
                  <a:srgbClr val="1E1D1D"/>
                </a:solidFill>
                <a:latin typeface="HK Grotesk Bold"/>
              </a:rPr>
              <a:t>surprise gift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620072" y="5253845"/>
            <a:ext cx="2148768" cy="1364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>
                <a:solidFill>
                  <a:srgbClr val="1E1D1D"/>
                </a:solidFill>
                <a:latin typeface="HK Grotesk Bold"/>
              </a:rPr>
              <a:t>Quality time spent together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395785" y="6841570"/>
            <a:ext cx="2148768" cy="1821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>
                <a:solidFill>
                  <a:srgbClr val="1E1D1D"/>
                </a:solidFill>
                <a:latin typeface="HK Grotesk Bold"/>
              </a:rPr>
              <a:t>Physical touch like hugs and kisses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620072" y="6841570"/>
            <a:ext cx="2148768" cy="2279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>
                <a:solidFill>
                  <a:srgbClr val="1E1D1D"/>
                </a:solidFill>
                <a:latin typeface="HK Grotesk Bold"/>
              </a:rPr>
              <a:t>Acts of service, like helping with chores or tasks</a:t>
            </a:r>
          </a:p>
        </p:txBody>
      </p:sp>
      <p:sp>
        <p:nvSpPr>
          <p:cNvPr id="11" name="Freeform 11"/>
          <p:cNvSpPr/>
          <p:nvPr/>
        </p:nvSpPr>
        <p:spPr>
          <a:xfrm>
            <a:off x="9565063" y="5191293"/>
            <a:ext cx="656338" cy="694204"/>
          </a:xfrm>
          <a:custGeom>
            <a:avLst/>
            <a:gdLst/>
            <a:ahLst/>
            <a:cxnLst/>
            <a:rect l="l" t="t" r="r" b="b"/>
            <a:pathLst>
              <a:path w="656338" h="694204">
                <a:moveTo>
                  <a:pt x="0" y="0"/>
                </a:moveTo>
                <a:lnTo>
                  <a:pt x="656338" y="0"/>
                </a:lnTo>
                <a:lnTo>
                  <a:pt x="656338" y="694204"/>
                </a:lnTo>
                <a:lnTo>
                  <a:pt x="0" y="6942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2" name="TextBox 12"/>
          <p:cNvSpPr txBox="1"/>
          <p:nvPr/>
        </p:nvSpPr>
        <p:spPr>
          <a:xfrm>
            <a:off x="9766085" y="5206220"/>
            <a:ext cx="254294" cy="58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1"/>
              </a:lnSpc>
              <a:spcBef>
                <a:spcPct val="0"/>
              </a:spcBef>
            </a:pPr>
            <a:r>
              <a:rPr lang="en-US" sz="3379">
                <a:solidFill>
                  <a:srgbClr val="FFFFFF"/>
                </a:solidFill>
                <a:latin typeface="TC Milo"/>
              </a:rPr>
              <a:t>1</a:t>
            </a:r>
          </a:p>
        </p:txBody>
      </p:sp>
      <p:sp>
        <p:nvSpPr>
          <p:cNvPr id="13" name="Freeform 13"/>
          <p:cNvSpPr/>
          <p:nvPr/>
        </p:nvSpPr>
        <p:spPr>
          <a:xfrm>
            <a:off x="9565063" y="6820554"/>
            <a:ext cx="656338" cy="694204"/>
          </a:xfrm>
          <a:custGeom>
            <a:avLst/>
            <a:gdLst/>
            <a:ahLst/>
            <a:cxnLst/>
            <a:rect l="l" t="t" r="r" b="b"/>
            <a:pathLst>
              <a:path w="656338" h="694204">
                <a:moveTo>
                  <a:pt x="0" y="0"/>
                </a:moveTo>
                <a:lnTo>
                  <a:pt x="656338" y="0"/>
                </a:lnTo>
                <a:lnTo>
                  <a:pt x="656338" y="694203"/>
                </a:lnTo>
                <a:lnTo>
                  <a:pt x="0" y="6942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4" name="TextBox 14"/>
          <p:cNvSpPr txBox="1"/>
          <p:nvPr/>
        </p:nvSpPr>
        <p:spPr>
          <a:xfrm>
            <a:off x="9766085" y="6835481"/>
            <a:ext cx="254294" cy="58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1"/>
              </a:lnSpc>
              <a:spcBef>
                <a:spcPct val="0"/>
              </a:spcBef>
            </a:pPr>
            <a:r>
              <a:rPr lang="en-US" sz="3379">
                <a:solidFill>
                  <a:srgbClr val="FFFFFF"/>
                </a:solidFill>
                <a:latin typeface="TC Milo"/>
              </a:rPr>
              <a:t>2</a:t>
            </a:r>
          </a:p>
        </p:txBody>
      </p:sp>
      <p:sp>
        <p:nvSpPr>
          <p:cNvPr id="15" name="Freeform 15"/>
          <p:cNvSpPr/>
          <p:nvPr/>
        </p:nvSpPr>
        <p:spPr>
          <a:xfrm>
            <a:off x="13592259" y="5191293"/>
            <a:ext cx="656338" cy="694204"/>
          </a:xfrm>
          <a:custGeom>
            <a:avLst/>
            <a:gdLst/>
            <a:ahLst/>
            <a:cxnLst/>
            <a:rect l="l" t="t" r="r" b="b"/>
            <a:pathLst>
              <a:path w="656338" h="694204">
                <a:moveTo>
                  <a:pt x="0" y="0"/>
                </a:moveTo>
                <a:lnTo>
                  <a:pt x="656338" y="0"/>
                </a:lnTo>
                <a:lnTo>
                  <a:pt x="656338" y="694204"/>
                </a:lnTo>
                <a:lnTo>
                  <a:pt x="0" y="6942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6" name="TextBox 16"/>
          <p:cNvSpPr txBox="1"/>
          <p:nvPr/>
        </p:nvSpPr>
        <p:spPr>
          <a:xfrm>
            <a:off x="13793281" y="5206220"/>
            <a:ext cx="254294" cy="58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1"/>
              </a:lnSpc>
              <a:spcBef>
                <a:spcPct val="0"/>
              </a:spcBef>
            </a:pPr>
            <a:r>
              <a:rPr lang="en-US" sz="3379">
                <a:solidFill>
                  <a:srgbClr val="FFFFFF"/>
                </a:solidFill>
                <a:latin typeface="TC Milo"/>
              </a:rPr>
              <a:t>3</a:t>
            </a:r>
          </a:p>
        </p:txBody>
      </p:sp>
      <p:sp>
        <p:nvSpPr>
          <p:cNvPr id="17" name="Freeform 17"/>
          <p:cNvSpPr/>
          <p:nvPr/>
        </p:nvSpPr>
        <p:spPr>
          <a:xfrm>
            <a:off x="13592259" y="6820554"/>
            <a:ext cx="656338" cy="694204"/>
          </a:xfrm>
          <a:custGeom>
            <a:avLst/>
            <a:gdLst/>
            <a:ahLst/>
            <a:cxnLst/>
            <a:rect l="l" t="t" r="r" b="b"/>
            <a:pathLst>
              <a:path w="656338" h="694204">
                <a:moveTo>
                  <a:pt x="0" y="0"/>
                </a:moveTo>
                <a:lnTo>
                  <a:pt x="656338" y="0"/>
                </a:lnTo>
                <a:lnTo>
                  <a:pt x="656338" y="694203"/>
                </a:lnTo>
                <a:lnTo>
                  <a:pt x="0" y="6942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8" name="TextBox 18"/>
          <p:cNvSpPr txBox="1"/>
          <p:nvPr/>
        </p:nvSpPr>
        <p:spPr>
          <a:xfrm>
            <a:off x="13793281" y="6835481"/>
            <a:ext cx="254294" cy="58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1"/>
              </a:lnSpc>
              <a:spcBef>
                <a:spcPct val="0"/>
              </a:spcBef>
            </a:pPr>
            <a:r>
              <a:rPr lang="en-US" sz="3379">
                <a:solidFill>
                  <a:srgbClr val="FFFFFF"/>
                </a:solidFill>
                <a:latin typeface="TC Milo"/>
              </a:rPr>
              <a:t>4</a:t>
            </a:r>
          </a:p>
        </p:txBody>
      </p:sp>
      <p:pic>
        <p:nvPicPr>
          <p:cNvPr id="20" name="btnInknoeActivityCp2">
            <a:extLst>
              <a:ext uri="{FF2B5EF4-FFF2-40B4-BE49-F238E27FC236}">
                <a16:creationId xmlns:a16="http://schemas.microsoft.com/office/drawing/2014/main" id="{BBB96F46-0BC1-BDA1-5163-BB1667256A2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216" y="7969253"/>
            <a:ext cx="3333071" cy="87152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1D0FA9E-4125-167D-4322-179277E76D57}"/>
              </a:ext>
            </a:extLst>
          </p:cNvPr>
          <p:cNvGrpSpPr/>
          <p:nvPr/>
        </p:nvGrpSpPr>
        <p:grpSpPr>
          <a:xfrm>
            <a:off x="4676894" y="9018919"/>
            <a:ext cx="3962400" cy="925181"/>
            <a:chOff x="4676894" y="9018919"/>
            <a:chExt cx="3962400" cy="925181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9E1A2D4-7E67-789F-3215-9B2E2209B9F0}"/>
                </a:ext>
              </a:extLst>
            </p:cNvPr>
            <p:cNvSpPr/>
            <p:nvPr/>
          </p:nvSpPr>
          <p:spPr>
            <a:xfrm>
              <a:off x="4676894" y="9018919"/>
              <a:ext cx="3962400" cy="925181"/>
            </a:xfrm>
            <a:prstGeom prst="roundRect">
              <a:avLst/>
            </a:prstGeom>
            <a:solidFill>
              <a:srgbClr val="BDC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63E08DC-CD1A-202C-8BE6-207F7940A25A}"/>
                </a:ext>
              </a:extLst>
            </p:cNvPr>
            <p:cNvSpPr txBox="1"/>
            <p:nvPr/>
          </p:nvSpPr>
          <p:spPr>
            <a:xfrm>
              <a:off x="4886042" y="9173732"/>
              <a:ext cx="361688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i="1" dirty="0">
                  <a:latin typeface="Poppins" panose="00000500000000000000" pitchFamily="2" charset="0"/>
                  <a:cs typeface="Poppins" panose="00000500000000000000" pitchFamily="2" charset="0"/>
                  <a:hlinkClick r:id="rId11"/>
                </a:rPr>
                <a:t>Download </a:t>
              </a:r>
              <a:r>
                <a:rPr lang="en-US" sz="1700" i="1" dirty="0" err="1">
                  <a:latin typeface="Poppins" panose="00000500000000000000" pitchFamily="2" charset="0"/>
                  <a:cs typeface="Poppins" panose="00000500000000000000" pitchFamily="2" charset="0"/>
                  <a:hlinkClick r:id="rId11"/>
                </a:rPr>
                <a:t>ClassPoint</a:t>
              </a:r>
              <a:r>
                <a:rPr lang="en-US" sz="1700" i="1" dirty="0">
                  <a:latin typeface="Poppins" panose="00000500000000000000" pitchFamily="2" charset="0"/>
                  <a:cs typeface="Poppins" panose="00000500000000000000" pitchFamily="2" charset="0"/>
                </a:rPr>
                <a:t> to turn this into an interactive button.</a:t>
              </a:r>
              <a:endParaRPr lang="en-MY" sz="1700" i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C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33955" y="6368202"/>
            <a:ext cx="3730730" cy="3615417"/>
          </a:xfrm>
          <a:custGeom>
            <a:avLst/>
            <a:gdLst/>
            <a:ahLst/>
            <a:cxnLst/>
            <a:rect l="l" t="t" r="r" b="b"/>
            <a:pathLst>
              <a:path w="3730730" h="3615417">
                <a:moveTo>
                  <a:pt x="0" y="0"/>
                </a:moveTo>
                <a:lnTo>
                  <a:pt x="3730730" y="0"/>
                </a:lnTo>
                <a:lnTo>
                  <a:pt x="3730730" y="3615417"/>
                </a:lnTo>
                <a:lnTo>
                  <a:pt x="0" y="36154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" name="TextBox 3"/>
          <p:cNvSpPr txBox="1"/>
          <p:nvPr/>
        </p:nvSpPr>
        <p:spPr>
          <a:xfrm>
            <a:off x="1922420" y="1668713"/>
            <a:ext cx="7299245" cy="1752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200"/>
              </a:lnSpc>
            </a:pPr>
            <a:r>
              <a:rPr lang="en-US" sz="12000">
                <a:solidFill>
                  <a:srgbClr val="1E1D1D"/>
                </a:solidFill>
                <a:latin typeface="TC Milo"/>
              </a:rPr>
              <a:t>AFFECTION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22420" y="3650783"/>
            <a:ext cx="7299245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>
                <a:solidFill>
                  <a:srgbClr val="1E1D1D"/>
                </a:solidFill>
                <a:latin typeface="HK Grotesk Bold"/>
              </a:rPr>
              <a:t>How do I like to express my affection</a:t>
            </a:r>
          </a:p>
          <a:p>
            <a:pPr>
              <a:lnSpc>
                <a:spcPts val="3900"/>
              </a:lnSpc>
            </a:pPr>
            <a:r>
              <a:rPr lang="en-US" sz="3000">
                <a:solidFill>
                  <a:srgbClr val="1E1D1D"/>
                </a:solidFill>
                <a:latin typeface="HK Grotesk Bold"/>
              </a:rPr>
              <a:t>to you?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753142" y="5391560"/>
            <a:ext cx="2148768" cy="1364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>
                <a:solidFill>
                  <a:srgbClr val="1E1D1D"/>
                </a:solidFill>
                <a:latin typeface="HK Grotesk Bold"/>
              </a:rPr>
              <a:t>Giving thoughtful gifts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977429" y="5391560"/>
            <a:ext cx="2148768" cy="1364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>
                <a:solidFill>
                  <a:srgbClr val="1E1D1D"/>
                </a:solidFill>
                <a:latin typeface="HK Grotesk Bold"/>
              </a:rPr>
              <a:t>Planning special outings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753142" y="6979285"/>
            <a:ext cx="2148768" cy="1364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>
                <a:solidFill>
                  <a:srgbClr val="1E1D1D"/>
                </a:solidFill>
                <a:latin typeface="HK Grotesk Bold"/>
              </a:rPr>
              <a:t>Holding hands and cuddling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77429" y="6979285"/>
            <a:ext cx="2148768" cy="1821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>
                <a:solidFill>
                  <a:srgbClr val="1E1D1D"/>
                </a:solidFill>
                <a:latin typeface="HK Grotesk Bold"/>
              </a:rPr>
              <a:t>Telling you how much you mean to me </a:t>
            </a:r>
          </a:p>
        </p:txBody>
      </p:sp>
      <p:sp>
        <p:nvSpPr>
          <p:cNvPr id="9" name="Freeform 9"/>
          <p:cNvSpPr/>
          <p:nvPr/>
        </p:nvSpPr>
        <p:spPr>
          <a:xfrm>
            <a:off x="1922420" y="5329008"/>
            <a:ext cx="656338" cy="694204"/>
          </a:xfrm>
          <a:custGeom>
            <a:avLst/>
            <a:gdLst/>
            <a:ahLst/>
            <a:cxnLst/>
            <a:rect l="l" t="t" r="r" b="b"/>
            <a:pathLst>
              <a:path w="656338" h="694204">
                <a:moveTo>
                  <a:pt x="0" y="0"/>
                </a:moveTo>
                <a:lnTo>
                  <a:pt x="656338" y="0"/>
                </a:lnTo>
                <a:lnTo>
                  <a:pt x="656338" y="694204"/>
                </a:lnTo>
                <a:lnTo>
                  <a:pt x="0" y="694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0" name="TextBox 10"/>
          <p:cNvSpPr txBox="1"/>
          <p:nvPr/>
        </p:nvSpPr>
        <p:spPr>
          <a:xfrm>
            <a:off x="2123442" y="5343935"/>
            <a:ext cx="254294" cy="58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1"/>
              </a:lnSpc>
              <a:spcBef>
                <a:spcPct val="0"/>
              </a:spcBef>
            </a:pPr>
            <a:r>
              <a:rPr lang="en-US" sz="3379">
                <a:solidFill>
                  <a:srgbClr val="FFFFFF"/>
                </a:solidFill>
                <a:latin typeface="TC Milo"/>
              </a:rPr>
              <a:t>1</a:t>
            </a:r>
          </a:p>
        </p:txBody>
      </p:sp>
      <p:sp>
        <p:nvSpPr>
          <p:cNvPr id="11" name="Freeform 11"/>
          <p:cNvSpPr/>
          <p:nvPr/>
        </p:nvSpPr>
        <p:spPr>
          <a:xfrm>
            <a:off x="1922420" y="6958269"/>
            <a:ext cx="656338" cy="694204"/>
          </a:xfrm>
          <a:custGeom>
            <a:avLst/>
            <a:gdLst/>
            <a:ahLst/>
            <a:cxnLst/>
            <a:rect l="l" t="t" r="r" b="b"/>
            <a:pathLst>
              <a:path w="656338" h="694204">
                <a:moveTo>
                  <a:pt x="0" y="0"/>
                </a:moveTo>
                <a:lnTo>
                  <a:pt x="656338" y="0"/>
                </a:lnTo>
                <a:lnTo>
                  <a:pt x="656338" y="694204"/>
                </a:lnTo>
                <a:lnTo>
                  <a:pt x="0" y="694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2" name="TextBox 12"/>
          <p:cNvSpPr txBox="1"/>
          <p:nvPr/>
        </p:nvSpPr>
        <p:spPr>
          <a:xfrm>
            <a:off x="2123442" y="6973196"/>
            <a:ext cx="254294" cy="58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1"/>
              </a:lnSpc>
              <a:spcBef>
                <a:spcPct val="0"/>
              </a:spcBef>
            </a:pPr>
            <a:r>
              <a:rPr lang="en-US" sz="3379">
                <a:solidFill>
                  <a:srgbClr val="FFFFFF"/>
                </a:solidFill>
                <a:latin typeface="TC Milo"/>
              </a:rPr>
              <a:t>2</a:t>
            </a:r>
          </a:p>
        </p:txBody>
      </p:sp>
      <p:sp>
        <p:nvSpPr>
          <p:cNvPr id="13" name="Freeform 13"/>
          <p:cNvSpPr/>
          <p:nvPr/>
        </p:nvSpPr>
        <p:spPr>
          <a:xfrm>
            <a:off x="5949616" y="5329008"/>
            <a:ext cx="656338" cy="694204"/>
          </a:xfrm>
          <a:custGeom>
            <a:avLst/>
            <a:gdLst/>
            <a:ahLst/>
            <a:cxnLst/>
            <a:rect l="l" t="t" r="r" b="b"/>
            <a:pathLst>
              <a:path w="656338" h="694204">
                <a:moveTo>
                  <a:pt x="0" y="0"/>
                </a:moveTo>
                <a:lnTo>
                  <a:pt x="656338" y="0"/>
                </a:lnTo>
                <a:lnTo>
                  <a:pt x="656338" y="694204"/>
                </a:lnTo>
                <a:lnTo>
                  <a:pt x="0" y="694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4" name="TextBox 14"/>
          <p:cNvSpPr txBox="1"/>
          <p:nvPr/>
        </p:nvSpPr>
        <p:spPr>
          <a:xfrm>
            <a:off x="6150638" y="5343935"/>
            <a:ext cx="254294" cy="58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1"/>
              </a:lnSpc>
              <a:spcBef>
                <a:spcPct val="0"/>
              </a:spcBef>
            </a:pPr>
            <a:r>
              <a:rPr lang="en-US" sz="3379">
                <a:solidFill>
                  <a:srgbClr val="FFFFFF"/>
                </a:solidFill>
                <a:latin typeface="TC Milo"/>
              </a:rPr>
              <a:t>3</a:t>
            </a:r>
          </a:p>
        </p:txBody>
      </p:sp>
      <p:sp>
        <p:nvSpPr>
          <p:cNvPr id="15" name="Freeform 15"/>
          <p:cNvSpPr/>
          <p:nvPr/>
        </p:nvSpPr>
        <p:spPr>
          <a:xfrm>
            <a:off x="5949616" y="6958269"/>
            <a:ext cx="656338" cy="694204"/>
          </a:xfrm>
          <a:custGeom>
            <a:avLst/>
            <a:gdLst/>
            <a:ahLst/>
            <a:cxnLst/>
            <a:rect l="l" t="t" r="r" b="b"/>
            <a:pathLst>
              <a:path w="656338" h="694204">
                <a:moveTo>
                  <a:pt x="0" y="0"/>
                </a:moveTo>
                <a:lnTo>
                  <a:pt x="656338" y="0"/>
                </a:lnTo>
                <a:lnTo>
                  <a:pt x="656338" y="694204"/>
                </a:lnTo>
                <a:lnTo>
                  <a:pt x="0" y="694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6" name="TextBox 16"/>
          <p:cNvSpPr txBox="1"/>
          <p:nvPr/>
        </p:nvSpPr>
        <p:spPr>
          <a:xfrm>
            <a:off x="6150638" y="6973196"/>
            <a:ext cx="254294" cy="58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1"/>
              </a:lnSpc>
              <a:spcBef>
                <a:spcPct val="0"/>
              </a:spcBef>
            </a:pPr>
            <a:r>
              <a:rPr lang="en-US" sz="3379">
                <a:solidFill>
                  <a:srgbClr val="FFFFFF"/>
                </a:solidFill>
                <a:latin typeface="TC Milo"/>
              </a:rPr>
              <a:t>4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7415403" y="1652165"/>
            <a:ext cx="9843897" cy="7353685"/>
            <a:chOff x="0" y="0"/>
            <a:chExt cx="13125196" cy="9804914"/>
          </a:xfrm>
        </p:grpSpPr>
        <p:sp>
          <p:nvSpPr>
            <p:cNvPr id="18" name="Freeform 18"/>
            <p:cNvSpPr/>
            <p:nvPr/>
          </p:nvSpPr>
          <p:spPr>
            <a:xfrm>
              <a:off x="0" y="461110"/>
              <a:ext cx="4974307" cy="4820555"/>
            </a:xfrm>
            <a:custGeom>
              <a:avLst/>
              <a:gdLst/>
              <a:ahLst/>
              <a:cxnLst/>
              <a:rect l="l" t="t" r="r" b="b"/>
              <a:pathLst>
                <a:path w="4974307" h="4820555">
                  <a:moveTo>
                    <a:pt x="0" y="0"/>
                  </a:moveTo>
                  <a:lnTo>
                    <a:pt x="4974307" y="0"/>
                  </a:lnTo>
                  <a:lnTo>
                    <a:pt x="4974307" y="4820556"/>
                  </a:lnTo>
                  <a:lnTo>
                    <a:pt x="0" y="4820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MY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2653929" y="0"/>
              <a:ext cx="10471267" cy="9804914"/>
            </a:xfrm>
            <a:custGeom>
              <a:avLst/>
              <a:gdLst/>
              <a:ahLst/>
              <a:cxnLst/>
              <a:rect l="l" t="t" r="r" b="b"/>
              <a:pathLst>
                <a:path w="10471267" h="9804914">
                  <a:moveTo>
                    <a:pt x="0" y="0"/>
                  </a:moveTo>
                  <a:lnTo>
                    <a:pt x="10471267" y="0"/>
                  </a:lnTo>
                  <a:lnTo>
                    <a:pt x="10471267" y="9804914"/>
                  </a:lnTo>
                  <a:lnTo>
                    <a:pt x="0" y="980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MY"/>
            </a:p>
          </p:txBody>
        </p:sp>
      </p:grpSp>
      <p:pic>
        <p:nvPicPr>
          <p:cNvPr id="21" name="btnInknoeActivityCp2">
            <a:extLst>
              <a:ext uri="{FF2B5EF4-FFF2-40B4-BE49-F238E27FC236}">
                <a16:creationId xmlns:a16="http://schemas.microsoft.com/office/drawing/2014/main" id="{05786929-BA0F-5ECB-5926-A8AE9E6E2BE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0" y="7763313"/>
            <a:ext cx="3333071" cy="87152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AB70472-C26B-ADB4-6BAF-82BFEF724E72}"/>
              </a:ext>
            </a:extLst>
          </p:cNvPr>
          <p:cNvGrpSpPr/>
          <p:nvPr/>
        </p:nvGrpSpPr>
        <p:grpSpPr>
          <a:xfrm>
            <a:off x="12804228" y="9032144"/>
            <a:ext cx="3962400" cy="925181"/>
            <a:chOff x="12804228" y="9032144"/>
            <a:chExt cx="3962400" cy="92518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3CF127E-AFBA-BFB9-E702-6384DBED85CF}"/>
                </a:ext>
              </a:extLst>
            </p:cNvPr>
            <p:cNvSpPr/>
            <p:nvPr/>
          </p:nvSpPr>
          <p:spPr>
            <a:xfrm>
              <a:off x="12804228" y="9032144"/>
              <a:ext cx="3962400" cy="925181"/>
            </a:xfrm>
            <a:prstGeom prst="roundRect">
              <a:avLst/>
            </a:prstGeom>
            <a:solidFill>
              <a:srgbClr val="BDC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581E4E3-E27E-C34A-0207-FE0612D1BBB5}"/>
                </a:ext>
              </a:extLst>
            </p:cNvPr>
            <p:cNvSpPr txBox="1"/>
            <p:nvPr/>
          </p:nvSpPr>
          <p:spPr>
            <a:xfrm>
              <a:off x="13013376" y="9186957"/>
              <a:ext cx="361688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i="1" dirty="0">
                  <a:latin typeface="Poppins" panose="00000500000000000000" pitchFamily="2" charset="0"/>
                  <a:cs typeface="Poppins" panose="00000500000000000000" pitchFamily="2" charset="0"/>
                  <a:hlinkClick r:id="rId11"/>
                </a:rPr>
                <a:t>Download </a:t>
              </a:r>
              <a:r>
                <a:rPr lang="en-US" sz="1700" i="1" dirty="0" err="1">
                  <a:latin typeface="Poppins" panose="00000500000000000000" pitchFamily="2" charset="0"/>
                  <a:cs typeface="Poppins" panose="00000500000000000000" pitchFamily="2" charset="0"/>
                  <a:hlinkClick r:id="rId11"/>
                </a:rPr>
                <a:t>ClassPoint</a:t>
              </a:r>
              <a:r>
                <a:rPr lang="en-US" sz="1700" i="1" dirty="0">
                  <a:latin typeface="Poppins" panose="00000500000000000000" pitchFamily="2" charset="0"/>
                  <a:cs typeface="Poppins" panose="00000500000000000000" pitchFamily="2" charset="0"/>
                </a:rPr>
                <a:t> to turn this into an interactive button.</a:t>
              </a:r>
              <a:endParaRPr lang="en-MY" sz="1700" i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91082" y="3638024"/>
            <a:ext cx="3730730" cy="3615417"/>
          </a:xfrm>
          <a:custGeom>
            <a:avLst/>
            <a:gdLst/>
            <a:ahLst/>
            <a:cxnLst/>
            <a:rect l="l" t="t" r="r" b="b"/>
            <a:pathLst>
              <a:path w="3730730" h="3615417">
                <a:moveTo>
                  <a:pt x="0" y="0"/>
                </a:moveTo>
                <a:lnTo>
                  <a:pt x="3730730" y="0"/>
                </a:lnTo>
                <a:lnTo>
                  <a:pt x="3730730" y="3615416"/>
                </a:lnTo>
                <a:lnTo>
                  <a:pt x="0" y="3615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" name="TextBox 3"/>
          <p:cNvSpPr txBox="1"/>
          <p:nvPr/>
        </p:nvSpPr>
        <p:spPr>
          <a:xfrm>
            <a:off x="9565063" y="1530998"/>
            <a:ext cx="7299245" cy="1752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200"/>
              </a:lnSpc>
            </a:pPr>
            <a:r>
              <a:rPr lang="en-US" sz="12000">
                <a:solidFill>
                  <a:srgbClr val="1E1D1D"/>
                </a:solidFill>
                <a:latin typeface="TC Milo"/>
              </a:rPr>
              <a:t>COMFORT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565063" y="3513068"/>
            <a:ext cx="7299245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>
                <a:solidFill>
                  <a:srgbClr val="1E1D1D"/>
                </a:solidFill>
                <a:latin typeface="HK Grotesk Bold"/>
              </a:rPr>
              <a:t>When I am feeling down, what would make me feel better?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395785" y="5253845"/>
            <a:ext cx="2148768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>
                <a:solidFill>
                  <a:srgbClr val="1E1D1D"/>
                </a:solidFill>
                <a:latin typeface="HK Grotesk Bold"/>
              </a:rPr>
              <a:t>Receiving a surprise gift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620072" y="5253845"/>
            <a:ext cx="2148768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>
                <a:solidFill>
                  <a:srgbClr val="1E1D1D"/>
                </a:solidFill>
                <a:latin typeface="HK Grotesk Bold"/>
              </a:rPr>
              <a:t>Spending quality time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395785" y="6841570"/>
            <a:ext cx="2467212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>
                <a:solidFill>
                  <a:srgbClr val="1E1D1D"/>
                </a:solidFill>
                <a:latin typeface="HK Grotesk Bold"/>
              </a:rPr>
              <a:t>Physical touch, like a hug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620072" y="6841570"/>
            <a:ext cx="2771810" cy="1364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>
                <a:solidFill>
                  <a:srgbClr val="1E1D1D"/>
                </a:solidFill>
                <a:latin typeface="HK Grotesk Bold"/>
              </a:rPr>
              <a:t>Hearing words of encouragement and support</a:t>
            </a:r>
          </a:p>
        </p:txBody>
      </p:sp>
      <p:sp>
        <p:nvSpPr>
          <p:cNvPr id="9" name="Freeform 9"/>
          <p:cNvSpPr/>
          <p:nvPr/>
        </p:nvSpPr>
        <p:spPr>
          <a:xfrm>
            <a:off x="9565063" y="5191293"/>
            <a:ext cx="656338" cy="694204"/>
          </a:xfrm>
          <a:custGeom>
            <a:avLst/>
            <a:gdLst/>
            <a:ahLst/>
            <a:cxnLst/>
            <a:rect l="l" t="t" r="r" b="b"/>
            <a:pathLst>
              <a:path w="656338" h="694204">
                <a:moveTo>
                  <a:pt x="0" y="0"/>
                </a:moveTo>
                <a:lnTo>
                  <a:pt x="656338" y="0"/>
                </a:lnTo>
                <a:lnTo>
                  <a:pt x="656338" y="694204"/>
                </a:lnTo>
                <a:lnTo>
                  <a:pt x="0" y="694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0" name="TextBox 10"/>
          <p:cNvSpPr txBox="1"/>
          <p:nvPr/>
        </p:nvSpPr>
        <p:spPr>
          <a:xfrm>
            <a:off x="9766085" y="5206220"/>
            <a:ext cx="254294" cy="58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1"/>
              </a:lnSpc>
              <a:spcBef>
                <a:spcPct val="0"/>
              </a:spcBef>
            </a:pPr>
            <a:r>
              <a:rPr lang="en-US" sz="3379">
                <a:solidFill>
                  <a:srgbClr val="FFFFFF"/>
                </a:solidFill>
                <a:latin typeface="TC Milo"/>
              </a:rPr>
              <a:t>1</a:t>
            </a:r>
          </a:p>
        </p:txBody>
      </p:sp>
      <p:sp>
        <p:nvSpPr>
          <p:cNvPr id="11" name="Freeform 11"/>
          <p:cNvSpPr/>
          <p:nvPr/>
        </p:nvSpPr>
        <p:spPr>
          <a:xfrm>
            <a:off x="9565063" y="6820554"/>
            <a:ext cx="656338" cy="694204"/>
          </a:xfrm>
          <a:custGeom>
            <a:avLst/>
            <a:gdLst/>
            <a:ahLst/>
            <a:cxnLst/>
            <a:rect l="l" t="t" r="r" b="b"/>
            <a:pathLst>
              <a:path w="656338" h="694204">
                <a:moveTo>
                  <a:pt x="0" y="0"/>
                </a:moveTo>
                <a:lnTo>
                  <a:pt x="656338" y="0"/>
                </a:lnTo>
                <a:lnTo>
                  <a:pt x="656338" y="694203"/>
                </a:lnTo>
                <a:lnTo>
                  <a:pt x="0" y="6942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2" name="TextBox 12"/>
          <p:cNvSpPr txBox="1"/>
          <p:nvPr/>
        </p:nvSpPr>
        <p:spPr>
          <a:xfrm>
            <a:off x="9766085" y="6835481"/>
            <a:ext cx="254294" cy="58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1"/>
              </a:lnSpc>
              <a:spcBef>
                <a:spcPct val="0"/>
              </a:spcBef>
            </a:pPr>
            <a:r>
              <a:rPr lang="en-US" sz="3379">
                <a:solidFill>
                  <a:srgbClr val="FFFFFF"/>
                </a:solidFill>
                <a:latin typeface="TC Milo"/>
              </a:rPr>
              <a:t>2</a:t>
            </a:r>
          </a:p>
        </p:txBody>
      </p:sp>
      <p:sp>
        <p:nvSpPr>
          <p:cNvPr id="13" name="Freeform 13"/>
          <p:cNvSpPr/>
          <p:nvPr/>
        </p:nvSpPr>
        <p:spPr>
          <a:xfrm>
            <a:off x="13592259" y="5191293"/>
            <a:ext cx="656338" cy="694204"/>
          </a:xfrm>
          <a:custGeom>
            <a:avLst/>
            <a:gdLst/>
            <a:ahLst/>
            <a:cxnLst/>
            <a:rect l="l" t="t" r="r" b="b"/>
            <a:pathLst>
              <a:path w="656338" h="694204">
                <a:moveTo>
                  <a:pt x="0" y="0"/>
                </a:moveTo>
                <a:lnTo>
                  <a:pt x="656338" y="0"/>
                </a:lnTo>
                <a:lnTo>
                  <a:pt x="656338" y="694204"/>
                </a:lnTo>
                <a:lnTo>
                  <a:pt x="0" y="694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4" name="TextBox 14"/>
          <p:cNvSpPr txBox="1"/>
          <p:nvPr/>
        </p:nvSpPr>
        <p:spPr>
          <a:xfrm>
            <a:off x="13793281" y="5206220"/>
            <a:ext cx="254294" cy="58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1"/>
              </a:lnSpc>
              <a:spcBef>
                <a:spcPct val="0"/>
              </a:spcBef>
            </a:pPr>
            <a:r>
              <a:rPr lang="en-US" sz="3379">
                <a:solidFill>
                  <a:srgbClr val="FFFFFF"/>
                </a:solidFill>
                <a:latin typeface="TC Milo"/>
              </a:rPr>
              <a:t>3</a:t>
            </a:r>
          </a:p>
        </p:txBody>
      </p:sp>
      <p:sp>
        <p:nvSpPr>
          <p:cNvPr id="15" name="Freeform 15"/>
          <p:cNvSpPr/>
          <p:nvPr/>
        </p:nvSpPr>
        <p:spPr>
          <a:xfrm>
            <a:off x="13592259" y="6820554"/>
            <a:ext cx="656338" cy="694204"/>
          </a:xfrm>
          <a:custGeom>
            <a:avLst/>
            <a:gdLst/>
            <a:ahLst/>
            <a:cxnLst/>
            <a:rect l="l" t="t" r="r" b="b"/>
            <a:pathLst>
              <a:path w="656338" h="694204">
                <a:moveTo>
                  <a:pt x="0" y="0"/>
                </a:moveTo>
                <a:lnTo>
                  <a:pt x="656338" y="0"/>
                </a:lnTo>
                <a:lnTo>
                  <a:pt x="656338" y="694203"/>
                </a:lnTo>
                <a:lnTo>
                  <a:pt x="0" y="6942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6" name="TextBox 16"/>
          <p:cNvSpPr txBox="1"/>
          <p:nvPr/>
        </p:nvSpPr>
        <p:spPr>
          <a:xfrm>
            <a:off x="13793281" y="6835481"/>
            <a:ext cx="254294" cy="58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1"/>
              </a:lnSpc>
              <a:spcBef>
                <a:spcPct val="0"/>
              </a:spcBef>
            </a:pPr>
            <a:r>
              <a:rPr lang="en-US" sz="3379">
                <a:solidFill>
                  <a:srgbClr val="FFFFFF"/>
                </a:solidFill>
                <a:latin typeface="TC Milo"/>
              </a:rPr>
              <a:t>4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571622" y="1336710"/>
            <a:ext cx="9119416" cy="7613581"/>
            <a:chOff x="0" y="0"/>
            <a:chExt cx="12159222" cy="10151441"/>
          </a:xfrm>
        </p:grpSpPr>
        <p:sp>
          <p:nvSpPr>
            <p:cNvPr id="18" name="Freeform 18"/>
            <p:cNvSpPr/>
            <p:nvPr/>
          </p:nvSpPr>
          <p:spPr>
            <a:xfrm flipH="1">
              <a:off x="0" y="0"/>
              <a:ext cx="9283954" cy="10151441"/>
            </a:xfrm>
            <a:custGeom>
              <a:avLst/>
              <a:gdLst/>
              <a:ahLst/>
              <a:cxnLst/>
              <a:rect l="l" t="t" r="r" b="b"/>
              <a:pathLst>
                <a:path w="9283954" h="10151441">
                  <a:moveTo>
                    <a:pt x="9283954" y="0"/>
                  </a:moveTo>
                  <a:lnTo>
                    <a:pt x="0" y="0"/>
                  </a:lnTo>
                  <a:lnTo>
                    <a:pt x="0" y="10151441"/>
                  </a:lnTo>
                  <a:lnTo>
                    <a:pt x="9283954" y="10151441"/>
                  </a:lnTo>
                  <a:lnTo>
                    <a:pt x="9283954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MY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7184915" y="1037120"/>
              <a:ext cx="4974307" cy="4820555"/>
            </a:xfrm>
            <a:custGeom>
              <a:avLst/>
              <a:gdLst/>
              <a:ahLst/>
              <a:cxnLst/>
              <a:rect l="l" t="t" r="r" b="b"/>
              <a:pathLst>
                <a:path w="4974307" h="4820555">
                  <a:moveTo>
                    <a:pt x="0" y="0"/>
                  </a:moveTo>
                  <a:lnTo>
                    <a:pt x="4974307" y="0"/>
                  </a:lnTo>
                  <a:lnTo>
                    <a:pt x="4974307" y="4820556"/>
                  </a:lnTo>
                  <a:lnTo>
                    <a:pt x="0" y="4820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MY"/>
            </a:p>
          </p:txBody>
        </p:sp>
      </p:grpSp>
      <p:pic>
        <p:nvPicPr>
          <p:cNvPr id="21" name="btnInknoeActivityCp2">
            <a:extLst>
              <a:ext uri="{FF2B5EF4-FFF2-40B4-BE49-F238E27FC236}">
                <a16:creationId xmlns:a16="http://schemas.microsoft.com/office/drawing/2014/main" id="{84B4D483-D858-0ECB-01BB-88A9DC9F7B8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22" y="6552109"/>
            <a:ext cx="3333071" cy="87152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4CB3AC4-DBD9-8892-0B5F-3997AD9D726F}"/>
              </a:ext>
            </a:extLst>
          </p:cNvPr>
          <p:cNvGrpSpPr/>
          <p:nvPr/>
        </p:nvGrpSpPr>
        <p:grpSpPr>
          <a:xfrm>
            <a:off x="2011622" y="7743594"/>
            <a:ext cx="3962400" cy="925181"/>
            <a:chOff x="2011622" y="7743594"/>
            <a:chExt cx="3962400" cy="92518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D708AFE-4C19-ECE1-C060-D9432BA2C21A}"/>
                </a:ext>
              </a:extLst>
            </p:cNvPr>
            <p:cNvSpPr/>
            <p:nvPr/>
          </p:nvSpPr>
          <p:spPr>
            <a:xfrm>
              <a:off x="2011622" y="7743594"/>
              <a:ext cx="3962400" cy="925181"/>
            </a:xfrm>
            <a:prstGeom prst="roundRect">
              <a:avLst/>
            </a:prstGeom>
            <a:solidFill>
              <a:srgbClr val="BDFB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457DD92-29B9-E4A2-930D-F9971F3DFE08}"/>
                </a:ext>
              </a:extLst>
            </p:cNvPr>
            <p:cNvSpPr txBox="1"/>
            <p:nvPr/>
          </p:nvSpPr>
          <p:spPr>
            <a:xfrm>
              <a:off x="2220770" y="7898407"/>
              <a:ext cx="361688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i="1" dirty="0">
                  <a:latin typeface="Poppins" panose="00000500000000000000" pitchFamily="2" charset="0"/>
                  <a:cs typeface="Poppins" panose="00000500000000000000" pitchFamily="2" charset="0"/>
                  <a:hlinkClick r:id="rId11"/>
                </a:rPr>
                <a:t>Download </a:t>
              </a:r>
              <a:r>
                <a:rPr lang="en-US" sz="1700" i="1" dirty="0" err="1">
                  <a:latin typeface="Poppins" panose="00000500000000000000" pitchFamily="2" charset="0"/>
                  <a:cs typeface="Poppins" panose="00000500000000000000" pitchFamily="2" charset="0"/>
                  <a:hlinkClick r:id="rId11"/>
                </a:rPr>
                <a:t>ClassPoint</a:t>
              </a:r>
              <a:r>
                <a:rPr lang="en-US" sz="1700" i="1" dirty="0">
                  <a:latin typeface="Poppins" panose="00000500000000000000" pitchFamily="2" charset="0"/>
                  <a:cs typeface="Poppins" panose="00000500000000000000" pitchFamily="2" charset="0"/>
                </a:rPr>
                <a:t> to turn this into an interactive button.</a:t>
              </a:r>
              <a:endParaRPr lang="en-MY" sz="1700" i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17027" y="2506913"/>
            <a:ext cx="3730730" cy="3615417"/>
          </a:xfrm>
          <a:custGeom>
            <a:avLst/>
            <a:gdLst/>
            <a:ahLst/>
            <a:cxnLst/>
            <a:rect l="l" t="t" r="r" b="b"/>
            <a:pathLst>
              <a:path w="3730730" h="3615417">
                <a:moveTo>
                  <a:pt x="0" y="0"/>
                </a:moveTo>
                <a:lnTo>
                  <a:pt x="3730730" y="0"/>
                </a:lnTo>
                <a:lnTo>
                  <a:pt x="3730730" y="3615417"/>
                </a:lnTo>
                <a:lnTo>
                  <a:pt x="0" y="36154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" name="TextBox 3"/>
          <p:cNvSpPr txBox="1"/>
          <p:nvPr/>
        </p:nvSpPr>
        <p:spPr>
          <a:xfrm>
            <a:off x="1922420" y="1668713"/>
            <a:ext cx="7299245" cy="1752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200"/>
              </a:lnSpc>
            </a:pPr>
            <a:r>
              <a:rPr lang="en-US" sz="12000">
                <a:solidFill>
                  <a:srgbClr val="1E1D1D"/>
                </a:solidFill>
                <a:latin typeface="TC Milo"/>
              </a:rPr>
              <a:t>DISAGREEMENT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22420" y="3650783"/>
            <a:ext cx="7299245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>
                <a:solidFill>
                  <a:srgbClr val="1E1D1D"/>
                </a:solidFill>
                <a:latin typeface="HK Grotesk Bold"/>
              </a:rPr>
              <a:t>How do I prefer to make up after</a:t>
            </a:r>
          </a:p>
          <a:p>
            <a:pPr>
              <a:lnSpc>
                <a:spcPts val="3900"/>
              </a:lnSpc>
            </a:pPr>
            <a:r>
              <a:rPr lang="en-US" sz="3000">
                <a:solidFill>
                  <a:srgbClr val="1E1D1D"/>
                </a:solidFill>
                <a:latin typeface="HK Grotesk Bold"/>
              </a:rPr>
              <a:t>a disagreement?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753142" y="5391560"/>
            <a:ext cx="2148768" cy="1821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>
                <a:solidFill>
                  <a:srgbClr val="1E1D1D"/>
                </a:solidFill>
                <a:latin typeface="HK Grotesk Bold"/>
              </a:rPr>
              <a:t>Offering me a hug or physical touch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977429" y="5391560"/>
            <a:ext cx="2148768" cy="1821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>
                <a:solidFill>
                  <a:srgbClr val="1E1D1D"/>
                </a:solidFill>
                <a:latin typeface="HK Grotesk Bold"/>
              </a:rPr>
              <a:t>Doing something helpful or thoughtful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753142" y="7582362"/>
            <a:ext cx="2148768" cy="1821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>
                <a:solidFill>
                  <a:srgbClr val="1E1D1D"/>
                </a:solidFill>
                <a:latin typeface="HK Grotesk Bold"/>
              </a:rPr>
              <a:t>Spending focused time together to reconnect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77429" y="7582362"/>
            <a:ext cx="2965645" cy="1364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>
                <a:solidFill>
                  <a:srgbClr val="1E1D1D"/>
                </a:solidFill>
                <a:latin typeface="HK Grotesk Bold"/>
              </a:rPr>
              <a:t>Expressing  apologies through sincere words</a:t>
            </a:r>
          </a:p>
        </p:txBody>
      </p:sp>
      <p:sp>
        <p:nvSpPr>
          <p:cNvPr id="9" name="Freeform 9"/>
          <p:cNvSpPr/>
          <p:nvPr/>
        </p:nvSpPr>
        <p:spPr>
          <a:xfrm>
            <a:off x="1922420" y="5329008"/>
            <a:ext cx="656338" cy="694204"/>
          </a:xfrm>
          <a:custGeom>
            <a:avLst/>
            <a:gdLst/>
            <a:ahLst/>
            <a:cxnLst/>
            <a:rect l="l" t="t" r="r" b="b"/>
            <a:pathLst>
              <a:path w="656338" h="694204">
                <a:moveTo>
                  <a:pt x="0" y="0"/>
                </a:moveTo>
                <a:lnTo>
                  <a:pt x="656338" y="0"/>
                </a:lnTo>
                <a:lnTo>
                  <a:pt x="656338" y="694204"/>
                </a:lnTo>
                <a:lnTo>
                  <a:pt x="0" y="694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0" name="TextBox 10"/>
          <p:cNvSpPr txBox="1"/>
          <p:nvPr/>
        </p:nvSpPr>
        <p:spPr>
          <a:xfrm>
            <a:off x="2123442" y="5343935"/>
            <a:ext cx="254294" cy="58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1"/>
              </a:lnSpc>
              <a:spcBef>
                <a:spcPct val="0"/>
              </a:spcBef>
            </a:pPr>
            <a:r>
              <a:rPr lang="en-US" sz="3379">
                <a:solidFill>
                  <a:srgbClr val="FFFFFF"/>
                </a:solidFill>
                <a:latin typeface="TC Milo"/>
              </a:rPr>
              <a:t>1</a:t>
            </a:r>
          </a:p>
        </p:txBody>
      </p:sp>
      <p:sp>
        <p:nvSpPr>
          <p:cNvPr id="11" name="Freeform 11"/>
          <p:cNvSpPr/>
          <p:nvPr/>
        </p:nvSpPr>
        <p:spPr>
          <a:xfrm>
            <a:off x="1922420" y="7561346"/>
            <a:ext cx="656338" cy="694204"/>
          </a:xfrm>
          <a:custGeom>
            <a:avLst/>
            <a:gdLst/>
            <a:ahLst/>
            <a:cxnLst/>
            <a:rect l="l" t="t" r="r" b="b"/>
            <a:pathLst>
              <a:path w="656338" h="694204">
                <a:moveTo>
                  <a:pt x="0" y="0"/>
                </a:moveTo>
                <a:lnTo>
                  <a:pt x="656338" y="0"/>
                </a:lnTo>
                <a:lnTo>
                  <a:pt x="656338" y="694203"/>
                </a:lnTo>
                <a:lnTo>
                  <a:pt x="0" y="6942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2" name="TextBox 12"/>
          <p:cNvSpPr txBox="1"/>
          <p:nvPr/>
        </p:nvSpPr>
        <p:spPr>
          <a:xfrm>
            <a:off x="2123442" y="7576273"/>
            <a:ext cx="254294" cy="58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1"/>
              </a:lnSpc>
              <a:spcBef>
                <a:spcPct val="0"/>
              </a:spcBef>
            </a:pPr>
            <a:r>
              <a:rPr lang="en-US" sz="3379">
                <a:solidFill>
                  <a:srgbClr val="FFFFFF"/>
                </a:solidFill>
                <a:latin typeface="TC Milo"/>
              </a:rPr>
              <a:t>2</a:t>
            </a:r>
          </a:p>
        </p:txBody>
      </p:sp>
      <p:sp>
        <p:nvSpPr>
          <p:cNvPr id="13" name="Freeform 13"/>
          <p:cNvSpPr/>
          <p:nvPr/>
        </p:nvSpPr>
        <p:spPr>
          <a:xfrm>
            <a:off x="5949616" y="5329008"/>
            <a:ext cx="656338" cy="694204"/>
          </a:xfrm>
          <a:custGeom>
            <a:avLst/>
            <a:gdLst/>
            <a:ahLst/>
            <a:cxnLst/>
            <a:rect l="l" t="t" r="r" b="b"/>
            <a:pathLst>
              <a:path w="656338" h="694204">
                <a:moveTo>
                  <a:pt x="0" y="0"/>
                </a:moveTo>
                <a:lnTo>
                  <a:pt x="656338" y="0"/>
                </a:lnTo>
                <a:lnTo>
                  <a:pt x="656338" y="694204"/>
                </a:lnTo>
                <a:lnTo>
                  <a:pt x="0" y="694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4" name="TextBox 14"/>
          <p:cNvSpPr txBox="1"/>
          <p:nvPr/>
        </p:nvSpPr>
        <p:spPr>
          <a:xfrm>
            <a:off x="6150638" y="5343935"/>
            <a:ext cx="254294" cy="58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1"/>
              </a:lnSpc>
              <a:spcBef>
                <a:spcPct val="0"/>
              </a:spcBef>
            </a:pPr>
            <a:r>
              <a:rPr lang="en-US" sz="3379">
                <a:solidFill>
                  <a:srgbClr val="FFFFFF"/>
                </a:solidFill>
                <a:latin typeface="TC Milo"/>
              </a:rPr>
              <a:t>3</a:t>
            </a:r>
          </a:p>
        </p:txBody>
      </p:sp>
      <p:sp>
        <p:nvSpPr>
          <p:cNvPr id="15" name="Freeform 15"/>
          <p:cNvSpPr/>
          <p:nvPr/>
        </p:nvSpPr>
        <p:spPr>
          <a:xfrm>
            <a:off x="5949616" y="7561346"/>
            <a:ext cx="656338" cy="694204"/>
          </a:xfrm>
          <a:custGeom>
            <a:avLst/>
            <a:gdLst/>
            <a:ahLst/>
            <a:cxnLst/>
            <a:rect l="l" t="t" r="r" b="b"/>
            <a:pathLst>
              <a:path w="656338" h="694204">
                <a:moveTo>
                  <a:pt x="0" y="0"/>
                </a:moveTo>
                <a:lnTo>
                  <a:pt x="656338" y="0"/>
                </a:lnTo>
                <a:lnTo>
                  <a:pt x="656338" y="694203"/>
                </a:lnTo>
                <a:lnTo>
                  <a:pt x="0" y="6942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6" name="TextBox 16"/>
          <p:cNvSpPr txBox="1"/>
          <p:nvPr/>
        </p:nvSpPr>
        <p:spPr>
          <a:xfrm>
            <a:off x="6150638" y="7576273"/>
            <a:ext cx="254294" cy="58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1"/>
              </a:lnSpc>
              <a:spcBef>
                <a:spcPct val="0"/>
              </a:spcBef>
            </a:pPr>
            <a:r>
              <a:rPr lang="en-US" sz="3379">
                <a:solidFill>
                  <a:srgbClr val="FFFFFF"/>
                </a:solidFill>
                <a:latin typeface="TC Milo"/>
              </a:rPr>
              <a:t>4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9471543" y="1897882"/>
            <a:ext cx="8414899" cy="7360418"/>
            <a:chOff x="0" y="0"/>
            <a:chExt cx="11219865" cy="9813891"/>
          </a:xfrm>
        </p:grpSpPr>
        <p:sp>
          <p:nvSpPr>
            <p:cNvPr id="18" name="Freeform 18"/>
            <p:cNvSpPr/>
            <p:nvPr/>
          </p:nvSpPr>
          <p:spPr>
            <a:xfrm>
              <a:off x="3382421" y="0"/>
              <a:ext cx="4661491" cy="4517409"/>
            </a:xfrm>
            <a:custGeom>
              <a:avLst/>
              <a:gdLst/>
              <a:ahLst/>
              <a:cxnLst/>
              <a:rect l="l" t="t" r="r" b="b"/>
              <a:pathLst>
                <a:path w="4661491" h="4517409">
                  <a:moveTo>
                    <a:pt x="0" y="0"/>
                  </a:moveTo>
                  <a:lnTo>
                    <a:pt x="4661491" y="0"/>
                  </a:lnTo>
                  <a:lnTo>
                    <a:pt x="4661491" y="4517409"/>
                  </a:lnTo>
                  <a:lnTo>
                    <a:pt x="0" y="4517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MY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1143996"/>
              <a:ext cx="11219865" cy="8669895"/>
            </a:xfrm>
            <a:custGeom>
              <a:avLst/>
              <a:gdLst/>
              <a:ahLst/>
              <a:cxnLst/>
              <a:rect l="l" t="t" r="r" b="b"/>
              <a:pathLst>
                <a:path w="11219865" h="8669895">
                  <a:moveTo>
                    <a:pt x="0" y="0"/>
                  </a:moveTo>
                  <a:lnTo>
                    <a:pt x="11219865" y="0"/>
                  </a:lnTo>
                  <a:lnTo>
                    <a:pt x="11219865" y="8669895"/>
                  </a:lnTo>
                  <a:lnTo>
                    <a:pt x="0" y="8669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MY"/>
            </a:p>
          </p:txBody>
        </p:sp>
      </p:grpSp>
      <p:pic>
        <p:nvPicPr>
          <p:cNvPr id="21" name="btnInknoeActivityCp2">
            <a:extLst>
              <a:ext uri="{FF2B5EF4-FFF2-40B4-BE49-F238E27FC236}">
                <a16:creationId xmlns:a16="http://schemas.microsoft.com/office/drawing/2014/main" id="{0B21E12E-A11A-45A8-7385-9323126D020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804" y="8171271"/>
            <a:ext cx="3333071" cy="871522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BF5821B-F187-8950-CD98-90B11573F044}"/>
              </a:ext>
            </a:extLst>
          </p:cNvPr>
          <p:cNvSpPr/>
          <p:nvPr/>
        </p:nvSpPr>
        <p:spPr>
          <a:xfrm>
            <a:off x="10353804" y="9191116"/>
            <a:ext cx="3962400" cy="925181"/>
          </a:xfrm>
          <a:prstGeom prst="roundRect">
            <a:avLst/>
          </a:prstGeom>
          <a:solidFill>
            <a:srgbClr val="BDFB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AB92A4-7BAE-A773-20BF-E75DCB4561DF}"/>
              </a:ext>
            </a:extLst>
          </p:cNvPr>
          <p:cNvSpPr txBox="1"/>
          <p:nvPr/>
        </p:nvSpPr>
        <p:spPr>
          <a:xfrm>
            <a:off x="10562952" y="9345929"/>
            <a:ext cx="361688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i="1" dirty="0">
                <a:latin typeface="Poppins" panose="00000500000000000000" pitchFamily="2" charset="0"/>
                <a:cs typeface="Poppins" panose="00000500000000000000" pitchFamily="2" charset="0"/>
                <a:hlinkClick r:id="rId11"/>
              </a:rPr>
              <a:t>Download </a:t>
            </a:r>
            <a:r>
              <a:rPr lang="en-US" sz="1700" i="1" dirty="0" err="1">
                <a:latin typeface="Poppins" panose="00000500000000000000" pitchFamily="2" charset="0"/>
                <a:cs typeface="Poppins" panose="00000500000000000000" pitchFamily="2" charset="0"/>
                <a:hlinkClick r:id="rId11"/>
              </a:rPr>
              <a:t>ClassPoint</a:t>
            </a:r>
            <a:r>
              <a:rPr lang="en-US" sz="1700" i="1" dirty="0">
                <a:latin typeface="Poppins" panose="00000500000000000000" pitchFamily="2" charset="0"/>
                <a:cs typeface="Poppins" panose="00000500000000000000" pitchFamily="2" charset="0"/>
              </a:rPr>
              <a:t> to turn this into an interactive button.</a:t>
            </a:r>
            <a:endParaRPr lang="en-MY" sz="1700" i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FF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91082" y="3638024"/>
            <a:ext cx="3730730" cy="3615417"/>
          </a:xfrm>
          <a:custGeom>
            <a:avLst/>
            <a:gdLst/>
            <a:ahLst/>
            <a:cxnLst/>
            <a:rect l="l" t="t" r="r" b="b"/>
            <a:pathLst>
              <a:path w="3730730" h="3615417">
                <a:moveTo>
                  <a:pt x="0" y="0"/>
                </a:moveTo>
                <a:lnTo>
                  <a:pt x="3730730" y="0"/>
                </a:lnTo>
                <a:lnTo>
                  <a:pt x="3730730" y="3615416"/>
                </a:lnTo>
                <a:lnTo>
                  <a:pt x="0" y="3615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" name="TextBox 3"/>
          <p:cNvSpPr txBox="1"/>
          <p:nvPr/>
        </p:nvSpPr>
        <p:spPr>
          <a:xfrm>
            <a:off x="9565063" y="1530998"/>
            <a:ext cx="8240730" cy="1752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200"/>
              </a:lnSpc>
            </a:pPr>
            <a:r>
              <a:rPr lang="en-US" sz="12000">
                <a:solidFill>
                  <a:srgbClr val="1E1D1D"/>
                </a:solidFill>
                <a:latin typeface="TC Milo"/>
              </a:rPr>
              <a:t>COMMUNICATION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565063" y="3513068"/>
            <a:ext cx="7299245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>
                <a:solidFill>
                  <a:srgbClr val="1E1D1D"/>
                </a:solidFill>
                <a:latin typeface="HK Grotesk Bold"/>
              </a:rPr>
              <a:t>What makes me feel most loved during celebrations or milestones?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395785" y="5253845"/>
            <a:ext cx="2148768" cy="1364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>
                <a:solidFill>
                  <a:srgbClr val="1E1D1D"/>
                </a:solidFill>
                <a:latin typeface="HK Grotesk Bold"/>
              </a:rPr>
              <a:t>Receiving thoughtful gifts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620072" y="5253845"/>
            <a:ext cx="2813346" cy="1821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>
                <a:solidFill>
                  <a:srgbClr val="1E1D1D"/>
                </a:solidFill>
                <a:latin typeface="HK Grotesk Bold"/>
              </a:rPr>
              <a:t>Spending quality time together doing something special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395785" y="7353848"/>
            <a:ext cx="2730274" cy="1364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>
                <a:solidFill>
                  <a:srgbClr val="1E1D1D"/>
                </a:solidFill>
                <a:latin typeface="HK Grotesk Bold"/>
              </a:rPr>
              <a:t>Sharing physical closeness and intimacy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620072" y="7353848"/>
            <a:ext cx="2771810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>
                <a:solidFill>
                  <a:srgbClr val="1E1D1D"/>
                </a:solidFill>
                <a:latin typeface="HK Grotesk Bold"/>
              </a:rPr>
              <a:t>You preparing surprises for me</a:t>
            </a:r>
          </a:p>
        </p:txBody>
      </p:sp>
      <p:sp>
        <p:nvSpPr>
          <p:cNvPr id="9" name="Freeform 9"/>
          <p:cNvSpPr/>
          <p:nvPr/>
        </p:nvSpPr>
        <p:spPr>
          <a:xfrm>
            <a:off x="9565063" y="5191293"/>
            <a:ext cx="656338" cy="694204"/>
          </a:xfrm>
          <a:custGeom>
            <a:avLst/>
            <a:gdLst/>
            <a:ahLst/>
            <a:cxnLst/>
            <a:rect l="l" t="t" r="r" b="b"/>
            <a:pathLst>
              <a:path w="656338" h="694204">
                <a:moveTo>
                  <a:pt x="0" y="0"/>
                </a:moveTo>
                <a:lnTo>
                  <a:pt x="656338" y="0"/>
                </a:lnTo>
                <a:lnTo>
                  <a:pt x="656338" y="694204"/>
                </a:lnTo>
                <a:lnTo>
                  <a:pt x="0" y="694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0" name="TextBox 10"/>
          <p:cNvSpPr txBox="1"/>
          <p:nvPr/>
        </p:nvSpPr>
        <p:spPr>
          <a:xfrm>
            <a:off x="9766085" y="5206220"/>
            <a:ext cx="254294" cy="58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1"/>
              </a:lnSpc>
              <a:spcBef>
                <a:spcPct val="0"/>
              </a:spcBef>
            </a:pPr>
            <a:r>
              <a:rPr lang="en-US" sz="3379">
                <a:solidFill>
                  <a:srgbClr val="FFFFFF"/>
                </a:solidFill>
                <a:latin typeface="TC Milo"/>
              </a:rPr>
              <a:t>1</a:t>
            </a:r>
          </a:p>
        </p:txBody>
      </p:sp>
      <p:sp>
        <p:nvSpPr>
          <p:cNvPr id="11" name="Freeform 11"/>
          <p:cNvSpPr/>
          <p:nvPr/>
        </p:nvSpPr>
        <p:spPr>
          <a:xfrm>
            <a:off x="9565063" y="7332832"/>
            <a:ext cx="656338" cy="694204"/>
          </a:xfrm>
          <a:custGeom>
            <a:avLst/>
            <a:gdLst/>
            <a:ahLst/>
            <a:cxnLst/>
            <a:rect l="l" t="t" r="r" b="b"/>
            <a:pathLst>
              <a:path w="656338" h="694204">
                <a:moveTo>
                  <a:pt x="0" y="0"/>
                </a:moveTo>
                <a:lnTo>
                  <a:pt x="656338" y="0"/>
                </a:lnTo>
                <a:lnTo>
                  <a:pt x="656338" y="694204"/>
                </a:lnTo>
                <a:lnTo>
                  <a:pt x="0" y="694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2" name="TextBox 12"/>
          <p:cNvSpPr txBox="1"/>
          <p:nvPr/>
        </p:nvSpPr>
        <p:spPr>
          <a:xfrm>
            <a:off x="9766085" y="7347759"/>
            <a:ext cx="254294" cy="58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1"/>
              </a:lnSpc>
              <a:spcBef>
                <a:spcPct val="0"/>
              </a:spcBef>
            </a:pPr>
            <a:r>
              <a:rPr lang="en-US" sz="3379">
                <a:solidFill>
                  <a:srgbClr val="FFFFFF"/>
                </a:solidFill>
                <a:latin typeface="TC Milo"/>
              </a:rPr>
              <a:t>2</a:t>
            </a:r>
          </a:p>
        </p:txBody>
      </p:sp>
      <p:sp>
        <p:nvSpPr>
          <p:cNvPr id="13" name="Freeform 13"/>
          <p:cNvSpPr/>
          <p:nvPr/>
        </p:nvSpPr>
        <p:spPr>
          <a:xfrm>
            <a:off x="13592259" y="5191293"/>
            <a:ext cx="656338" cy="694204"/>
          </a:xfrm>
          <a:custGeom>
            <a:avLst/>
            <a:gdLst/>
            <a:ahLst/>
            <a:cxnLst/>
            <a:rect l="l" t="t" r="r" b="b"/>
            <a:pathLst>
              <a:path w="656338" h="694204">
                <a:moveTo>
                  <a:pt x="0" y="0"/>
                </a:moveTo>
                <a:lnTo>
                  <a:pt x="656338" y="0"/>
                </a:lnTo>
                <a:lnTo>
                  <a:pt x="656338" y="694204"/>
                </a:lnTo>
                <a:lnTo>
                  <a:pt x="0" y="694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4" name="TextBox 14"/>
          <p:cNvSpPr txBox="1"/>
          <p:nvPr/>
        </p:nvSpPr>
        <p:spPr>
          <a:xfrm>
            <a:off x="13793281" y="5206220"/>
            <a:ext cx="254294" cy="58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1"/>
              </a:lnSpc>
              <a:spcBef>
                <a:spcPct val="0"/>
              </a:spcBef>
            </a:pPr>
            <a:r>
              <a:rPr lang="en-US" sz="3379">
                <a:solidFill>
                  <a:srgbClr val="FFFFFF"/>
                </a:solidFill>
                <a:latin typeface="TC Milo"/>
              </a:rPr>
              <a:t>3</a:t>
            </a:r>
          </a:p>
        </p:txBody>
      </p:sp>
      <p:sp>
        <p:nvSpPr>
          <p:cNvPr id="15" name="Freeform 15"/>
          <p:cNvSpPr/>
          <p:nvPr/>
        </p:nvSpPr>
        <p:spPr>
          <a:xfrm>
            <a:off x="13592259" y="7332832"/>
            <a:ext cx="656338" cy="694204"/>
          </a:xfrm>
          <a:custGeom>
            <a:avLst/>
            <a:gdLst/>
            <a:ahLst/>
            <a:cxnLst/>
            <a:rect l="l" t="t" r="r" b="b"/>
            <a:pathLst>
              <a:path w="656338" h="694204">
                <a:moveTo>
                  <a:pt x="0" y="0"/>
                </a:moveTo>
                <a:lnTo>
                  <a:pt x="656338" y="0"/>
                </a:lnTo>
                <a:lnTo>
                  <a:pt x="656338" y="694204"/>
                </a:lnTo>
                <a:lnTo>
                  <a:pt x="0" y="694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6" name="TextBox 16"/>
          <p:cNvSpPr txBox="1"/>
          <p:nvPr/>
        </p:nvSpPr>
        <p:spPr>
          <a:xfrm>
            <a:off x="13793281" y="7347759"/>
            <a:ext cx="254294" cy="58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1"/>
              </a:lnSpc>
              <a:spcBef>
                <a:spcPct val="0"/>
              </a:spcBef>
            </a:pPr>
            <a:r>
              <a:rPr lang="en-US" sz="3379">
                <a:solidFill>
                  <a:srgbClr val="FFFFFF"/>
                </a:solidFill>
                <a:latin typeface="TC Milo"/>
              </a:rPr>
              <a:t>4</a:t>
            </a:r>
          </a:p>
        </p:txBody>
      </p:sp>
      <p:sp>
        <p:nvSpPr>
          <p:cNvPr id="17" name="Freeform 17"/>
          <p:cNvSpPr/>
          <p:nvPr/>
        </p:nvSpPr>
        <p:spPr>
          <a:xfrm>
            <a:off x="6960308" y="2114550"/>
            <a:ext cx="3730730" cy="3615417"/>
          </a:xfrm>
          <a:custGeom>
            <a:avLst/>
            <a:gdLst/>
            <a:ahLst/>
            <a:cxnLst/>
            <a:rect l="l" t="t" r="r" b="b"/>
            <a:pathLst>
              <a:path w="3730730" h="3615417">
                <a:moveTo>
                  <a:pt x="0" y="0"/>
                </a:moveTo>
                <a:lnTo>
                  <a:pt x="3730730" y="0"/>
                </a:lnTo>
                <a:lnTo>
                  <a:pt x="3730730" y="3615417"/>
                </a:lnTo>
                <a:lnTo>
                  <a:pt x="0" y="36154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grpSp>
        <p:nvGrpSpPr>
          <p:cNvPr id="18" name="Group 18"/>
          <p:cNvGrpSpPr/>
          <p:nvPr/>
        </p:nvGrpSpPr>
        <p:grpSpPr>
          <a:xfrm>
            <a:off x="-585482" y="1071804"/>
            <a:ext cx="9541929" cy="7672649"/>
            <a:chOff x="0" y="0"/>
            <a:chExt cx="12722571" cy="10230199"/>
          </a:xfrm>
        </p:grpSpPr>
        <p:sp>
          <p:nvSpPr>
            <p:cNvPr id="19" name="Freeform 19"/>
            <p:cNvSpPr/>
            <p:nvPr/>
          </p:nvSpPr>
          <p:spPr>
            <a:xfrm flipH="1">
              <a:off x="2014324" y="768001"/>
              <a:ext cx="10708248" cy="9462197"/>
            </a:xfrm>
            <a:custGeom>
              <a:avLst/>
              <a:gdLst/>
              <a:ahLst/>
              <a:cxnLst/>
              <a:rect l="l" t="t" r="r" b="b"/>
              <a:pathLst>
                <a:path w="10708248" h="9462197">
                  <a:moveTo>
                    <a:pt x="10708247" y="0"/>
                  </a:moveTo>
                  <a:lnTo>
                    <a:pt x="0" y="0"/>
                  </a:lnTo>
                  <a:lnTo>
                    <a:pt x="0" y="9462198"/>
                  </a:lnTo>
                  <a:lnTo>
                    <a:pt x="10708247" y="9462198"/>
                  </a:lnTo>
                  <a:lnTo>
                    <a:pt x="10708247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MY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4974307" cy="4820555"/>
            </a:xfrm>
            <a:custGeom>
              <a:avLst/>
              <a:gdLst/>
              <a:ahLst/>
              <a:cxnLst/>
              <a:rect l="l" t="t" r="r" b="b"/>
              <a:pathLst>
                <a:path w="4974307" h="4820555">
                  <a:moveTo>
                    <a:pt x="0" y="0"/>
                  </a:moveTo>
                  <a:lnTo>
                    <a:pt x="4974307" y="0"/>
                  </a:lnTo>
                  <a:lnTo>
                    <a:pt x="4974307" y="4820555"/>
                  </a:lnTo>
                  <a:lnTo>
                    <a:pt x="0" y="48205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MY"/>
            </a:p>
          </p:txBody>
        </p:sp>
      </p:grpSp>
      <p:pic>
        <p:nvPicPr>
          <p:cNvPr id="22" name="btnInknoeActivityCp2">
            <a:extLst>
              <a:ext uri="{FF2B5EF4-FFF2-40B4-BE49-F238E27FC236}">
                <a16:creationId xmlns:a16="http://schemas.microsoft.com/office/drawing/2014/main" id="{AD9C6DDF-26EF-0A61-0D7E-1A9F4A726B3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318" y="7951366"/>
            <a:ext cx="3333071" cy="87152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0ED22FC-44FA-79FC-FA55-AC9EBBA219E0}"/>
              </a:ext>
            </a:extLst>
          </p:cNvPr>
          <p:cNvGrpSpPr/>
          <p:nvPr/>
        </p:nvGrpSpPr>
        <p:grpSpPr>
          <a:xfrm>
            <a:off x="3065170" y="9096749"/>
            <a:ext cx="3962400" cy="925181"/>
            <a:chOff x="3065170" y="9096749"/>
            <a:chExt cx="3962400" cy="92518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0AEEA17-4E3E-01DE-5983-B12D972C7040}"/>
                </a:ext>
              </a:extLst>
            </p:cNvPr>
            <p:cNvSpPr/>
            <p:nvPr/>
          </p:nvSpPr>
          <p:spPr>
            <a:xfrm>
              <a:off x="3065170" y="9096749"/>
              <a:ext cx="3962400" cy="925181"/>
            </a:xfrm>
            <a:prstGeom prst="roundRect">
              <a:avLst/>
            </a:prstGeom>
            <a:solidFill>
              <a:srgbClr val="BEFFB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8E6A5C5-5489-D4C7-5558-399E92B8285A}"/>
                </a:ext>
              </a:extLst>
            </p:cNvPr>
            <p:cNvSpPr txBox="1"/>
            <p:nvPr/>
          </p:nvSpPr>
          <p:spPr>
            <a:xfrm>
              <a:off x="3274318" y="9251562"/>
              <a:ext cx="361688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i="1" dirty="0">
                  <a:latin typeface="Poppins" panose="00000500000000000000" pitchFamily="2" charset="0"/>
                  <a:cs typeface="Poppins" panose="00000500000000000000" pitchFamily="2" charset="0"/>
                  <a:hlinkClick r:id="rId11"/>
                </a:rPr>
                <a:t>Download </a:t>
              </a:r>
              <a:r>
                <a:rPr lang="en-US" sz="1700" i="1" dirty="0" err="1">
                  <a:latin typeface="Poppins" panose="00000500000000000000" pitchFamily="2" charset="0"/>
                  <a:cs typeface="Poppins" panose="00000500000000000000" pitchFamily="2" charset="0"/>
                  <a:hlinkClick r:id="rId11"/>
                </a:rPr>
                <a:t>ClassPoint</a:t>
              </a:r>
              <a:r>
                <a:rPr lang="en-US" sz="1700" i="1" dirty="0">
                  <a:latin typeface="Poppins" panose="00000500000000000000" pitchFamily="2" charset="0"/>
                  <a:cs typeface="Poppins" panose="00000500000000000000" pitchFamily="2" charset="0"/>
                </a:rPr>
                <a:t> to turn this into an interactive button.</a:t>
              </a:r>
              <a:endParaRPr lang="en-MY" sz="1700" i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FF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22420" y="1668713"/>
            <a:ext cx="7299245" cy="1752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200"/>
              </a:lnSpc>
            </a:pPr>
            <a:r>
              <a:rPr lang="en-US" sz="12000">
                <a:solidFill>
                  <a:srgbClr val="1E1D1D"/>
                </a:solidFill>
                <a:latin typeface="TC Milo"/>
              </a:rPr>
              <a:t>LOVE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922420" y="3650783"/>
            <a:ext cx="7299245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>
                <a:solidFill>
                  <a:srgbClr val="1E1D1D"/>
                </a:solidFill>
                <a:latin typeface="HK Grotesk Bold"/>
              </a:rPr>
              <a:t>Which scenario would make me feel most loved on a regular day?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753142" y="5391560"/>
            <a:ext cx="2494902" cy="1364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>
                <a:solidFill>
                  <a:srgbClr val="1E1D1D"/>
                </a:solidFill>
                <a:latin typeface="HK Grotesk Bold"/>
              </a:rPr>
              <a:t>Receiving a surprise "just because"gift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977429" y="5391560"/>
            <a:ext cx="2148768" cy="1364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>
                <a:solidFill>
                  <a:srgbClr val="1E1D1D"/>
                </a:solidFill>
                <a:latin typeface="HK Grotesk Bold"/>
              </a:rPr>
              <a:t>You doing something to help me out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753142" y="7582362"/>
            <a:ext cx="2494902" cy="1821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>
                <a:solidFill>
                  <a:srgbClr val="1E1D1D"/>
                </a:solidFill>
                <a:latin typeface="HK Grotesk Bold"/>
              </a:rPr>
              <a:t>Spending focused, uninterrupted time together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977429" y="7582362"/>
            <a:ext cx="2965645" cy="1821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>
                <a:solidFill>
                  <a:srgbClr val="1E1D1D"/>
                </a:solidFill>
                <a:latin typeface="HK Grotesk Bold"/>
              </a:rPr>
              <a:t>Hearing me  express my thoughts and feelings </a:t>
            </a:r>
          </a:p>
        </p:txBody>
      </p:sp>
      <p:sp>
        <p:nvSpPr>
          <p:cNvPr id="8" name="Freeform 8"/>
          <p:cNvSpPr/>
          <p:nvPr/>
        </p:nvSpPr>
        <p:spPr>
          <a:xfrm>
            <a:off x="1922420" y="5329008"/>
            <a:ext cx="656338" cy="694204"/>
          </a:xfrm>
          <a:custGeom>
            <a:avLst/>
            <a:gdLst/>
            <a:ahLst/>
            <a:cxnLst/>
            <a:rect l="l" t="t" r="r" b="b"/>
            <a:pathLst>
              <a:path w="656338" h="694204">
                <a:moveTo>
                  <a:pt x="0" y="0"/>
                </a:moveTo>
                <a:lnTo>
                  <a:pt x="656338" y="0"/>
                </a:lnTo>
                <a:lnTo>
                  <a:pt x="656338" y="694204"/>
                </a:lnTo>
                <a:lnTo>
                  <a:pt x="0" y="6942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9" name="TextBox 9"/>
          <p:cNvSpPr txBox="1"/>
          <p:nvPr/>
        </p:nvSpPr>
        <p:spPr>
          <a:xfrm>
            <a:off x="2123442" y="5343935"/>
            <a:ext cx="254294" cy="58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1"/>
              </a:lnSpc>
              <a:spcBef>
                <a:spcPct val="0"/>
              </a:spcBef>
            </a:pPr>
            <a:r>
              <a:rPr lang="en-US" sz="3379">
                <a:solidFill>
                  <a:srgbClr val="FFFFFF"/>
                </a:solidFill>
                <a:latin typeface="TC Milo"/>
              </a:rPr>
              <a:t>1</a:t>
            </a:r>
          </a:p>
        </p:txBody>
      </p:sp>
      <p:sp>
        <p:nvSpPr>
          <p:cNvPr id="10" name="Freeform 10"/>
          <p:cNvSpPr/>
          <p:nvPr/>
        </p:nvSpPr>
        <p:spPr>
          <a:xfrm>
            <a:off x="1922420" y="7561346"/>
            <a:ext cx="656338" cy="694204"/>
          </a:xfrm>
          <a:custGeom>
            <a:avLst/>
            <a:gdLst/>
            <a:ahLst/>
            <a:cxnLst/>
            <a:rect l="l" t="t" r="r" b="b"/>
            <a:pathLst>
              <a:path w="656338" h="694204">
                <a:moveTo>
                  <a:pt x="0" y="0"/>
                </a:moveTo>
                <a:lnTo>
                  <a:pt x="656338" y="0"/>
                </a:lnTo>
                <a:lnTo>
                  <a:pt x="656338" y="694203"/>
                </a:lnTo>
                <a:lnTo>
                  <a:pt x="0" y="6942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1" name="TextBox 11"/>
          <p:cNvSpPr txBox="1"/>
          <p:nvPr/>
        </p:nvSpPr>
        <p:spPr>
          <a:xfrm>
            <a:off x="2123442" y="7576273"/>
            <a:ext cx="254294" cy="58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1"/>
              </a:lnSpc>
              <a:spcBef>
                <a:spcPct val="0"/>
              </a:spcBef>
            </a:pPr>
            <a:r>
              <a:rPr lang="en-US" sz="3379">
                <a:solidFill>
                  <a:srgbClr val="FFFFFF"/>
                </a:solidFill>
                <a:latin typeface="TC Milo"/>
              </a:rPr>
              <a:t>2</a:t>
            </a:r>
          </a:p>
        </p:txBody>
      </p:sp>
      <p:sp>
        <p:nvSpPr>
          <p:cNvPr id="12" name="Freeform 12"/>
          <p:cNvSpPr/>
          <p:nvPr/>
        </p:nvSpPr>
        <p:spPr>
          <a:xfrm>
            <a:off x="5949616" y="5329008"/>
            <a:ext cx="656338" cy="694204"/>
          </a:xfrm>
          <a:custGeom>
            <a:avLst/>
            <a:gdLst/>
            <a:ahLst/>
            <a:cxnLst/>
            <a:rect l="l" t="t" r="r" b="b"/>
            <a:pathLst>
              <a:path w="656338" h="694204">
                <a:moveTo>
                  <a:pt x="0" y="0"/>
                </a:moveTo>
                <a:lnTo>
                  <a:pt x="656338" y="0"/>
                </a:lnTo>
                <a:lnTo>
                  <a:pt x="656338" y="694204"/>
                </a:lnTo>
                <a:lnTo>
                  <a:pt x="0" y="6942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3" name="TextBox 13"/>
          <p:cNvSpPr txBox="1"/>
          <p:nvPr/>
        </p:nvSpPr>
        <p:spPr>
          <a:xfrm>
            <a:off x="6150638" y="5343935"/>
            <a:ext cx="254294" cy="58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1"/>
              </a:lnSpc>
              <a:spcBef>
                <a:spcPct val="0"/>
              </a:spcBef>
            </a:pPr>
            <a:r>
              <a:rPr lang="en-US" sz="3379">
                <a:solidFill>
                  <a:srgbClr val="FFFFFF"/>
                </a:solidFill>
                <a:latin typeface="TC Milo"/>
              </a:rPr>
              <a:t>3</a:t>
            </a:r>
          </a:p>
        </p:txBody>
      </p:sp>
      <p:sp>
        <p:nvSpPr>
          <p:cNvPr id="14" name="Freeform 14"/>
          <p:cNvSpPr/>
          <p:nvPr/>
        </p:nvSpPr>
        <p:spPr>
          <a:xfrm>
            <a:off x="5949616" y="7561346"/>
            <a:ext cx="656338" cy="694204"/>
          </a:xfrm>
          <a:custGeom>
            <a:avLst/>
            <a:gdLst/>
            <a:ahLst/>
            <a:cxnLst/>
            <a:rect l="l" t="t" r="r" b="b"/>
            <a:pathLst>
              <a:path w="656338" h="694204">
                <a:moveTo>
                  <a:pt x="0" y="0"/>
                </a:moveTo>
                <a:lnTo>
                  <a:pt x="656338" y="0"/>
                </a:lnTo>
                <a:lnTo>
                  <a:pt x="656338" y="694203"/>
                </a:lnTo>
                <a:lnTo>
                  <a:pt x="0" y="6942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15" name="TextBox 15"/>
          <p:cNvSpPr txBox="1"/>
          <p:nvPr/>
        </p:nvSpPr>
        <p:spPr>
          <a:xfrm>
            <a:off x="6150638" y="7576273"/>
            <a:ext cx="254294" cy="58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1"/>
              </a:lnSpc>
              <a:spcBef>
                <a:spcPct val="0"/>
              </a:spcBef>
            </a:pPr>
            <a:r>
              <a:rPr lang="en-US" sz="3379">
                <a:solidFill>
                  <a:srgbClr val="FFFFFF"/>
                </a:solidFill>
                <a:latin typeface="TC Milo"/>
              </a:rPr>
              <a:t>4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9497672" y="1340901"/>
            <a:ext cx="8186577" cy="7342405"/>
            <a:chOff x="0" y="0"/>
            <a:chExt cx="10915436" cy="9789874"/>
          </a:xfrm>
        </p:grpSpPr>
        <p:sp>
          <p:nvSpPr>
            <p:cNvPr id="17" name="Freeform 17"/>
            <p:cNvSpPr/>
            <p:nvPr/>
          </p:nvSpPr>
          <p:spPr>
            <a:xfrm flipH="1">
              <a:off x="432466" y="545801"/>
              <a:ext cx="10482970" cy="9244073"/>
            </a:xfrm>
            <a:custGeom>
              <a:avLst/>
              <a:gdLst/>
              <a:ahLst/>
              <a:cxnLst/>
              <a:rect l="l" t="t" r="r" b="b"/>
              <a:pathLst>
                <a:path w="10482970" h="9244073">
                  <a:moveTo>
                    <a:pt x="10482970" y="0"/>
                  </a:moveTo>
                  <a:lnTo>
                    <a:pt x="0" y="0"/>
                  </a:lnTo>
                  <a:lnTo>
                    <a:pt x="0" y="9244073"/>
                  </a:lnTo>
                  <a:lnTo>
                    <a:pt x="10482970" y="9244073"/>
                  </a:lnTo>
                  <a:lnTo>
                    <a:pt x="1048297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MY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4521787" cy="4382023"/>
            </a:xfrm>
            <a:custGeom>
              <a:avLst/>
              <a:gdLst/>
              <a:ahLst/>
              <a:cxnLst/>
              <a:rect l="l" t="t" r="r" b="b"/>
              <a:pathLst>
                <a:path w="4521787" h="4382023">
                  <a:moveTo>
                    <a:pt x="0" y="0"/>
                  </a:moveTo>
                  <a:lnTo>
                    <a:pt x="4521787" y="0"/>
                  </a:lnTo>
                  <a:lnTo>
                    <a:pt x="4521787" y="4382023"/>
                  </a:lnTo>
                  <a:lnTo>
                    <a:pt x="0" y="43820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MY"/>
            </a:p>
          </p:txBody>
        </p:sp>
      </p:grpSp>
      <p:pic>
        <p:nvPicPr>
          <p:cNvPr id="20" name="btnInknoeActivityCp2">
            <a:extLst>
              <a:ext uri="{FF2B5EF4-FFF2-40B4-BE49-F238E27FC236}">
                <a16:creationId xmlns:a16="http://schemas.microsoft.com/office/drawing/2014/main" id="{1E13A6E1-F8AD-D688-F6DC-64A3FC2FB4B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248" y="7865390"/>
            <a:ext cx="3333071" cy="87152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73B4B16-7159-2A96-C914-E99A9F71DE3E}"/>
              </a:ext>
            </a:extLst>
          </p:cNvPr>
          <p:cNvGrpSpPr/>
          <p:nvPr/>
        </p:nvGrpSpPr>
        <p:grpSpPr>
          <a:xfrm>
            <a:off x="9916798" y="8941587"/>
            <a:ext cx="3962400" cy="925181"/>
            <a:chOff x="9916798" y="8941587"/>
            <a:chExt cx="3962400" cy="925181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6C59837-ED4B-057C-BA40-D0CA06B5F04A}"/>
                </a:ext>
              </a:extLst>
            </p:cNvPr>
            <p:cNvSpPr/>
            <p:nvPr/>
          </p:nvSpPr>
          <p:spPr>
            <a:xfrm>
              <a:off x="9916798" y="8941587"/>
              <a:ext cx="3962400" cy="925181"/>
            </a:xfrm>
            <a:prstGeom prst="roundRect">
              <a:avLst/>
            </a:prstGeom>
            <a:solidFill>
              <a:srgbClr val="BEFFB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945AB27-5A64-119B-E01A-A92D7E440F99}"/>
                </a:ext>
              </a:extLst>
            </p:cNvPr>
            <p:cNvSpPr txBox="1"/>
            <p:nvPr/>
          </p:nvSpPr>
          <p:spPr>
            <a:xfrm>
              <a:off x="10125946" y="9096400"/>
              <a:ext cx="361688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i="1" dirty="0">
                  <a:latin typeface="Poppins" panose="00000500000000000000" pitchFamily="2" charset="0"/>
                  <a:cs typeface="Poppins" panose="00000500000000000000" pitchFamily="2" charset="0"/>
                  <a:hlinkClick r:id="rId11"/>
                </a:rPr>
                <a:t>Download </a:t>
              </a:r>
              <a:r>
                <a:rPr lang="en-US" sz="1700" i="1" dirty="0" err="1">
                  <a:latin typeface="Poppins" panose="00000500000000000000" pitchFamily="2" charset="0"/>
                  <a:cs typeface="Poppins" panose="00000500000000000000" pitchFamily="2" charset="0"/>
                  <a:hlinkClick r:id="rId11"/>
                </a:rPr>
                <a:t>ClassPoint</a:t>
              </a:r>
              <a:r>
                <a:rPr lang="en-US" sz="1700" i="1" dirty="0">
                  <a:latin typeface="Poppins" panose="00000500000000000000" pitchFamily="2" charset="0"/>
                  <a:cs typeface="Poppins" panose="00000500000000000000" pitchFamily="2" charset="0"/>
                </a:rPr>
                <a:t> to turn this into an interactive button.</a:t>
              </a:r>
              <a:endParaRPr lang="en-MY" sz="1700" i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0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88833" y="5065079"/>
            <a:ext cx="2566112" cy="3037368"/>
          </a:xfrm>
          <a:custGeom>
            <a:avLst/>
            <a:gdLst/>
            <a:ahLst/>
            <a:cxnLst/>
            <a:rect l="l" t="t" r="r" b="b"/>
            <a:pathLst>
              <a:path w="2566112" h="3037368">
                <a:moveTo>
                  <a:pt x="0" y="0"/>
                </a:moveTo>
                <a:lnTo>
                  <a:pt x="2566111" y="0"/>
                </a:lnTo>
                <a:lnTo>
                  <a:pt x="2566111" y="3037368"/>
                </a:lnTo>
                <a:lnTo>
                  <a:pt x="0" y="3037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MY"/>
          </a:p>
        </p:txBody>
      </p:sp>
      <p:sp>
        <p:nvSpPr>
          <p:cNvPr id="3" name="TextBox 3"/>
          <p:cNvSpPr txBox="1"/>
          <p:nvPr/>
        </p:nvSpPr>
        <p:spPr>
          <a:xfrm>
            <a:off x="3954401" y="2678102"/>
            <a:ext cx="10379199" cy="231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600"/>
              </a:lnSpc>
            </a:pPr>
            <a:r>
              <a:rPr lang="en-US" sz="16000">
                <a:solidFill>
                  <a:srgbClr val="1E1D1D"/>
                </a:solidFill>
                <a:latin typeface="TC Milo"/>
              </a:rPr>
              <a:t>THANK YOU!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]},&quot;mcIsAllowSelectMultiple&quot;:false,&quot;mcCorrectAnswers&quot;:{&quot;$type&quot;:&quot;System.Collections.Generic.List`1[[System.String, mscorlib]], mscorlib&quot;,&quot;$values&quot;:[]},&quot;isQuizMode&quot;:false,&quot;correctPoints&quot;:null,&quot;correctSpeedBonus&quot;:null,&quot;HasCorrectAnswers&quot;:false,&quot;activityId&quot;:null,&quot;activityType&quot;:&quot;Multiple Choice&quot;,&quot;countdown&quot;:0,&quot;StartWithSlide&quot;:false,&quot;CanMinimize&quot;:false,&quot;CanCountDown&quot;:false},&quot;IsLocked&quot;:false,&quot;IsMappedFromCp1&quot;:false,&quot;IsQuizMode&quot;:fals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]},&quot;mcIsAllowSelectMultiple&quot;:false,&quot;mcCorrectAnswers&quot;:{&quot;$type&quot;:&quot;System.Collections.Generic.List`1[[System.String, mscorlib]], mscorlib&quot;,&quot;$values&quot;:[]},&quot;isQuizMode&quot;:false,&quot;correctPoints&quot;:null,&quot;correctSpeedBonus&quot;:null,&quot;HasCorrectAnswers&quot;:false,&quot;activityId&quot;:null,&quot;activityType&quot;:&quot;Multiple Choice&quot;,&quot;countdown&quot;:0,&quot;StartWithSlide&quot;:false,&quot;CanMinimize&quot;:false,&quot;CanCountDown&quot;:false},&quot;IsLocked&quot;:false,&quot;IsMappedFromCp1&quot;:false,&quot;IsQuiz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]},&quot;mcIsAllowSelectMultiple&quot;:false,&quot;mcCorrectAnswers&quot;:{&quot;$type&quot;:&quot;System.Collections.Generic.List`1[[System.String, mscorlib]], mscorlib&quot;,&quot;$values&quot;:[]},&quot;isQuizMode&quot;:false,&quot;correctPoints&quot;:null,&quot;correctSpeedBonus&quot;:null,&quot;HasCorrectAnswers&quot;:false,&quot;activityId&quot;:null,&quot;activityType&quot;:&quot;Multiple Choice&quot;,&quot;countdown&quot;:0,&quot;StartWithSlide&quot;:false,&quot;CanMinimize&quot;:false,&quot;CanCountDown&quot;:false},&quot;IsLocked&quot;:false,&quot;IsMappedFromCp1&quot;:false,&quot;IsQuizMode&quot;:fals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]},&quot;mcIsAllowSelectMultiple&quot;:false,&quot;mcCorrectAnswers&quot;:{&quot;$type&quot;:&quot;System.Collections.Generic.List`1[[System.String, mscorlib]], mscorlib&quot;,&quot;$values&quot;:[]},&quot;isQuizMode&quot;:false,&quot;correctPoints&quot;:null,&quot;correctSpeedBonus&quot;:null,&quot;HasCorrectAnswers&quot;:false,&quot;activityId&quot;:null,&quot;activityType&quot;:&quot;Multiple Choice&quot;,&quot;countdown&quot;:0,&quot;StartWithSlide&quot;:false,&quot;CanMinimize&quot;:false,&quot;CanCountDown&quot;:false},&quot;IsLocked&quot;:false,&quot;IsMappedFromCp1&quot;:false,&quot;IsQuizMode&quot;:fals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]},&quot;mcIsAllowSelectMultiple&quot;:false,&quot;mcCorrectAnswers&quot;:{&quot;$type&quot;:&quot;System.Collections.Generic.List`1[[System.String, mscorlib]], mscorlib&quot;,&quot;$values&quot;:[]},&quot;isQuizMode&quot;:false,&quot;correctPoints&quot;:null,&quot;correctSpeedBonus&quot;:null,&quot;HasCorrectAnswers&quot;:false,&quot;activityId&quot;:null,&quot;activityType&quot;:&quot;Multiple Choice&quot;,&quot;countdown&quot;:0,&quot;StartWithSlide&quot;:false,&quot;CanMinimize&quot;:false,&quot;CanCountDown&quot;:false},&quot;IsLocked&quot;:false,&quot;IsMappedFromCp1&quot;:false,&quot;IsQuizMode&quot;:false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]},&quot;mcIsAllowSelectMultiple&quot;:false,&quot;mcCorrectAnswers&quot;:{&quot;$type&quot;:&quot;System.Collections.Generic.List`1[[System.String, mscorlib]], mscorlib&quot;,&quot;$values&quot;:[]},&quot;isQuizMode&quot;:false,&quot;correctPoints&quot;:null,&quot;correctSpeedBonus&quot;:null,&quot;HasCorrectAnswers&quot;:false,&quot;activityId&quot;:null,&quot;activityType&quot;:&quot;Multiple Choice&quot;,&quot;countdown&quot;:0,&quot;StartWithSlide&quot;:false,&quot;CanMinimize&quot;:false,&quot;CanCountDown&quot;:false},&quot;IsLocked&quot;:false,&quot;IsMappedFromCp1&quot;:false,&quot;IsQuizMode&quot;:fals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333</Words>
  <Application>Microsoft Macintosh PowerPoint</Application>
  <PresentationFormat>Custom</PresentationFormat>
  <Paragraphs>86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Poppins Medium</vt:lpstr>
      <vt:lpstr>HK Grotesk Bold</vt:lpstr>
      <vt:lpstr>TC Milo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Night Template: Couple</dc:title>
  <cp:lastModifiedBy>Zhun Yee Chew</cp:lastModifiedBy>
  <cp:revision>5</cp:revision>
  <dcterms:created xsi:type="dcterms:W3CDTF">2006-08-16T00:00:00Z</dcterms:created>
  <dcterms:modified xsi:type="dcterms:W3CDTF">2023-08-18T07:07:07Z</dcterms:modified>
  <dc:identifier>DAFryklBuKg</dc:identifier>
</cp:coreProperties>
</file>