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59"/>
    <p:restoredTop sz="94726"/>
  </p:normalViewPr>
  <p:slideViewPr>
    <p:cSldViewPr snapToGrid="0">
      <p:cViewPr varScale="1">
        <p:scale>
          <a:sx n="118" d="100"/>
          <a:sy n="118" d="100"/>
        </p:scale>
        <p:origin x="23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0B31C-7A9A-C88A-D424-EC7C9C0C8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2462E5-0611-8227-F59E-EB62DB03DC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7D0EA-69F8-34F7-B162-BF46A041F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2D974-56B4-C44E-A7E1-DB5A2890E017}" type="datetimeFigureOut">
              <a:rPr lang="en-US" smtClean="0"/>
              <a:t>2/2/24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71F3F-8E9C-4E04-A474-25F5F38E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FD757-C3A0-988D-3A80-572064F9C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7E87-A3C3-774C-BA79-420D7CDD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8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37F05-B242-9B31-F90B-75EC8FB5D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4BE8A3-5D63-C3F6-B3B9-D2AF8877CD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F3FD2-2612-DB4F-D7E4-9878F97BA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2D974-56B4-C44E-A7E1-DB5A2890E017}" type="datetimeFigureOut">
              <a:rPr lang="en-US" smtClean="0"/>
              <a:t>2/2/24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2FD95-9F67-4966-1A8F-B72FFF1B6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0CA7D-5DDE-8D42-41D1-3856A0153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7E87-A3C3-774C-BA79-420D7CDD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03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937D38-67B7-C292-AC0F-4E3A0FD3DF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DB9833-C043-CE9A-F283-AAED6B9483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BE7B1-ECA2-7270-198D-C2D7F616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2D974-56B4-C44E-A7E1-DB5A2890E017}" type="datetimeFigureOut">
              <a:rPr lang="en-US" smtClean="0"/>
              <a:t>2/2/24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C618C-3832-E857-52F3-01A915093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B737C-8465-79A2-6DA9-65B888583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7E87-A3C3-774C-BA79-420D7CDD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235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E2696-041C-6DB5-CA3D-8CBC8AF9E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53A46-6B90-FD5D-F6E9-8B197F9E9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F25BA-A77C-8545-DCA5-1171597EC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2D974-56B4-C44E-A7E1-DB5A2890E017}" type="datetimeFigureOut">
              <a:rPr lang="en-US" smtClean="0"/>
              <a:t>2/2/24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8EE0C-B70B-3081-E734-09F0B1E5F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7E0E2-F296-CC21-B59D-57A626B7B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7E87-A3C3-774C-BA79-420D7CDD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49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07D3E-1A20-FB7A-5FD1-BA9695ECE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0D5914-EEA7-A636-D4DB-C4A30B9E2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BCD27-1D88-1419-D78F-C59DB3CC1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2D974-56B4-C44E-A7E1-DB5A2890E017}" type="datetimeFigureOut">
              <a:rPr lang="en-US" smtClean="0"/>
              <a:t>2/2/24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A4A13-FAE6-FB9A-5907-85081F3F2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0B248-A3F0-47E1-CC95-04BF3090E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7E87-A3C3-774C-BA79-420D7CDD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28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72DD5-4FAF-FCC1-B407-F2776D1E0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1A972-6F2C-A0C5-A77F-4CE7CBFFE3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963071-FD50-3954-06D6-F13170C43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605C5C-F617-45DD-68C0-A74E6C486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2D974-56B4-C44E-A7E1-DB5A2890E017}" type="datetimeFigureOut">
              <a:rPr lang="en-US" smtClean="0"/>
              <a:t>2/2/24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747D45-2C46-8596-C385-83521E6E4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93489B-BEF1-73E2-E030-1D6EBE720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7E87-A3C3-774C-BA79-420D7CDD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36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81058-F9E7-5A78-E089-A41D91B4C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CA96DE-3037-882D-ED4E-51BB636D3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72F2E0-4F66-AFC3-5530-A7A63E1CF6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AF5F6-9670-CC11-A48D-94B3337C87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759560-AB50-390D-2A55-3A5FC14EE1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A90479-0B63-DBE3-4147-D6E9324F2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2D974-56B4-C44E-A7E1-DB5A2890E017}" type="datetimeFigureOut">
              <a:rPr lang="en-US" smtClean="0"/>
              <a:t>2/2/24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9E9492-0AE3-EA57-D9C5-05914A43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2EE31E-5C6E-F16C-E55A-498AE309A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7E87-A3C3-774C-BA79-420D7CDD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9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A6BFB-4943-E1BF-BCE9-85BF1770A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3E45BA-FED1-931D-5E4F-C860C60D5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2D974-56B4-C44E-A7E1-DB5A2890E017}" type="datetimeFigureOut">
              <a:rPr lang="en-US" smtClean="0"/>
              <a:t>2/2/24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6E5417-A321-3265-C35E-D6E65229D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8AA31F-0920-C240-749C-6011C2BEC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7E87-A3C3-774C-BA79-420D7CDD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48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9779BF-B8B3-DCD0-0DBB-1272C9882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2D974-56B4-C44E-A7E1-DB5A2890E017}" type="datetimeFigureOut">
              <a:rPr lang="en-US" smtClean="0"/>
              <a:t>2/2/24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BD8F48-1250-5D81-58D8-F70C8BFCF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93A4D-FE82-3EE9-23EA-ADA2AAF2B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7E87-A3C3-774C-BA79-420D7CDD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6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59884-D00E-0B88-AE06-A2B43BFAE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79B17-879E-EA53-D3A9-D706F9338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B6B2FE-E30B-BAA9-FAE1-52962BF83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CE35F-98D9-D904-2639-C936C0123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2D974-56B4-C44E-A7E1-DB5A2890E017}" type="datetimeFigureOut">
              <a:rPr lang="en-US" smtClean="0"/>
              <a:t>2/2/24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574A24-8EA1-44A3-5816-6B495CBE1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E4EF4-81C6-A2F1-0719-8D4A63505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7E87-A3C3-774C-BA79-420D7CDD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55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E2B56-0018-8807-3789-2EC67B94D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D2206E-A3E8-A39E-A01D-1C3A927FFD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FDD570-A227-CAA8-4FD9-E963221DB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DCC770-30D3-D233-A938-030EF3A3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2D974-56B4-C44E-A7E1-DB5A2890E017}" type="datetimeFigureOut">
              <a:rPr lang="en-US" smtClean="0"/>
              <a:t>2/2/24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ED5232-2BB3-C74A-D6DE-15D8EA103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ACB84E-72C1-3B94-37F1-55BD8AE36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7E87-A3C3-774C-BA79-420D7CDD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66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11D969-C206-49B7-2BCB-3A27C7B24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1A2104-481A-68F3-22EA-0290AA274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A727D-9873-2CB7-BE3B-B87D560593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2D974-56B4-C44E-A7E1-DB5A2890E017}" type="datetimeFigureOut">
              <a:rPr lang="en-US" smtClean="0"/>
              <a:t>2/2/24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901DE-8BE2-4A08-AA9B-6E88D53D1F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C8011-1576-0921-E369-25BF17F91C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E7E87-A3C3-774C-BA79-420D7CDD2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31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2AF1416-29F1-AAA0-6C40-9DD5C19EABF9}"/>
              </a:ext>
            </a:extLst>
          </p:cNvPr>
          <p:cNvSpPr/>
          <p:nvPr/>
        </p:nvSpPr>
        <p:spPr>
          <a:xfrm>
            <a:off x="-1683835" y="66907"/>
            <a:ext cx="6724185" cy="6724185"/>
          </a:xfrm>
          <a:prstGeom prst="ellipse">
            <a:avLst/>
          </a:prstGeom>
          <a:blipFill dpi="0" rotWithShape="0">
            <a:blip r:embed="rId2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0288DD-65D6-9FA2-3D28-CF342E869C36}"/>
              </a:ext>
            </a:extLst>
          </p:cNvPr>
          <p:cNvSpPr txBox="1"/>
          <p:nvPr/>
        </p:nvSpPr>
        <p:spPr>
          <a:xfrm>
            <a:off x="5375564" y="858982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3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oonrising" panose="02000600000000000000" pitchFamily="2" charset="0"/>
              </a:rPr>
              <a:t>InnovateX</a:t>
            </a:r>
            <a:r>
              <a:rPr lang="en-US" spc="300" dirty="0">
                <a:solidFill>
                  <a:schemeClr val="tx1">
                    <a:lumMod val="50000"/>
                    <a:lumOff val="50000"/>
                  </a:schemeClr>
                </a:solidFill>
                <a:latin typeface="Moonrising" panose="02000600000000000000" pitchFamily="2" charset="0"/>
              </a:rPr>
              <a:t> Solutions, Inc.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3F3F58-5DC0-F7FF-459C-CBBC89E7B661}"/>
              </a:ext>
            </a:extLst>
          </p:cNvPr>
          <p:cNvSpPr txBox="1"/>
          <p:nvPr/>
        </p:nvSpPr>
        <p:spPr>
          <a:xfrm>
            <a:off x="5375564" y="1784959"/>
            <a:ext cx="6298081" cy="1868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620"/>
              </a:lnSpc>
            </a:pPr>
            <a:r>
              <a:rPr lang="en-US" sz="8000" dirty="0">
                <a:solidFill>
                  <a:srgbClr val="002060"/>
                </a:solidFill>
                <a:latin typeface="FSP DEMO - Rc Grtsk Wd Hvy" pitchFamily="2" charset="77"/>
              </a:rPr>
              <a:t>Alex Bennett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ABBC17-C425-01B6-39E6-791FF134BD5A}"/>
              </a:ext>
            </a:extLst>
          </p:cNvPr>
          <p:cNvSpPr txBox="1"/>
          <p:nvPr/>
        </p:nvSpPr>
        <p:spPr>
          <a:xfrm>
            <a:off x="5336707" y="3783027"/>
            <a:ext cx="604058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Poppins" pitchFamily="2" charset="77"/>
                <a:cs typeface="Poppins" pitchFamily="2" charset="77"/>
              </a:rPr>
              <a:t>As the visionary leader of the company, Alex Bennett sets the strategic direction, ensuring innovation and growth while fostering a collaborative and inclusive corporate culture.</a:t>
            </a:r>
          </a:p>
        </p:txBody>
      </p:sp>
    </p:spTree>
    <p:extLst>
      <p:ext uri="{BB962C8B-B14F-4D97-AF65-F5344CB8AC3E}">
        <p14:creationId xmlns:p14="http://schemas.microsoft.com/office/powerpoint/2010/main" val="6847735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2AF1416-29F1-AAA0-6C40-9DD5C19EABF9}"/>
              </a:ext>
            </a:extLst>
          </p:cNvPr>
          <p:cNvSpPr/>
          <p:nvPr/>
        </p:nvSpPr>
        <p:spPr>
          <a:xfrm rot="5400000">
            <a:off x="-1683835" y="66907"/>
            <a:ext cx="6724185" cy="6724185"/>
          </a:xfrm>
          <a:prstGeom prst="ellipse">
            <a:avLst/>
          </a:prstGeom>
          <a:blipFill dpi="0" rotWithShape="0">
            <a:blip r:embed="rId2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31B238-23E6-9997-AF07-BEAB37F4AC93}"/>
              </a:ext>
            </a:extLst>
          </p:cNvPr>
          <p:cNvSpPr txBox="1"/>
          <p:nvPr/>
        </p:nvSpPr>
        <p:spPr>
          <a:xfrm>
            <a:off x="5375564" y="858982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3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oonrising" panose="02000600000000000000" pitchFamily="2" charset="0"/>
              </a:rPr>
              <a:t>InnovateX</a:t>
            </a:r>
            <a:r>
              <a:rPr lang="en-US" spc="300" dirty="0">
                <a:solidFill>
                  <a:schemeClr val="tx1">
                    <a:lumMod val="50000"/>
                    <a:lumOff val="50000"/>
                  </a:schemeClr>
                </a:solidFill>
                <a:latin typeface="Moonrising" panose="02000600000000000000" pitchFamily="2" charset="0"/>
              </a:rPr>
              <a:t> Solutions, Inc.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566666-AB61-28E0-17E3-038FBD3ECAFA}"/>
              </a:ext>
            </a:extLst>
          </p:cNvPr>
          <p:cNvSpPr txBox="1"/>
          <p:nvPr/>
        </p:nvSpPr>
        <p:spPr>
          <a:xfrm>
            <a:off x="5375564" y="1701832"/>
            <a:ext cx="6816436" cy="1868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620"/>
              </a:lnSpc>
            </a:pPr>
            <a:r>
              <a:rPr lang="en-US" sz="7500" dirty="0">
                <a:solidFill>
                  <a:srgbClr val="002060"/>
                </a:solidFill>
                <a:latin typeface="FSP DEMO - Rc Grtsk Wd Hvy" pitchFamily="2" charset="77"/>
              </a:rPr>
              <a:t>Dave Rodriguez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15A62F-2166-76AA-2344-1FCC608F811C}"/>
              </a:ext>
            </a:extLst>
          </p:cNvPr>
          <p:cNvSpPr txBox="1"/>
          <p:nvPr/>
        </p:nvSpPr>
        <p:spPr>
          <a:xfrm>
            <a:off x="5336707" y="3783027"/>
            <a:ext cx="646736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Poppins" pitchFamily="2" charset="77"/>
                <a:cs typeface="Poppins" pitchFamily="2" charset="77"/>
              </a:rPr>
              <a:t>With a keen eye for financial strategy, Dave Rodriguez oversees fiscal operations, guiding the company's financial health and stability with precision and a commitment to success.</a:t>
            </a:r>
          </a:p>
        </p:txBody>
      </p:sp>
    </p:spTree>
    <p:extLst>
      <p:ext uri="{BB962C8B-B14F-4D97-AF65-F5344CB8AC3E}">
        <p14:creationId xmlns:p14="http://schemas.microsoft.com/office/powerpoint/2010/main" val="1990047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8C5A999-0931-68AD-2DCD-4EA5347FC0E0}"/>
              </a:ext>
            </a:extLst>
          </p:cNvPr>
          <p:cNvSpPr txBox="1"/>
          <p:nvPr/>
        </p:nvSpPr>
        <p:spPr>
          <a:xfrm>
            <a:off x="5375564" y="858982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3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oonrising" panose="02000600000000000000" pitchFamily="2" charset="0"/>
              </a:rPr>
              <a:t>InnovateX</a:t>
            </a:r>
            <a:r>
              <a:rPr lang="en-US" spc="300" dirty="0">
                <a:solidFill>
                  <a:schemeClr val="tx1">
                    <a:lumMod val="50000"/>
                    <a:lumOff val="50000"/>
                  </a:schemeClr>
                </a:solidFill>
                <a:latin typeface="Moonrising" panose="02000600000000000000" pitchFamily="2" charset="0"/>
              </a:rPr>
              <a:t> Solutions, Inc.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ABD14C-D94B-E028-EB7C-CCBBA1649A18}"/>
              </a:ext>
            </a:extLst>
          </p:cNvPr>
          <p:cNvSpPr txBox="1"/>
          <p:nvPr/>
        </p:nvSpPr>
        <p:spPr>
          <a:xfrm>
            <a:off x="5375564" y="1701832"/>
            <a:ext cx="6816436" cy="1850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620"/>
              </a:lnSpc>
            </a:pPr>
            <a:r>
              <a:rPr lang="en-US" sz="7500" dirty="0">
                <a:solidFill>
                  <a:srgbClr val="002060"/>
                </a:solidFill>
                <a:latin typeface="FSP DEMO - Rc Grtsk Wd Hvy" pitchFamily="2" charset="77"/>
              </a:rPr>
              <a:t>Mia Thompson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72E130-0815-E315-B578-498CD386D10E}"/>
              </a:ext>
            </a:extLst>
          </p:cNvPr>
          <p:cNvSpPr txBox="1"/>
          <p:nvPr/>
        </p:nvSpPr>
        <p:spPr>
          <a:xfrm>
            <a:off x="5336706" y="3783027"/>
            <a:ext cx="64950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Poppins" pitchFamily="2" charset="77"/>
                <a:cs typeface="Poppins" pitchFamily="2" charset="77"/>
              </a:rPr>
              <a:t>As the creative force behind the brand, spearheads marketing initiatives, driving brand awareness and engagement through innovative campaigns that resonate with the target.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2AF00F9-54F4-3EAD-6B2E-0F1B62EB817B}"/>
              </a:ext>
            </a:extLst>
          </p:cNvPr>
          <p:cNvSpPr/>
          <p:nvPr/>
        </p:nvSpPr>
        <p:spPr>
          <a:xfrm rot="10800000">
            <a:off x="-1683835" y="66907"/>
            <a:ext cx="6724185" cy="6724185"/>
          </a:xfrm>
          <a:prstGeom prst="ellipse">
            <a:avLst/>
          </a:prstGeom>
          <a:blipFill dpi="0" rotWithShape="0">
            <a:blip r:embed="rId2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6294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C60ACD-3CC5-4143-FB3B-165C905D4768}"/>
              </a:ext>
            </a:extLst>
          </p:cNvPr>
          <p:cNvSpPr txBox="1"/>
          <p:nvPr/>
        </p:nvSpPr>
        <p:spPr>
          <a:xfrm>
            <a:off x="5375564" y="858982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3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oonrising" panose="02000600000000000000" pitchFamily="2" charset="0"/>
              </a:rPr>
              <a:t>InnovateX</a:t>
            </a:r>
            <a:r>
              <a:rPr lang="en-US" spc="300" dirty="0">
                <a:solidFill>
                  <a:schemeClr val="tx1">
                    <a:lumMod val="50000"/>
                    <a:lumOff val="50000"/>
                  </a:schemeClr>
                </a:solidFill>
                <a:latin typeface="Moonrising" panose="02000600000000000000" pitchFamily="2" charset="0"/>
              </a:rPr>
              <a:t> Solutions, Inc.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CA4161-9A34-C51D-54D9-0FDF6E558463}"/>
              </a:ext>
            </a:extLst>
          </p:cNvPr>
          <p:cNvSpPr txBox="1"/>
          <p:nvPr/>
        </p:nvSpPr>
        <p:spPr>
          <a:xfrm>
            <a:off x="5375564" y="1701832"/>
            <a:ext cx="6816436" cy="1850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620"/>
              </a:lnSpc>
            </a:pPr>
            <a:r>
              <a:rPr lang="en-US" sz="7500" dirty="0">
                <a:solidFill>
                  <a:srgbClr val="002060"/>
                </a:solidFill>
                <a:latin typeface="FSP DEMO - Rc Grtsk Wd Hvy" pitchFamily="2" charset="77"/>
              </a:rPr>
              <a:t>James Harrison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B2072B-950C-FDD9-680E-BDCF71839480}"/>
              </a:ext>
            </a:extLst>
          </p:cNvPr>
          <p:cNvSpPr txBox="1"/>
          <p:nvPr/>
        </p:nvSpPr>
        <p:spPr>
          <a:xfrm>
            <a:off x="5336706" y="3783027"/>
            <a:ext cx="64950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Poppins" pitchFamily="2" charset="77"/>
                <a:cs typeface="Poppins" pitchFamily="2" charset="77"/>
              </a:rPr>
              <a:t>Driven by a passion for technology, he leads the tech of the company, ensuring cutting-edge solutions and a robust IT infrastructure to keep the organization at the forefront.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06176A7-94F9-1F60-F6E3-4ACFE504A6C1}"/>
              </a:ext>
            </a:extLst>
          </p:cNvPr>
          <p:cNvSpPr/>
          <p:nvPr/>
        </p:nvSpPr>
        <p:spPr>
          <a:xfrm rot="16200000">
            <a:off x="-1683835" y="66907"/>
            <a:ext cx="6724185" cy="6724185"/>
          </a:xfrm>
          <a:prstGeom prst="ellipse">
            <a:avLst/>
          </a:prstGeom>
          <a:blipFill dpi="0" rotWithShape="0">
            <a:blip r:embed="rId2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667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142</Words>
  <Application>Microsoft Macintosh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FSP DEMO - Rc Grtsk Wd Hvy</vt:lpstr>
      <vt:lpstr>Moonrising</vt:lpstr>
      <vt:lpstr>Poppins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ausbert</dc:creator>
  <cp:lastModifiedBy>ausbert</cp:lastModifiedBy>
  <cp:revision>2</cp:revision>
  <dcterms:created xsi:type="dcterms:W3CDTF">2024-01-17T06:50:25Z</dcterms:created>
  <dcterms:modified xsi:type="dcterms:W3CDTF">2024-02-02T10:15:23Z</dcterms:modified>
</cp:coreProperties>
</file>