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9" r:id="rId13"/>
    <p:sldId id="29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oppins" pitchFamily="2" charset="77"/>
      <p:regular r:id="rId20"/>
      <p:bold r:id="rId21"/>
      <p:italic r:id="rId22"/>
      <p:boldItalic r:id="rId23"/>
    </p:embeddedFont>
    <p:embeddedFont>
      <p:font typeface="Poppins Medium" pitchFamily="2" charset="77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22AF6-7986-CA4E-9265-D3721A248E0B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D18B7-204A-7D49-B8ED-B01D51C7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67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19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svg"/><Relationship Id="rId18" Type="http://schemas.openxmlformats.org/officeDocument/2006/relationships/image" Target="../media/image120.png"/><Relationship Id="rId3" Type="http://schemas.openxmlformats.org/officeDocument/2006/relationships/image" Target="../media/image105.svg"/><Relationship Id="rId21" Type="http://schemas.openxmlformats.org/officeDocument/2006/relationships/image" Target="../media/image123.svg"/><Relationship Id="rId7" Type="http://schemas.openxmlformats.org/officeDocument/2006/relationships/image" Target="../media/image109.svg"/><Relationship Id="rId12" Type="http://schemas.openxmlformats.org/officeDocument/2006/relationships/image" Target="../media/image114.png"/><Relationship Id="rId17" Type="http://schemas.openxmlformats.org/officeDocument/2006/relationships/image" Target="../media/image119.sv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5" Type="http://schemas.openxmlformats.org/officeDocument/2006/relationships/image" Target="../media/image117.svg"/><Relationship Id="rId23" Type="http://schemas.openxmlformats.org/officeDocument/2006/relationships/image" Target="../media/image125.svg"/><Relationship Id="rId10" Type="http://schemas.openxmlformats.org/officeDocument/2006/relationships/image" Target="../media/image112.png"/><Relationship Id="rId19" Type="http://schemas.openxmlformats.org/officeDocument/2006/relationships/image" Target="../media/image121.svg"/><Relationship Id="rId4" Type="http://schemas.openxmlformats.org/officeDocument/2006/relationships/image" Target="../media/image106.png"/><Relationship Id="rId9" Type="http://schemas.openxmlformats.org/officeDocument/2006/relationships/image" Target="../media/image111.sv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129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128.tif"/><Relationship Id="rId17" Type="http://schemas.openxmlformats.org/officeDocument/2006/relationships/image" Target="../media/image133.tif"/><Relationship Id="rId2" Type="http://schemas.openxmlformats.org/officeDocument/2006/relationships/image" Target="../media/image126.png"/><Relationship Id="rId16" Type="http://schemas.openxmlformats.org/officeDocument/2006/relationships/image" Target="../media/image132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127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131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134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130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2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9.svg"/><Relationship Id="rId10" Type="http://schemas.openxmlformats.org/officeDocument/2006/relationships/image" Target="../media/image74.png"/><Relationship Id="rId19" Type="http://schemas.openxmlformats.org/officeDocument/2006/relationships/image" Target="../media/image83.sv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svg"/><Relationship Id="rId3" Type="http://schemas.openxmlformats.org/officeDocument/2006/relationships/image" Target="../media/image93.sv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18280" y="3422870"/>
            <a:ext cx="3260979" cy="4114800"/>
          </a:xfrm>
          <a:custGeom>
            <a:avLst/>
            <a:gdLst/>
            <a:ahLst/>
            <a:cxnLst/>
            <a:rect l="l" t="t" r="r" b="b"/>
            <a:pathLst>
              <a:path w="3260979" h="4114800">
                <a:moveTo>
                  <a:pt x="0" y="0"/>
                </a:moveTo>
                <a:lnTo>
                  <a:pt x="3260979" y="0"/>
                </a:lnTo>
                <a:lnTo>
                  <a:pt x="32609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866055">
            <a:off x="866698" y="4313012"/>
            <a:ext cx="3172411" cy="5943628"/>
          </a:xfrm>
          <a:custGeom>
            <a:avLst/>
            <a:gdLst/>
            <a:ahLst/>
            <a:cxnLst/>
            <a:rect l="l" t="t" r="r" b="b"/>
            <a:pathLst>
              <a:path w="3172411" h="5943628">
                <a:moveTo>
                  <a:pt x="0" y="0"/>
                </a:moveTo>
                <a:lnTo>
                  <a:pt x="3172411" y="0"/>
                </a:lnTo>
                <a:lnTo>
                  <a:pt x="3172411" y="5943628"/>
                </a:lnTo>
                <a:lnTo>
                  <a:pt x="0" y="5943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8781" y="-702255"/>
            <a:ext cx="3762536" cy="3668473"/>
          </a:xfrm>
          <a:custGeom>
            <a:avLst/>
            <a:gdLst/>
            <a:ahLst/>
            <a:cxnLst/>
            <a:rect l="l" t="t" r="r" b="b"/>
            <a:pathLst>
              <a:path w="3762536" h="3668473">
                <a:moveTo>
                  <a:pt x="0" y="0"/>
                </a:moveTo>
                <a:lnTo>
                  <a:pt x="3762536" y="0"/>
                </a:lnTo>
                <a:lnTo>
                  <a:pt x="3762536" y="3668473"/>
                </a:lnTo>
                <a:lnTo>
                  <a:pt x="0" y="36684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47457" y="5987505"/>
            <a:ext cx="3708464" cy="4114800"/>
          </a:xfrm>
          <a:custGeom>
            <a:avLst/>
            <a:gdLst/>
            <a:ahLst/>
            <a:cxnLst/>
            <a:rect l="l" t="t" r="r" b="b"/>
            <a:pathLst>
              <a:path w="3708464" h="4114800">
                <a:moveTo>
                  <a:pt x="0" y="0"/>
                </a:moveTo>
                <a:lnTo>
                  <a:pt x="3708463" y="0"/>
                </a:lnTo>
                <a:lnTo>
                  <a:pt x="3708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58781" y="5916295"/>
            <a:ext cx="6279844" cy="6028651"/>
          </a:xfrm>
          <a:custGeom>
            <a:avLst/>
            <a:gdLst/>
            <a:ahLst/>
            <a:cxnLst/>
            <a:rect l="l" t="t" r="r" b="b"/>
            <a:pathLst>
              <a:path w="6279844" h="6028651">
                <a:moveTo>
                  <a:pt x="0" y="0"/>
                </a:moveTo>
                <a:lnTo>
                  <a:pt x="6279845" y="0"/>
                </a:lnTo>
                <a:lnTo>
                  <a:pt x="6279845" y="6028651"/>
                </a:lnTo>
                <a:lnTo>
                  <a:pt x="0" y="602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885184">
            <a:off x="14529040" y="-1430584"/>
            <a:ext cx="1978480" cy="3706753"/>
          </a:xfrm>
          <a:custGeom>
            <a:avLst/>
            <a:gdLst/>
            <a:ahLst/>
            <a:cxnLst/>
            <a:rect l="l" t="t" r="r" b="b"/>
            <a:pathLst>
              <a:path w="1978480" h="3706753">
                <a:moveTo>
                  <a:pt x="0" y="0"/>
                </a:moveTo>
                <a:lnTo>
                  <a:pt x="1978480" y="0"/>
                </a:lnTo>
                <a:lnTo>
                  <a:pt x="1978480" y="3706754"/>
                </a:lnTo>
                <a:lnTo>
                  <a:pt x="0" y="3706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9809621">
            <a:off x="7553660" y="8376349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0" y="0"/>
                </a:moveTo>
                <a:lnTo>
                  <a:pt x="2196275" y="0"/>
                </a:lnTo>
                <a:lnTo>
                  <a:pt x="2196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0338" y="-9458056"/>
            <a:ext cx="18388677" cy="18388677"/>
          </a:xfrm>
          <a:custGeom>
            <a:avLst/>
            <a:gdLst/>
            <a:ahLst/>
            <a:cxnLst/>
            <a:rect l="l" t="t" r="r" b="b"/>
            <a:pathLst>
              <a:path w="18388677" h="18388677">
                <a:moveTo>
                  <a:pt x="0" y="0"/>
                </a:moveTo>
                <a:lnTo>
                  <a:pt x="18388676" y="0"/>
                </a:lnTo>
                <a:lnTo>
                  <a:pt x="18388676" y="18388676"/>
                </a:lnTo>
                <a:lnTo>
                  <a:pt x="0" y="18388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3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21863" y="5611178"/>
            <a:ext cx="3537437" cy="4685347"/>
          </a:xfrm>
          <a:custGeom>
            <a:avLst/>
            <a:gdLst/>
            <a:ahLst/>
            <a:cxnLst/>
            <a:rect l="l" t="t" r="r" b="b"/>
            <a:pathLst>
              <a:path w="3537437" h="4685347">
                <a:moveTo>
                  <a:pt x="0" y="0"/>
                </a:moveTo>
                <a:lnTo>
                  <a:pt x="3537437" y="0"/>
                </a:lnTo>
                <a:lnTo>
                  <a:pt x="3537437" y="4685347"/>
                </a:lnTo>
                <a:lnTo>
                  <a:pt x="0" y="4685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067926" y="5996103"/>
            <a:ext cx="3881131" cy="4300422"/>
          </a:xfrm>
          <a:custGeom>
            <a:avLst/>
            <a:gdLst/>
            <a:ahLst/>
            <a:cxnLst/>
            <a:rect l="l" t="t" r="r" b="b"/>
            <a:pathLst>
              <a:path w="3881131" h="4300422">
                <a:moveTo>
                  <a:pt x="0" y="0"/>
                </a:moveTo>
                <a:lnTo>
                  <a:pt x="3881131" y="0"/>
                </a:lnTo>
                <a:lnTo>
                  <a:pt x="3881131" y="4300422"/>
                </a:lnTo>
                <a:lnTo>
                  <a:pt x="0" y="430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77873" y="6753834"/>
            <a:ext cx="4300688" cy="3542691"/>
          </a:xfrm>
          <a:custGeom>
            <a:avLst/>
            <a:gdLst/>
            <a:ahLst/>
            <a:cxnLst/>
            <a:rect l="l" t="t" r="r" b="b"/>
            <a:pathLst>
              <a:path w="4300688" h="3542691">
                <a:moveTo>
                  <a:pt x="0" y="0"/>
                </a:moveTo>
                <a:lnTo>
                  <a:pt x="4300688" y="0"/>
                </a:lnTo>
                <a:lnTo>
                  <a:pt x="4300688" y="3542691"/>
                </a:lnTo>
                <a:lnTo>
                  <a:pt x="0" y="3542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542323" y="8452918"/>
            <a:ext cx="2547298" cy="1843607"/>
          </a:xfrm>
          <a:custGeom>
            <a:avLst/>
            <a:gdLst/>
            <a:ahLst/>
            <a:cxnLst/>
            <a:rect l="l" t="t" r="r" b="b"/>
            <a:pathLst>
              <a:path w="2547298" h="1843607">
                <a:moveTo>
                  <a:pt x="0" y="0"/>
                </a:moveTo>
                <a:lnTo>
                  <a:pt x="2547299" y="0"/>
                </a:lnTo>
                <a:lnTo>
                  <a:pt x="2547299" y="1843607"/>
                </a:lnTo>
                <a:lnTo>
                  <a:pt x="0" y="18436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91484" y="6005628"/>
            <a:ext cx="2070358" cy="4290897"/>
          </a:xfrm>
          <a:custGeom>
            <a:avLst/>
            <a:gdLst/>
            <a:ahLst/>
            <a:cxnLst/>
            <a:rect l="l" t="t" r="r" b="b"/>
            <a:pathLst>
              <a:path w="2070358" h="4290897">
                <a:moveTo>
                  <a:pt x="0" y="0"/>
                </a:moveTo>
                <a:lnTo>
                  <a:pt x="2070358" y="0"/>
                </a:lnTo>
                <a:lnTo>
                  <a:pt x="2070358" y="4290897"/>
                </a:lnTo>
                <a:lnTo>
                  <a:pt x="0" y="4290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5895" y="7190345"/>
            <a:ext cx="1848177" cy="3106180"/>
          </a:xfrm>
          <a:custGeom>
            <a:avLst/>
            <a:gdLst/>
            <a:ahLst/>
            <a:cxnLst/>
            <a:rect l="l" t="t" r="r" b="b"/>
            <a:pathLst>
              <a:path w="1848177" h="3106180">
                <a:moveTo>
                  <a:pt x="0" y="0"/>
                </a:moveTo>
                <a:lnTo>
                  <a:pt x="1848177" y="0"/>
                </a:lnTo>
                <a:lnTo>
                  <a:pt x="1848177" y="3106180"/>
                </a:lnTo>
                <a:lnTo>
                  <a:pt x="0" y="3106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030346" y="5229225"/>
            <a:ext cx="1693356" cy="2747332"/>
          </a:xfrm>
          <a:custGeom>
            <a:avLst/>
            <a:gdLst/>
            <a:ahLst/>
            <a:cxnLst/>
            <a:rect l="l" t="t" r="r" b="b"/>
            <a:pathLst>
              <a:path w="1693356" h="2747332">
                <a:moveTo>
                  <a:pt x="0" y="0"/>
                </a:moveTo>
                <a:lnTo>
                  <a:pt x="1693356" y="0"/>
                </a:lnTo>
                <a:lnTo>
                  <a:pt x="1693356" y="2747332"/>
                </a:lnTo>
                <a:lnTo>
                  <a:pt x="0" y="27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76085" y="6868033"/>
            <a:ext cx="4955860" cy="3884155"/>
          </a:xfrm>
          <a:custGeom>
            <a:avLst/>
            <a:gdLst/>
            <a:ahLst/>
            <a:cxnLst/>
            <a:rect l="l" t="t" r="r" b="b"/>
            <a:pathLst>
              <a:path w="4955860" h="3884155">
                <a:moveTo>
                  <a:pt x="0" y="0"/>
                </a:moveTo>
                <a:lnTo>
                  <a:pt x="4955859" y="0"/>
                </a:lnTo>
                <a:lnTo>
                  <a:pt x="4955859" y="3884155"/>
                </a:lnTo>
                <a:lnTo>
                  <a:pt x="0" y="38841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-1530992" y="7047894"/>
            <a:ext cx="2623269" cy="3248631"/>
          </a:xfrm>
          <a:custGeom>
            <a:avLst/>
            <a:gdLst/>
            <a:ahLst/>
            <a:cxnLst/>
            <a:rect l="l" t="t" r="r" b="b"/>
            <a:pathLst>
              <a:path w="2623269" h="3248631">
                <a:moveTo>
                  <a:pt x="2623269" y="0"/>
                </a:moveTo>
                <a:lnTo>
                  <a:pt x="0" y="0"/>
                </a:lnTo>
                <a:lnTo>
                  <a:pt x="0" y="3248631"/>
                </a:lnTo>
                <a:lnTo>
                  <a:pt x="2623269" y="3248631"/>
                </a:lnTo>
                <a:lnTo>
                  <a:pt x="262326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265916" y="8464011"/>
            <a:ext cx="1525568" cy="1832514"/>
          </a:xfrm>
          <a:custGeom>
            <a:avLst/>
            <a:gdLst/>
            <a:ahLst/>
            <a:cxnLst/>
            <a:rect l="l" t="t" r="r" b="b"/>
            <a:pathLst>
              <a:path w="1525568" h="1832514">
                <a:moveTo>
                  <a:pt x="1525568" y="0"/>
                </a:moveTo>
                <a:lnTo>
                  <a:pt x="0" y="0"/>
                </a:lnTo>
                <a:lnTo>
                  <a:pt x="0" y="1832514"/>
                </a:lnTo>
                <a:lnTo>
                  <a:pt x="1525568" y="1832514"/>
                </a:lnTo>
                <a:lnTo>
                  <a:pt x="1525568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-271532" y="-47717"/>
            <a:ext cx="18831063" cy="1076417"/>
            <a:chOff x="0" y="0"/>
            <a:chExt cx="25108084" cy="14352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32143" cy="1435223"/>
            </a:xfrm>
            <a:custGeom>
              <a:avLst/>
              <a:gdLst/>
              <a:ahLst/>
              <a:cxnLst/>
              <a:rect l="l" t="t" r="r" b="b"/>
              <a:pathLst>
                <a:path w="8832143" h="1435223">
                  <a:moveTo>
                    <a:pt x="0" y="0"/>
                  </a:moveTo>
                  <a:lnTo>
                    <a:pt x="8832143" y="0"/>
                  </a:lnTo>
                  <a:lnTo>
                    <a:pt x="8832143" y="1435223"/>
                  </a:lnTo>
                  <a:lnTo>
                    <a:pt x="0" y="1435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-4798" t="-338671" r="-19877" b="-116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137970" y="0"/>
              <a:ext cx="8832143" cy="1435223"/>
            </a:xfrm>
            <a:custGeom>
              <a:avLst/>
              <a:gdLst/>
              <a:ahLst/>
              <a:cxnLst/>
              <a:rect l="l" t="t" r="r" b="b"/>
              <a:pathLst>
                <a:path w="8832143" h="1435223">
                  <a:moveTo>
                    <a:pt x="0" y="0"/>
                  </a:moveTo>
                  <a:lnTo>
                    <a:pt x="8832144" y="0"/>
                  </a:lnTo>
                  <a:lnTo>
                    <a:pt x="8832144" y="1435223"/>
                  </a:lnTo>
                  <a:lnTo>
                    <a:pt x="0" y="1435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-4798" t="-338671" r="-19877" b="-116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275941" y="0"/>
              <a:ext cx="8832143" cy="1435223"/>
            </a:xfrm>
            <a:custGeom>
              <a:avLst/>
              <a:gdLst/>
              <a:ahLst/>
              <a:cxnLst/>
              <a:rect l="l" t="t" r="r" b="b"/>
              <a:pathLst>
                <a:path w="8832143" h="1435223">
                  <a:moveTo>
                    <a:pt x="0" y="0"/>
                  </a:moveTo>
                  <a:lnTo>
                    <a:pt x="8832143" y="0"/>
                  </a:lnTo>
                  <a:lnTo>
                    <a:pt x="8832143" y="1435223"/>
                  </a:lnTo>
                  <a:lnTo>
                    <a:pt x="0" y="1435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-4798" t="-338671" r="-19877" b="-1166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4748" y="544456"/>
            <a:ext cx="1555354" cy="1532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64948" y="544456"/>
            <a:ext cx="1555354" cy="15320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18650" y="259325"/>
            <a:ext cx="1555354" cy="153202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411191" y="-1328880"/>
            <a:ext cx="4559747" cy="4250064"/>
          </a:xfrm>
          <a:custGeom>
            <a:avLst/>
            <a:gdLst/>
            <a:ahLst/>
            <a:cxnLst/>
            <a:rect l="l" t="t" r="r" b="b"/>
            <a:pathLst>
              <a:path w="4559747" h="4250064">
                <a:moveTo>
                  <a:pt x="0" y="0"/>
                </a:moveTo>
                <a:lnTo>
                  <a:pt x="4559747" y="0"/>
                </a:lnTo>
                <a:lnTo>
                  <a:pt x="4559747" y="4250064"/>
                </a:lnTo>
                <a:lnTo>
                  <a:pt x="0" y="4250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1517844" y="7426384"/>
            <a:ext cx="6138113" cy="5721232"/>
          </a:xfrm>
          <a:custGeom>
            <a:avLst/>
            <a:gdLst/>
            <a:ahLst/>
            <a:cxnLst/>
            <a:rect l="l" t="t" r="r" b="b"/>
            <a:pathLst>
              <a:path w="6138113" h="5721232">
                <a:moveTo>
                  <a:pt x="6138113" y="0"/>
                </a:moveTo>
                <a:lnTo>
                  <a:pt x="0" y="0"/>
                </a:lnTo>
                <a:lnTo>
                  <a:pt x="0" y="5721232"/>
                </a:lnTo>
                <a:lnTo>
                  <a:pt x="6138113" y="5721232"/>
                </a:lnTo>
                <a:lnTo>
                  <a:pt x="613811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938196" y="3718160"/>
            <a:ext cx="4138725" cy="3857636"/>
          </a:xfrm>
          <a:custGeom>
            <a:avLst/>
            <a:gdLst/>
            <a:ahLst/>
            <a:cxnLst/>
            <a:rect l="l" t="t" r="r" b="b"/>
            <a:pathLst>
              <a:path w="4138725" h="3857636">
                <a:moveTo>
                  <a:pt x="4138725" y="0"/>
                </a:moveTo>
                <a:lnTo>
                  <a:pt x="0" y="0"/>
                </a:lnTo>
                <a:lnTo>
                  <a:pt x="0" y="3857637"/>
                </a:lnTo>
                <a:lnTo>
                  <a:pt x="4138725" y="3857637"/>
                </a:lnTo>
                <a:lnTo>
                  <a:pt x="413872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11191" y="259325"/>
            <a:ext cx="5858788" cy="3229657"/>
          </a:xfrm>
          <a:custGeom>
            <a:avLst/>
            <a:gdLst/>
            <a:ahLst/>
            <a:cxnLst/>
            <a:rect l="l" t="t" r="r" b="b"/>
            <a:pathLst>
              <a:path w="5858788" h="3229657">
                <a:moveTo>
                  <a:pt x="0" y="0"/>
                </a:moveTo>
                <a:lnTo>
                  <a:pt x="5858788" y="0"/>
                </a:lnTo>
                <a:lnTo>
                  <a:pt x="5858788" y="3229657"/>
                </a:lnTo>
                <a:lnTo>
                  <a:pt x="0" y="3229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816596" y="1772945"/>
            <a:ext cx="6906766" cy="6437681"/>
          </a:xfrm>
          <a:custGeom>
            <a:avLst/>
            <a:gdLst/>
            <a:ahLst/>
            <a:cxnLst/>
            <a:rect l="l" t="t" r="r" b="b"/>
            <a:pathLst>
              <a:path w="6906766" h="6437681">
                <a:moveTo>
                  <a:pt x="0" y="0"/>
                </a:moveTo>
                <a:lnTo>
                  <a:pt x="6906766" y="0"/>
                </a:lnTo>
                <a:lnTo>
                  <a:pt x="6906766" y="6437681"/>
                </a:lnTo>
                <a:lnTo>
                  <a:pt x="0" y="6437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37284" y="1874153"/>
            <a:ext cx="4052763" cy="3688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1631634" y="6182246"/>
            <a:ext cx="4052763" cy="36880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5389" y="-721994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5413186" y="5672481"/>
            <a:ext cx="5002796" cy="4114800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94158" y="4522416"/>
            <a:ext cx="7982732" cy="8369837"/>
          </a:xfrm>
          <a:custGeom>
            <a:avLst/>
            <a:gdLst/>
            <a:ahLst/>
            <a:cxnLst/>
            <a:rect l="l" t="t" r="r" b="b"/>
            <a:pathLst>
              <a:path w="7982732" h="8369837">
                <a:moveTo>
                  <a:pt x="0" y="0"/>
                </a:moveTo>
                <a:lnTo>
                  <a:pt x="7982733" y="0"/>
                </a:lnTo>
                <a:lnTo>
                  <a:pt x="7982733" y="8369837"/>
                </a:lnTo>
                <a:lnTo>
                  <a:pt x="0" y="83698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268679" y="1848991"/>
            <a:ext cx="15750641" cy="6589018"/>
            <a:chOff x="0" y="0"/>
            <a:chExt cx="4148317" cy="17353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8317" cy="1735379"/>
            </a:xfrm>
            <a:custGeom>
              <a:avLst/>
              <a:gdLst/>
              <a:ahLst/>
              <a:cxnLst/>
              <a:rect l="l" t="t" r="r" b="b"/>
              <a:pathLst>
                <a:path w="4148317" h="1735379">
                  <a:moveTo>
                    <a:pt x="0" y="0"/>
                  </a:moveTo>
                  <a:lnTo>
                    <a:pt x="4148317" y="0"/>
                  </a:lnTo>
                  <a:lnTo>
                    <a:pt x="4148317" y="1735379"/>
                  </a:lnTo>
                  <a:lnTo>
                    <a:pt x="0" y="17353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48317" cy="1773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68679" y="1848991"/>
            <a:ext cx="15750641" cy="6589018"/>
          </a:xfrm>
          <a:custGeom>
            <a:avLst/>
            <a:gdLst/>
            <a:ahLst/>
            <a:cxnLst/>
            <a:rect l="l" t="t" r="r" b="b"/>
            <a:pathLst>
              <a:path w="15750641" h="6589018">
                <a:moveTo>
                  <a:pt x="0" y="0"/>
                </a:moveTo>
                <a:lnTo>
                  <a:pt x="15750642" y="0"/>
                </a:lnTo>
                <a:lnTo>
                  <a:pt x="15750642" y="6589018"/>
                </a:lnTo>
                <a:lnTo>
                  <a:pt x="0" y="65890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330710" y="8074108"/>
            <a:ext cx="3525207" cy="1467367"/>
          </a:xfrm>
          <a:custGeom>
            <a:avLst/>
            <a:gdLst/>
            <a:ahLst/>
            <a:cxnLst/>
            <a:rect l="l" t="t" r="r" b="b"/>
            <a:pathLst>
              <a:path w="3525207" h="1467367">
                <a:moveTo>
                  <a:pt x="0" y="0"/>
                </a:moveTo>
                <a:lnTo>
                  <a:pt x="3525207" y="0"/>
                </a:lnTo>
                <a:lnTo>
                  <a:pt x="3525207" y="1467368"/>
                </a:lnTo>
                <a:lnTo>
                  <a:pt x="0" y="1467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323798" y="4522416"/>
            <a:ext cx="3801869" cy="2300131"/>
          </a:xfrm>
          <a:custGeom>
            <a:avLst/>
            <a:gdLst/>
            <a:ahLst/>
            <a:cxnLst/>
            <a:rect l="l" t="t" r="r" b="b"/>
            <a:pathLst>
              <a:path w="3801869" h="2300131">
                <a:moveTo>
                  <a:pt x="0" y="0"/>
                </a:moveTo>
                <a:lnTo>
                  <a:pt x="3801869" y="0"/>
                </a:lnTo>
                <a:lnTo>
                  <a:pt x="3801869" y="2300131"/>
                </a:lnTo>
                <a:lnTo>
                  <a:pt x="0" y="23001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54656" y="824144"/>
            <a:ext cx="3399336" cy="1933373"/>
          </a:xfrm>
          <a:custGeom>
            <a:avLst/>
            <a:gdLst/>
            <a:ahLst/>
            <a:cxnLst/>
            <a:rect l="l" t="t" r="r" b="b"/>
            <a:pathLst>
              <a:path w="3399336" h="1933373">
                <a:moveTo>
                  <a:pt x="0" y="0"/>
                </a:moveTo>
                <a:lnTo>
                  <a:pt x="3399337" y="0"/>
                </a:lnTo>
                <a:lnTo>
                  <a:pt x="3399337" y="1933372"/>
                </a:lnTo>
                <a:lnTo>
                  <a:pt x="0" y="19333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5098" y="-356127"/>
            <a:ext cx="9493702" cy="10999254"/>
            <a:chOff x="0" y="0"/>
            <a:chExt cx="2500399" cy="28969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0399" cy="2896923"/>
            </a:xfrm>
            <a:custGeom>
              <a:avLst/>
              <a:gdLst/>
              <a:ahLst/>
              <a:cxnLst/>
              <a:rect l="l" t="t" r="r" b="b"/>
              <a:pathLst>
                <a:path w="2500399" h="2896923">
                  <a:moveTo>
                    <a:pt x="0" y="0"/>
                  </a:moveTo>
                  <a:lnTo>
                    <a:pt x="2500399" y="0"/>
                  </a:lnTo>
                  <a:lnTo>
                    <a:pt x="2500399" y="2896923"/>
                  </a:lnTo>
                  <a:lnTo>
                    <a:pt x="0" y="2896923"/>
                  </a:lnTo>
                  <a:close/>
                </a:path>
              </a:pathLst>
            </a:custGeom>
            <a:solidFill>
              <a:srgbClr val="233E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00399" cy="2935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93677" y="727965"/>
            <a:ext cx="4445189" cy="6036677"/>
          </a:xfrm>
          <a:custGeom>
            <a:avLst/>
            <a:gdLst/>
            <a:ahLst/>
            <a:cxnLst/>
            <a:rect l="l" t="t" r="r" b="b"/>
            <a:pathLst>
              <a:path w="4445189" h="6036677">
                <a:moveTo>
                  <a:pt x="0" y="0"/>
                </a:moveTo>
                <a:lnTo>
                  <a:pt x="4445189" y="0"/>
                </a:lnTo>
                <a:lnTo>
                  <a:pt x="4445189" y="6036677"/>
                </a:lnTo>
                <a:lnTo>
                  <a:pt x="0" y="6036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9710" y="-916726"/>
            <a:ext cx="7412156" cy="8546511"/>
          </a:xfrm>
          <a:custGeom>
            <a:avLst/>
            <a:gdLst/>
            <a:ahLst/>
            <a:cxnLst/>
            <a:rect l="l" t="t" r="r" b="b"/>
            <a:pathLst>
              <a:path w="7412156" h="8546511">
                <a:moveTo>
                  <a:pt x="0" y="0"/>
                </a:moveTo>
                <a:lnTo>
                  <a:pt x="7412156" y="0"/>
                </a:lnTo>
                <a:lnTo>
                  <a:pt x="7412156" y="8546511"/>
                </a:lnTo>
                <a:lnTo>
                  <a:pt x="0" y="85465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20884" y="2638401"/>
            <a:ext cx="5720192" cy="7472935"/>
          </a:xfrm>
          <a:custGeom>
            <a:avLst/>
            <a:gdLst/>
            <a:ahLst/>
            <a:cxnLst/>
            <a:rect l="l" t="t" r="r" b="b"/>
            <a:pathLst>
              <a:path w="5720192" h="7472935">
                <a:moveTo>
                  <a:pt x="0" y="0"/>
                </a:moveTo>
                <a:lnTo>
                  <a:pt x="5720192" y="0"/>
                </a:lnTo>
                <a:lnTo>
                  <a:pt x="5720192" y="7472935"/>
                </a:lnTo>
                <a:lnTo>
                  <a:pt x="0" y="7472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95098" y="4519822"/>
            <a:ext cx="6897086" cy="6683903"/>
          </a:xfrm>
          <a:custGeom>
            <a:avLst/>
            <a:gdLst/>
            <a:ahLst/>
            <a:cxnLst/>
            <a:rect l="l" t="t" r="r" b="b"/>
            <a:pathLst>
              <a:path w="6897086" h="6683903">
                <a:moveTo>
                  <a:pt x="0" y="0"/>
                </a:moveTo>
                <a:lnTo>
                  <a:pt x="6897086" y="0"/>
                </a:lnTo>
                <a:lnTo>
                  <a:pt x="6897086" y="6683904"/>
                </a:lnTo>
                <a:lnTo>
                  <a:pt x="0" y="66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sp>
          <p:nvSpPr>
            <p:cNvPr id="10" name="Freeform 10"/>
            <p:cNvSpPr/>
            <p:nvPr/>
          </p:nvSpPr>
          <p:spPr>
            <a:xfrm rot="-5400000"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5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5400000" flipV="1"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13716000"/>
                  </a:moveTo>
                  <a:lnTo>
                    <a:pt x="13716000" y="13716000"/>
                  </a:lnTo>
                  <a:lnTo>
                    <a:pt x="13716000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10">
                <a:alphaModFix amt="5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97408">
            <a:off x="11617480" y="3850711"/>
            <a:ext cx="3609127" cy="5672499"/>
          </a:xfrm>
          <a:custGeom>
            <a:avLst/>
            <a:gdLst/>
            <a:ahLst/>
            <a:cxnLst/>
            <a:rect l="l" t="t" r="r" b="b"/>
            <a:pathLst>
              <a:path w="3609127" h="5672499">
                <a:moveTo>
                  <a:pt x="0" y="0"/>
                </a:moveTo>
                <a:lnTo>
                  <a:pt x="3609127" y="0"/>
                </a:lnTo>
                <a:lnTo>
                  <a:pt x="3609127" y="5672499"/>
                </a:lnTo>
                <a:lnTo>
                  <a:pt x="0" y="5672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59966" y="4427261"/>
            <a:ext cx="3421541" cy="5377667"/>
          </a:xfrm>
          <a:custGeom>
            <a:avLst/>
            <a:gdLst/>
            <a:ahLst/>
            <a:cxnLst/>
            <a:rect l="l" t="t" r="r" b="b"/>
            <a:pathLst>
              <a:path w="3421541" h="5377667">
                <a:moveTo>
                  <a:pt x="0" y="0"/>
                </a:moveTo>
                <a:lnTo>
                  <a:pt x="3421541" y="0"/>
                </a:lnTo>
                <a:lnTo>
                  <a:pt x="3421541" y="5377667"/>
                </a:lnTo>
                <a:lnTo>
                  <a:pt x="0" y="5377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670982">
            <a:off x="3046938" y="3848768"/>
            <a:ext cx="3609388" cy="5672908"/>
          </a:xfrm>
          <a:custGeom>
            <a:avLst/>
            <a:gdLst/>
            <a:ahLst/>
            <a:cxnLst/>
            <a:rect l="l" t="t" r="r" b="b"/>
            <a:pathLst>
              <a:path w="3609388" h="5672908">
                <a:moveTo>
                  <a:pt x="0" y="0"/>
                </a:moveTo>
                <a:lnTo>
                  <a:pt x="3609388" y="0"/>
                </a:lnTo>
                <a:lnTo>
                  <a:pt x="3609388" y="5672908"/>
                </a:lnTo>
                <a:lnTo>
                  <a:pt x="0" y="5672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68588" y="6825961"/>
            <a:ext cx="21373287" cy="6922079"/>
          </a:xfrm>
          <a:custGeom>
            <a:avLst/>
            <a:gdLst/>
            <a:ahLst/>
            <a:cxnLst/>
            <a:rect l="l" t="t" r="r" b="b"/>
            <a:pathLst>
              <a:path w="21373287" h="6922079">
                <a:moveTo>
                  <a:pt x="0" y="0"/>
                </a:moveTo>
                <a:lnTo>
                  <a:pt x="21373286" y="0"/>
                </a:lnTo>
                <a:lnTo>
                  <a:pt x="21373286" y="6922078"/>
                </a:lnTo>
                <a:lnTo>
                  <a:pt x="0" y="6922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0" r="-260" b="-13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716188" y="6978361"/>
            <a:ext cx="21373287" cy="6922079"/>
          </a:xfrm>
          <a:custGeom>
            <a:avLst/>
            <a:gdLst/>
            <a:ahLst/>
            <a:cxnLst/>
            <a:rect l="l" t="t" r="r" b="b"/>
            <a:pathLst>
              <a:path w="21373287" h="6922079">
                <a:moveTo>
                  <a:pt x="0" y="0"/>
                </a:moveTo>
                <a:lnTo>
                  <a:pt x="21373286" y="0"/>
                </a:lnTo>
                <a:lnTo>
                  <a:pt x="21373286" y="6922078"/>
                </a:lnTo>
                <a:lnTo>
                  <a:pt x="0" y="6922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0" r="-260" b="-13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563788" y="7130761"/>
            <a:ext cx="21373287" cy="6922079"/>
          </a:xfrm>
          <a:custGeom>
            <a:avLst/>
            <a:gdLst/>
            <a:ahLst/>
            <a:cxnLst/>
            <a:rect l="l" t="t" r="r" b="b"/>
            <a:pathLst>
              <a:path w="21373287" h="6922079">
                <a:moveTo>
                  <a:pt x="0" y="0"/>
                </a:moveTo>
                <a:lnTo>
                  <a:pt x="21373286" y="0"/>
                </a:lnTo>
                <a:lnTo>
                  <a:pt x="21373286" y="6922078"/>
                </a:lnTo>
                <a:lnTo>
                  <a:pt x="0" y="6922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0" r="-260" b="-13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411388" y="7283161"/>
            <a:ext cx="21373287" cy="6922079"/>
          </a:xfrm>
          <a:custGeom>
            <a:avLst/>
            <a:gdLst/>
            <a:ahLst/>
            <a:cxnLst/>
            <a:rect l="l" t="t" r="r" b="b"/>
            <a:pathLst>
              <a:path w="21373287" h="6922079">
                <a:moveTo>
                  <a:pt x="0" y="0"/>
                </a:moveTo>
                <a:lnTo>
                  <a:pt x="21373286" y="0"/>
                </a:lnTo>
                <a:lnTo>
                  <a:pt x="21373286" y="6922078"/>
                </a:lnTo>
                <a:lnTo>
                  <a:pt x="0" y="6922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0" r="-260" b="-13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258988" y="7435561"/>
            <a:ext cx="21373287" cy="6922079"/>
          </a:xfrm>
          <a:custGeom>
            <a:avLst/>
            <a:gdLst/>
            <a:ahLst/>
            <a:cxnLst/>
            <a:rect l="l" t="t" r="r" b="b"/>
            <a:pathLst>
              <a:path w="21373287" h="6922079">
                <a:moveTo>
                  <a:pt x="0" y="0"/>
                </a:moveTo>
                <a:lnTo>
                  <a:pt x="21373286" y="0"/>
                </a:lnTo>
                <a:lnTo>
                  <a:pt x="21373286" y="6922078"/>
                </a:lnTo>
                <a:lnTo>
                  <a:pt x="0" y="6922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0" r="-260" b="-13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106588" y="7587961"/>
            <a:ext cx="21373287" cy="6922079"/>
          </a:xfrm>
          <a:custGeom>
            <a:avLst/>
            <a:gdLst/>
            <a:ahLst/>
            <a:cxnLst/>
            <a:rect l="l" t="t" r="r" b="b"/>
            <a:pathLst>
              <a:path w="21373287" h="6922079">
                <a:moveTo>
                  <a:pt x="0" y="0"/>
                </a:moveTo>
                <a:lnTo>
                  <a:pt x="21373286" y="0"/>
                </a:lnTo>
                <a:lnTo>
                  <a:pt x="21373286" y="6922078"/>
                </a:lnTo>
                <a:lnTo>
                  <a:pt x="0" y="6922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0" r="-260" b="-13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2161392" y="7315288"/>
            <a:ext cx="21373287" cy="6922079"/>
          </a:xfrm>
          <a:custGeom>
            <a:avLst/>
            <a:gdLst/>
            <a:ahLst/>
            <a:cxnLst/>
            <a:rect l="l" t="t" r="r" b="b"/>
            <a:pathLst>
              <a:path w="21373287" h="6922079">
                <a:moveTo>
                  <a:pt x="0" y="0"/>
                </a:moveTo>
                <a:lnTo>
                  <a:pt x="21373287" y="0"/>
                </a:lnTo>
                <a:lnTo>
                  <a:pt x="21373287" y="6922079"/>
                </a:lnTo>
                <a:lnTo>
                  <a:pt x="0" y="692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0" r="-260" b="-13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008992" y="7467688"/>
            <a:ext cx="21373287" cy="6922079"/>
          </a:xfrm>
          <a:custGeom>
            <a:avLst/>
            <a:gdLst/>
            <a:ahLst/>
            <a:cxnLst/>
            <a:rect l="l" t="t" r="r" b="b"/>
            <a:pathLst>
              <a:path w="21373287" h="6922079">
                <a:moveTo>
                  <a:pt x="0" y="0"/>
                </a:moveTo>
                <a:lnTo>
                  <a:pt x="21373287" y="0"/>
                </a:lnTo>
                <a:lnTo>
                  <a:pt x="21373287" y="6922079"/>
                </a:lnTo>
                <a:lnTo>
                  <a:pt x="0" y="692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0" r="-260" b="-13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826556" y="6978361"/>
            <a:ext cx="4006992" cy="3461039"/>
          </a:xfrm>
          <a:custGeom>
            <a:avLst/>
            <a:gdLst/>
            <a:ahLst/>
            <a:cxnLst/>
            <a:rect l="l" t="t" r="r" b="b"/>
            <a:pathLst>
              <a:path w="4006992" h="3461039">
                <a:moveTo>
                  <a:pt x="0" y="0"/>
                </a:moveTo>
                <a:lnTo>
                  <a:pt x="4006992" y="0"/>
                </a:lnTo>
                <a:lnTo>
                  <a:pt x="4006992" y="3461039"/>
                </a:lnTo>
                <a:lnTo>
                  <a:pt x="0" y="3461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1856592" y="7620088"/>
            <a:ext cx="21373287" cy="6922079"/>
          </a:xfrm>
          <a:custGeom>
            <a:avLst/>
            <a:gdLst/>
            <a:ahLst/>
            <a:cxnLst/>
            <a:rect l="l" t="t" r="r" b="b"/>
            <a:pathLst>
              <a:path w="21373287" h="6922079">
                <a:moveTo>
                  <a:pt x="0" y="0"/>
                </a:moveTo>
                <a:lnTo>
                  <a:pt x="21373287" y="0"/>
                </a:lnTo>
                <a:lnTo>
                  <a:pt x="21373287" y="6922079"/>
                </a:lnTo>
                <a:lnTo>
                  <a:pt x="0" y="692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0" r="-260" b="-13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1704192" y="7772488"/>
            <a:ext cx="21373287" cy="6922079"/>
          </a:xfrm>
          <a:custGeom>
            <a:avLst/>
            <a:gdLst/>
            <a:ahLst/>
            <a:cxnLst/>
            <a:rect l="l" t="t" r="r" b="b"/>
            <a:pathLst>
              <a:path w="21373287" h="6922079">
                <a:moveTo>
                  <a:pt x="0" y="0"/>
                </a:moveTo>
                <a:lnTo>
                  <a:pt x="21373287" y="0"/>
                </a:lnTo>
                <a:lnTo>
                  <a:pt x="21373287" y="6922079"/>
                </a:lnTo>
                <a:lnTo>
                  <a:pt x="0" y="692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0" r="-260" b="-13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551792" y="7924888"/>
            <a:ext cx="21373287" cy="6922079"/>
          </a:xfrm>
          <a:custGeom>
            <a:avLst/>
            <a:gdLst/>
            <a:ahLst/>
            <a:cxnLst/>
            <a:rect l="l" t="t" r="r" b="b"/>
            <a:pathLst>
              <a:path w="21373287" h="6922079">
                <a:moveTo>
                  <a:pt x="0" y="0"/>
                </a:moveTo>
                <a:lnTo>
                  <a:pt x="21373287" y="0"/>
                </a:lnTo>
                <a:lnTo>
                  <a:pt x="21373287" y="6922079"/>
                </a:lnTo>
                <a:lnTo>
                  <a:pt x="0" y="692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0" r="-260" b="-13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656432" y="6252948"/>
            <a:ext cx="6653638" cy="4607644"/>
          </a:xfrm>
          <a:custGeom>
            <a:avLst/>
            <a:gdLst/>
            <a:ahLst/>
            <a:cxnLst/>
            <a:rect l="l" t="t" r="r" b="b"/>
            <a:pathLst>
              <a:path w="6653638" h="4607644">
                <a:moveTo>
                  <a:pt x="0" y="0"/>
                </a:moveTo>
                <a:lnTo>
                  <a:pt x="6653638" y="0"/>
                </a:lnTo>
                <a:lnTo>
                  <a:pt x="6653638" y="4607645"/>
                </a:lnTo>
                <a:lnTo>
                  <a:pt x="0" y="46076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-2503988" y="6664601"/>
            <a:ext cx="5509352" cy="3622399"/>
          </a:xfrm>
          <a:custGeom>
            <a:avLst/>
            <a:gdLst/>
            <a:ahLst/>
            <a:cxnLst/>
            <a:rect l="l" t="t" r="r" b="b"/>
            <a:pathLst>
              <a:path w="5509352" h="3622399">
                <a:moveTo>
                  <a:pt x="5509352" y="0"/>
                </a:moveTo>
                <a:lnTo>
                  <a:pt x="0" y="0"/>
                </a:lnTo>
                <a:lnTo>
                  <a:pt x="0" y="3622399"/>
                </a:lnTo>
                <a:lnTo>
                  <a:pt x="5509352" y="3622399"/>
                </a:lnTo>
                <a:lnTo>
                  <a:pt x="55093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258043" y="6978361"/>
            <a:ext cx="19066596" cy="3408154"/>
          </a:xfrm>
          <a:custGeom>
            <a:avLst/>
            <a:gdLst/>
            <a:ahLst/>
            <a:cxnLst/>
            <a:rect l="l" t="t" r="r" b="b"/>
            <a:pathLst>
              <a:path w="19066596" h="3408154">
                <a:moveTo>
                  <a:pt x="0" y="0"/>
                </a:moveTo>
                <a:lnTo>
                  <a:pt x="19066596" y="0"/>
                </a:lnTo>
                <a:lnTo>
                  <a:pt x="19066596" y="3408154"/>
                </a:lnTo>
                <a:lnTo>
                  <a:pt x="0" y="3408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800000">
            <a:off x="0" y="-45720"/>
            <a:ext cx="18288000" cy="5189220"/>
          </a:xfrm>
          <a:custGeom>
            <a:avLst/>
            <a:gdLst/>
            <a:ahLst/>
            <a:cxnLst/>
            <a:rect l="l" t="t" r="r" b="b"/>
            <a:pathLst>
              <a:path w="18288000" h="5189220">
                <a:moveTo>
                  <a:pt x="0" y="0"/>
                </a:moveTo>
                <a:lnTo>
                  <a:pt x="18288000" y="0"/>
                </a:lnTo>
                <a:lnTo>
                  <a:pt x="18288000" y="5189220"/>
                </a:lnTo>
                <a:lnTo>
                  <a:pt x="0" y="51892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30980" y="28275"/>
            <a:ext cx="10174778" cy="10287000"/>
          </a:xfrm>
          <a:custGeom>
            <a:avLst/>
            <a:gdLst/>
            <a:ahLst/>
            <a:cxnLst/>
            <a:rect l="l" t="t" r="r" b="b"/>
            <a:pathLst>
              <a:path w="10174778" h="10287000">
                <a:moveTo>
                  <a:pt x="0" y="0"/>
                </a:moveTo>
                <a:lnTo>
                  <a:pt x="10174778" y="0"/>
                </a:lnTo>
                <a:lnTo>
                  <a:pt x="101747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28275"/>
            <a:ext cx="10174778" cy="10287000"/>
          </a:xfrm>
          <a:custGeom>
            <a:avLst/>
            <a:gdLst/>
            <a:ahLst/>
            <a:cxnLst/>
            <a:rect l="l" t="t" r="r" b="b"/>
            <a:pathLst>
              <a:path w="10174778" h="10287000">
                <a:moveTo>
                  <a:pt x="0" y="0"/>
                </a:moveTo>
                <a:lnTo>
                  <a:pt x="10174778" y="0"/>
                </a:lnTo>
                <a:lnTo>
                  <a:pt x="101747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51065" y="1178329"/>
            <a:ext cx="6452307" cy="8079971"/>
            <a:chOff x="0" y="0"/>
            <a:chExt cx="1730843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30843" cy="2167467"/>
            </a:xfrm>
            <a:custGeom>
              <a:avLst/>
              <a:gdLst/>
              <a:ahLst/>
              <a:cxnLst/>
              <a:rect l="l" t="t" r="r" b="b"/>
              <a:pathLst>
                <a:path w="1730843" h="2167467">
                  <a:moveTo>
                    <a:pt x="3600" y="0"/>
                  </a:moveTo>
                  <a:lnTo>
                    <a:pt x="1727243" y="0"/>
                  </a:lnTo>
                  <a:cubicBezTo>
                    <a:pt x="1729231" y="0"/>
                    <a:pt x="1730843" y="1612"/>
                    <a:pt x="1730843" y="3600"/>
                  </a:cubicBezTo>
                  <a:lnTo>
                    <a:pt x="1730843" y="2163867"/>
                  </a:lnTo>
                  <a:cubicBezTo>
                    <a:pt x="1730843" y="2165855"/>
                    <a:pt x="1729231" y="2167467"/>
                    <a:pt x="1727243" y="2167467"/>
                  </a:cubicBezTo>
                  <a:lnTo>
                    <a:pt x="3600" y="2167467"/>
                  </a:lnTo>
                  <a:cubicBezTo>
                    <a:pt x="1612" y="2167467"/>
                    <a:pt x="0" y="2165855"/>
                    <a:pt x="0" y="2163867"/>
                  </a:cubicBezTo>
                  <a:lnTo>
                    <a:pt x="0" y="3600"/>
                  </a:lnTo>
                  <a:cubicBezTo>
                    <a:pt x="0" y="1612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79AEBC"/>
            </a:solidFill>
            <a:ln w="28575" cap="sq">
              <a:solidFill>
                <a:srgbClr val="28353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3084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1436" y="1028700"/>
            <a:ext cx="6452307" cy="8079971"/>
            <a:chOff x="0" y="0"/>
            <a:chExt cx="1730843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30843" cy="2167467"/>
            </a:xfrm>
            <a:custGeom>
              <a:avLst/>
              <a:gdLst/>
              <a:ahLst/>
              <a:cxnLst/>
              <a:rect l="l" t="t" r="r" b="b"/>
              <a:pathLst>
                <a:path w="1730843" h="2167467">
                  <a:moveTo>
                    <a:pt x="3600" y="0"/>
                  </a:moveTo>
                  <a:lnTo>
                    <a:pt x="1727243" y="0"/>
                  </a:lnTo>
                  <a:cubicBezTo>
                    <a:pt x="1729231" y="0"/>
                    <a:pt x="1730843" y="1612"/>
                    <a:pt x="1730843" y="3600"/>
                  </a:cubicBezTo>
                  <a:lnTo>
                    <a:pt x="1730843" y="2163867"/>
                  </a:lnTo>
                  <a:cubicBezTo>
                    <a:pt x="1730843" y="2165855"/>
                    <a:pt x="1729231" y="2167467"/>
                    <a:pt x="1727243" y="2167467"/>
                  </a:cubicBezTo>
                  <a:lnTo>
                    <a:pt x="3600" y="2167467"/>
                  </a:lnTo>
                  <a:cubicBezTo>
                    <a:pt x="1612" y="2167467"/>
                    <a:pt x="0" y="2165855"/>
                    <a:pt x="0" y="2163867"/>
                  </a:cubicBezTo>
                  <a:lnTo>
                    <a:pt x="0" y="3600"/>
                  </a:lnTo>
                  <a:cubicBezTo>
                    <a:pt x="0" y="1612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28353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3084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44830" y="5592661"/>
            <a:ext cx="8841734" cy="3665639"/>
            <a:chOff x="0" y="0"/>
            <a:chExt cx="2067637" cy="8572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7637" cy="857209"/>
            </a:xfrm>
            <a:custGeom>
              <a:avLst/>
              <a:gdLst/>
              <a:ahLst/>
              <a:cxnLst/>
              <a:rect l="l" t="t" r="r" b="b"/>
              <a:pathLst>
                <a:path w="2067637" h="857209">
                  <a:moveTo>
                    <a:pt x="2627" y="0"/>
                  </a:moveTo>
                  <a:lnTo>
                    <a:pt x="2065011" y="0"/>
                  </a:lnTo>
                  <a:cubicBezTo>
                    <a:pt x="2066461" y="0"/>
                    <a:pt x="2067637" y="1176"/>
                    <a:pt x="2067637" y="2627"/>
                  </a:cubicBezTo>
                  <a:lnTo>
                    <a:pt x="2067637" y="854582"/>
                  </a:lnTo>
                  <a:cubicBezTo>
                    <a:pt x="2067637" y="856033"/>
                    <a:pt x="2066461" y="857209"/>
                    <a:pt x="2065011" y="857209"/>
                  </a:cubicBezTo>
                  <a:lnTo>
                    <a:pt x="2627" y="857209"/>
                  </a:lnTo>
                  <a:cubicBezTo>
                    <a:pt x="1176" y="857209"/>
                    <a:pt x="0" y="856033"/>
                    <a:pt x="0" y="854582"/>
                  </a:cubicBezTo>
                  <a:lnTo>
                    <a:pt x="0" y="2627"/>
                  </a:lnTo>
                  <a:cubicBezTo>
                    <a:pt x="0" y="1176"/>
                    <a:pt x="1176" y="0"/>
                    <a:pt x="2627" y="0"/>
                  </a:cubicBezTo>
                  <a:close/>
                </a:path>
              </a:pathLst>
            </a:custGeom>
            <a:solidFill>
              <a:srgbClr val="79AEBC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067637" cy="895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344830" y="1178329"/>
            <a:ext cx="8841734" cy="3665639"/>
            <a:chOff x="0" y="0"/>
            <a:chExt cx="2067637" cy="8572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67637" cy="857209"/>
            </a:xfrm>
            <a:custGeom>
              <a:avLst/>
              <a:gdLst/>
              <a:ahLst/>
              <a:cxnLst/>
              <a:rect l="l" t="t" r="r" b="b"/>
              <a:pathLst>
                <a:path w="2067637" h="857209">
                  <a:moveTo>
                    <a:pt x="2627" y="0"/>
                  </a:moveTo>
                  <a:lnTo>
                    <a:pt x="2065011" y="0"/>
                  </a:lnTo>
                  <a:cubicBezTo>
                    <a:pt x="2066461" y="0"/>
                    <a:pt x="2067637" y="1176"/>
                    <a:pt x="2067637" y="2627"/>
                  </a:cubicBezTo>
                  <a:lnTo>
                    <a:pt x="2067637" y="854582"/>
                  </a:lnTo>
                  <a:cubicBezTo>
                    <a:pt x="2067637" y="856033"/>
                    <a:pt x="2066461" y="857209"/>
                    <a:pt x="2065011" y="857209"/>
                  </a:cubicBezTo>
                  <a:lnTo>
                    <a:pt x="2627" y="857209"/>
                  </a:lnTo>
                  <a:cubicBezTo>
                    <a:pt x="1176" y="857209"/>
                    <a:pt x="0" y="856033"/>
                    <a:pt x="0" y="854582"/>
                  </a:cubicBezTo>
                  <a:lnTo>
                    <a:pt x="0" y="2627"/>
                  </a:lnTo>
                  <a:cubicBezTo>
                    <a:pt x="0" y="1176"/>
                    <a:pt x="1176" y="0"/>
                    <a:pt x="2627" y="0"/>
                  </a:cubicBezTo>
                  <a:close/>
                </a:path>
              </a:pathLst>
            </a:custGeom>
            <a:solidFill>
              <a:srgbClr val="79AEBC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067637" cy="895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95201" y="1028700"/>
            <a:ext cx="8841734" cy="3665639"/>
            <a:chOff x="0" y="0"/>
            <a:chExt cx="2067637" cy="8572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67637" cy="857209"/>
            </a:xfrm>
            <a:custGeom>
              <a:avLst/>
              <a:gdLst/>
              <a:ahLst/>
              <a:cxnLst/>
              <a:rect l="l" t="t" r="r" b="b"/>
              <a:pathLst>
                <a:path w="2067637" h="857209">
                  <a:moveTo>
                    <a:pt x="2627" y="0"/>
                  </a:moveTo>
                  <a:lnTo>
                    <a:pt x="2065011" y="0"/>
                  </a:lnTo>
                  <a:cubicBezTo>
                    <a:pt x="2066461" y="0"/>
                    <a:pt x="2067637" y="1176"/>
                    <a:pt x="2067637" y="2627"/>
                  </a:cubicBezTo>
                  <a:lnTo>
                    <a:pt x="2067637" y="854582"/>
                  </a:lnTo>
                  <a:cubicBezTo>
                    <a:pt x="2067637" y="856033"/>
                    <a:pt x="2066461" y="857209"/>
                    <a:pt x="2065011" y="857209"/>
                  </a:cubicBezTo>
                  <a:lnTo>
                    <a:pt x="2627" y="857209"/>
                  </a:lnTo>
                  <a:cubicBezTo>
                    <a:pt x="1176" y="857209"/>
                    <a:pt x="0" y="856033"/>
                    <a:pt x="0" y="854582"/>
                  </a:cubicBezTo>
                  <a:lnTo>
                    <a:pt x="0" y="2627"/>
                  </a:lnTo>
                  <a:cubicBezTo>
                    <a:pt x="0" y="1176"/>
                    <a:pt x="1176" y="0"/>
                    <a:pt x="26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067637" cy="895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820920" y="6059253"/>
            <a:ext cx="4085781" cy="4256022"/>
          </a:xfrm>
          <a:custGeom>
            <a:avLst/>
            <a:gdLst/>
            <a:ahLst/>
            <a:cxnLst/>
            <a:rect l="l" t="t" r="r" b="b"/>
            <a:pathLst>
              <a:path w="4085781" h="4256022">
                <a:moveTo>
                  <a:pt x="0" y="0"/>
                </a:moveTo>
                <a:lnTo>
                  <a:pt x="4085781" y="0"/>
                </a:lnTo>
                <a:lnTo>
                  <a:pt x="4085781" y="4256022"/>
                </a:lnTo>
                <a:lnTo>
                  <a:pt x="0" y="4256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141962">
            <a:off x="16188589" y="2616017"/>
            <a:ext cx="2074520" cy="3119579"/>
          </a:xfrm>
          <a:custGeom>
            <a:avLst/>
            <a:gdLst/>
            <a:ahLst/>
            <a:cxnLst/>
            <a:rect l="l" t="t" r="r" b="b"/>
            <a:pathLst>
              <a:path w="2074520" h="3119579">
                <a:moveTo>
                  <a:pt x="0" y="0"/>
                </a:moveTo>
                <a:lnTo>
                  <a:pt x="2074519" y="0"/>
                </a:lnTo>
                <a:lnTo>
                  <a:pt x="2074519" y="3119578"/>
                </a:lnTo>
                <a:lnTo>
                  <a:pt x="0" y="3119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8195201" y="5443032"/>
            <a:ext cx="8841734" cy="3665639"/>
            <a:chOff x="0" y="0"/>
            <a:chExt cx="2067637" cy="85720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67637" cy="857209"/>
            </a:xfrm>
            <a:custGeom>
              <a:avLst/>
              <a:gdLst/>
              <a:ahLst/>
              <a:cxnLst/>
              <a:rect l="l" t="t" r="r" b="b"/>
              <a:pathLst>
                <a:path w="2067637" h="857209">
                  <a:moveTo>
                    <a:pt x="2627" y="0"/>
                  </a:moveTo>
                  <a:lnTo>
                    <a:pt x="2065011" y="0"/>
                  </a:lnTo>
                  <a:cubicBezTo>
                    <a:pt x="2066461" y="0"/>
                    <a:pt x="2067637" y="1176"/>
                    <a:pt x="2067637" y="2627"/>
                  </a:cubicBezTo>
                  <a:lnTo>
                    <a:pt x="2067637" y="854582"/>
                  </a:lnTo>
                  <a:cubicBezTo>
                    <a:pt x="2067637" y="856033"/>
                    <a:pt x="2066461" y="857209"/>
                    <a:pt x="2065011" y="857209"/>
                  </a:cubicBezTo>
                  <a:lnTo>
                    <a:pt x="2627" y="857209"/>
                  </a:lnTo>
                  <a:cubicBezTo>
                    <a:pt x="1176" y="857209"/>
                    <a:pt x="0" y="856033"/>
                    <a:pt x="0" y="854582"/>
                  </a:cubicBezTo>
                  <a:lnTo>
                    <a:pt x="0" y="2627"/>
                  </a:lnTo>
                  <a:cubicBezTo>
                    <a:pt x="0" y="1176"/>
                    <a:pt x="1176" y="0"/>
                    <a:pt x="26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067637" cy="895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1554008">
            <a:off x="5208545" y="6203602"/>
            <a:ext cx="1278494" cy="1278494"/>
          </a:xfrm>
          <a:custGeom>
            <a:avLst/>
            <a:gdLst/>
            <a:ahLst/>
            <a:cxnLst/>
            <a:rect l="l" t="t" r="r" b="b"/>
            <a:pathLst>
              <a:path w="1278494" h="1278494">
                <a:moveTo>
                  <a:pt x="0" y="0"/>
                </a:moveTo>
                <a:lnTo>
                  <a:pt x="1278495" y="0"/>
                </a:lnTo>
                <a:lnTo>
                  <a:pt x="1278495" y="1278494"/>
                </a:lnTo>
                <a:lnTo>
                  <a:pt x="0" y="1278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2617979">
            <a:off x="6072468" y="7335453"/>
            <a:ext cx="956966" cy="956966"/>
          </a:xfrm>
          <a:custGeom>
            <a:avLst/>
            <a:gdLst/>
            <a:ahLst/>
            <a:cxnLst/>
            <a:rect l="l" t="t" r="r" b="b"/>
            <a:pathLst>
              <a:path w="956966" h="956966">
                <a:moveTo>
                  <a:pt x="0" y="0"/>
                </a:moveTo>
                <a:lnTo>
                  <a:pt x="956966" y="0"/>
                </a:lnTo>
                <a:lnTo>
                  <a:pt x="956966" y="956966"/>
                </a:lnTo>
                <a:lnTo>
                  <a:pt x="0" y="9569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395475">
            <a:off x="5198202" y="7619802"/>
            <a:ext cx="641564" cy="641564"/>
          </a:xfrm>
          <a:custGeom>
            <a:avLst/>
            <a:gdLst/>
            <a:ahLst/>
            <a:cxnLst/>
            <a:rect l="l" t="t" r="r" b="b"/>
            <a:pathLst>
              <a:path w="641564" h="641564">
                <a:moveTo>
                  <a:pt x="0" y="0"/>
                </a:moveTo>
                <a:lnTo>
                  <a:pt x="641564" y="0"/>
                </a:lnTo>
                <a:lnTo>
                  <a:pt x="641564" y="641564"/>
                </a:lnTo>
                <a:lnTo>
                  <a:pt x="0" y="641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9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46515" y="6282120"/>
            <a:ext cx="3049229" cy="3248180"/>
          </a:xfrm>
          <a:custGeom>
            <a:avLst/>
            <a:gdLst/>
            <a:ahLst/>
            <a:cxnLst/>
            <a:rect l="l" t="t" r="r" b="b"/>
            <a:pathLst>
              <a:path w="3049229" h="3248180">
                <a:moveTo>
                  <a:pt x="0" y="0"/>
                </a:moveTo>
                <a:lnTo>
                  <a:pt x="3049229" y="0"/>
                </a:lnTo>
                <a:lnTo>
                  <a:pt x="3049229" y="3248180"/>
                </a:lnTo>
                <a:lnTo>
                  <a:pt x="0" y="3248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492256" y="6282120"/>
            <a:ext cx="3049229" cy="3248180"/>
          </a:xfrm>
          <a:custGeom>
            <a:avLst/>
            <a:gdLst/>
            <a:ahLst/>
            <a:cxnLst/>
            <a:rect l="l" t="t" r="r" b="b"/>
            <a:pathLst>
              <a:path w="3049229" h="3248180">
                <a:moveTo>
                  <a:pt x="3049229" y="0"/>
                </a:moveTo>
                <a:lnTo>
                  <a:pt x="0" y="0"/>
                </a:lnTo>
                <a:lnTo>
                  <a:pt x="0" y="3248180"/>
                </a:lnTo>
                <a:lnTo>
                  <a:pt x="3049229" y="3248180"/>
                </a:lnTo>
                <a:lnTo>
                  <a:pt x="30492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492256" y="756700"/>
            <a:ext cx="3293465" cy="3248180"/>
          </a:xfrm>
          <a:custGeom>
            <a:avLst/>
            <a:gdLst/>
            <a:ahLst/>
            <a:cxnLst/>
            <a:rect l="l" t="t" r="r" b="b"/>
            <a:pathLst>
              <a:path w="3293465" h="3248180">
                <a:moveTo>
                  <a:pt x="3293465" y="3248180"/>
                </a:moveTo>
                <a:lnTo>
                  <a:pt x="0" y="3248180"/>
                </a:lnTo>
                <a:lnTo>
                  <a:pt x="0" y="0"/>
                </a:lnTo>
                <a:lnTo>
                  <a:pt x="3293465" y="0"/>
                </a:lnTo>
                <a:lnTo>
                  <a:pt x="3293465" y="32481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14502279" y="756700"/>
            <a:ext cx="3293465" cy="3248180"/>
          </a:xfrm>
          <a:custGeom>
            <a:avLst/>
            <a:gdLst/>
            <a:ahLst/>
            <a:cxnLst/>
            <a:rect l="l" t="t" r="r" b="b"/>
            <a:pathLst>
              <a:path w="3293465" h="3248180">
                <a:moveTo>
                  <a:pt x="0" y="3248180"/>
                </a:moveTo>
                <a:lnTo>
                  <a:pt x="3293465" y="3248180"/>
                </a:lnTo>
                <a:lnTo>
                  <a:pt x="3293465" y="0"/>
                </a:lnTo>
                <a:lnTo>
                  <a:pt x="0" y="0"/>
                </a:lnTo>
                <a:lnTo>
                  <a:pt x="0" y="32481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8330923" y="756700"/>
            <a:ext cx="1626154" cy="2118767"/>
          </a:xfrm>
          <a:custGeom>
            <a:avLst/>
            <a:gdLst/>
            <a:ahLst/>
            <a:cxnLst/>
            <a:rect l="l" t="t" r="r" b="b"/>
            <a:pathLst>
              <a:path w="1626154" h="2118767">
                <a:moveTo>
                  <a:pt x="0" y="0"/>
                </a:moveTo>
                <a:lnTo>
                  <a:pt x="1626154" y="0"/>
                </a:lnTo>
                <a:lnTo>
                  <a:pt x="1626154" y="2118768"/>
                </a:lnTo>
                <a:lnTo>
                  <a:pt x="0" y="2118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V="1">
            <a:off x="10197618" y="756700"/>
            <a:ext cx="1737248" cy="1777235"/>
          </a:xfrm>
          <a:custGeom>
            <a:avLst/>
            <a:gdLst/>
            <a:ahLst/>
            <a:cxnLst/>
            <a:rect l="l" t="t" r="r" b="b"/>
            <a:pathLst>
              <a:path w="1737248" h="1777235">
                <a:moveTo>
                  <a:pt x="0" y="1777236"/>
                </a:moveTo>
                <a:lnTo>
                  <a:pt x="1737247" y="1777236"/>
                </a:lnTo>
                <a:lnTo>
                  <a:pt x="1737247" y="0"/>
                </a:lnTo>
                <a:lnTo>
                  <a:pt x="0" y="0"/>
                </a:lnTo>
                <a:lnTo>
                  <a:pt x="0" y="177723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6349964" y="756700"/>
            <a:ext cx="1737248" cy="1777235"/>
          </a:xfrm>
          <a:custGeom>
            <a:avLst/>
            <a:gdLst/>
            <a:ahLst/>
            <a:cxnLst/>
            <a:rect l="l" t="t" r="r" b="b"/>
            <a:pathLst>
              <a:path w="1737248" h="1777235">
                <a:moveTo>
                  <a:pt x="1737248" y="1777236"/>
                </a:moveTo>
                <a:lnTo>
                  <a:pt x="0" y="1777236"/>
                </a:lnTo>
                <a:lnTo>
                  <a:pt x="0" y="0"/>
                </a:lnTo>
                <a:lnTo>
                  <a:pt x="1737248" y="0"/>
                </a:lnTo>
                <a:lnTo>
                  <a:pt x="1737248" y="177723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12457108" y="519738"/>
            <a:ext cx="1522929" cy="2199176"/>
          </a:xfrm>
          <a:custGeom>
            <a:avLst/>
            <a:gdLst/>
            <a:ahLst/>
            <a:cxnLst/>
            <a:rect l="l" t="t" r="r" b="b"/>
            <a:pathLst>
              <a:path w="1522929" h="2199176">
                <a:moveTo>
                  <a:pt x="0" y="0"/>
                </a:moveTo>
                <a:lnTo>
                  <a:pt x="1522929" y="0"/>
                </a:lnTo>
                <a:lnTo>
                  <a:pt x="1522929" y="2199175"/>
                </a:lnTo>
                <a:lnTo>
                  <a:pt x="0" y="2199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 flipV="1">
            <a:off x="4245201" y="519738"/>
            <a:ext cx="1522929" cy="2199176"/>
          </a:xfrm>
          <a:custGeom>
            <a:avLst/>
            <a:gdLst/>
            <a:ahLst/>
            <a:cxnLst/>
            <a:rect l="l" t="t" r="r" b="b"/>
            <a:pathLst>
              <a:path w="1522929" h="2199176">
                <a:moveTo>
                  <a:pt x="0" y="2199175"/>
                </a:moveTo>
                <a:lnTo>
                  <a:pt x="1522929" y="2199175"/>
                </a:lnTo>
                <a:lnTo>
                  <a:pt x="1522929" y="0"/>
                </a:lnTo>
                <a:lnTo>
                  <a:pt x="0" y="0"/>
                </a:lnTo>
                <a:lnTo>
                  <a:pt x="0" y="219917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2256" y="4004880"/>
            <a:ext cx="1896128" cy="2192056"/>
          </a:xfrm>
          <a:custGeom>
            <a:avLst/>
            <a:gdLst/>
            <a:ahLst/>
            <a:cxnLst/>
            <a:rect l="l" t="t" r="r" b="b"/>
            <a:pathLst>
              <a:path w="1896128" h="2192056">
                <a:moveTo>
                  <a:pt x="0" y="0"/>
                </a:moveTo>
                <a:lnTo>
                  <a:pt x="1896128" y="0"/>
                </a:lnTo>
                <a:lnTo>
                  <a:pt x="1896128" y="2192056"/>
                </a:lnTo>
                <a:lnTo>
                  <a:pt x="0" y="219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5899616" y="4004880"/>
            <a:ext cx="1896128" cy="2192056"/>
          </a:xfrm>
          <a:custGeom>
            <a:avLst/>
            <a:gdLst/>
            <a:ahLst/>
            <a:cxnLst/>
            <a:rect l="l" t="t" r="r" b="b"/>
            <a:pathLst>
              <a:path w="1896128" h="2192056">
                <a:moveTo>
                  <a:pt x="1896128" y="0"/>
                </a:moveTo>
                <a:lnTo>
                  <a:pt x="0" y="0"/>
                </a:lnTo>
                <a:lnTo>
                  <a:pt x="0" y="2192056"/>
                </a:lnTo>
                <a:lnTo>
                  <a:pt x="1896128" y="2192056"/>
                </a:lnTo>
                <a:lnTo>
                  <a:pt x="18961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99375" y="6859043"/>
            <a:ext cx="1106479" cy="1106479"/>
          </a:xfrm>
          <a:custGeom>
            <a:avLst/>
            <a:gdLst/>
            <a:ahLst/>
            <a:cxnLst/>
            <a:rect l="l" t="t" r="r" b="b"/>
            <a:pathLst>
              <a:path w="1106479" h="1106479">
                <a:moveTo>
                  <a:pt x="0" y="0"/>
                </a:moveTo>
                <a:lnTo>
                  <a:pt x="1106479" y="0"/>
                </a:lnTo>
                <a:lnTo>
                  <a:pt x="1106479" y="1106479"/>
                </a:lnTo>
                <a:lnTo>
                  <a:pt x="0" y="11064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91514" t="-64193" r="-499913" b="-247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782146" y="6850308"/>
            <a:ext cx="1106479" cy="1106479"/>
          </a:xfrm>
          <a:custGeom>
            <a:avLst/>
            <a:gdLst/>
            <a:ahLst/>
            <a:cxnLst/>
            <a:rect l="l" t="t" r="r" b="b"/>
            <a:pathLst>
              <a:path w="1106479" h="1106479">
                <a:moveTo>
                  <a:pt x="0" y="0"/>
                </a:moveTo>
                <a:lnTo>
                  <a:pt x="1106479" y="0"/>
                </a:lnTo>
                <a:lnTo>
                  <a:pt x="1106479" y="1106479"/>
                </a:lnTo>
                <a:lnTo>
                  <a:pt x="0" y="11064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91514" t="-64193" r="-499913" b="-247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645796" y="7118467"/>
            <a:ext cx="2339478" cy="2411833"/>
          </a:xfrm>
          <a:custGeom>
            <a:avLst/>
            <a:gdLst/>
            <a:ahLst/>
            <a:cxnLst/>
            <a:rect l="l" t="t" r="r" b="b"/>
            <a:pathLst>
              <a:path w="2339478" h="2411833">
                <a:moveTo>
                  <a:pt x="0" y="0"/>
                </a:moveTo>
                <a:lnTo>
                  <a:pt x="2339478" y="0"/>
                </a:lnTo>
                <a:lnTo>
                  <a:pt x="2339478" y="2411833"/>
                </a:lnTo>
                <a:lnTo>
                  <a:pt x="0" y="24118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5302726" y="7118467"/>
            <a:ext cx="2339478" cy="2411833"/>
          </a:xfrm>
          <a:custGeom>
            <a:avLst/>
            <a:gdLst/>
            <a:ahLst/>
            <a:cxnLst/>
            <a:rect l="l" t="t" r="r" b="b"/>
            <a:pathLst>
              <a:path w="2339478" h="2411833">
                <a:moveTo>
                  <a:pt x="2339478" y="0"/>
                </a:moveTo>
                <a:lnTo>
                  <a:pt x="0" y="0"/>
                </a:lnTo>
                <a:lnTo>
                  <a:pt x="0" y="2411833"/>
                </a:lnTo>
                <a:lnTo>
                  <a:pt x="2339478" y="2411833"/>
                </a:lnTo>
                <a:lnTo>
                  <a:pt x="233947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850098" y="7146285"/>
            <a:ext cx="2587804" cy="2384015"/>
          </a:xfrm>
          <a:custGeom>
            <a:avLst/>
            <a:gdLst/>
            <a:ahLst/>
            <a:cxnLst/>
            <a:rect l="l" t="t" r="r" b="b"/>
            <a:pathLst>
              <a:path w="2587804" h="2384015">
                <a:moveTo>
                  <a:pt x="0" y="0"/>
                </a:moveTo>
                <a:lnTo>
                  <a:pt x="2587804" y="0"/>
                </a:lnTo>
                <a:lnTo>
                  <a:pt x="2587804" y="2384015"/>
                </a:lnTo>
                <a:lnTo>
                  <a:pt x="0" y="23840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3973943" y="8192749"/>
            <a:ext cx="1307455" cy="1337550"/>
          </a:xfrm>
          <a:custGeom>
            <a:avLst/>
            <a:gdLst/>
            <a:ahLst/>
            <a:cxnLst/>
            <a:rect l="l" t="t" r="r" b="b"/>
            <a:pathLst>
              <a:path w="1307455" h="1337550">
                <a:moveTo>
                  <a:pt x="1307455" y="0"/>
                </a:moveTo>
                <a:lnTo>
                  <a:pt x="0" y="0"/>
                </a:lnTo>
                <a:lnTo>
                  <a:pt x="0" y="1337551"/>
                </a:lnTo>
                <a:lnTo>
                  <a:pt x="1307455" y="1337551"/>
                </a:lnTo>
                <a:lnTo>
                  <a:pt x="130745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006602" y="8192749"/>
            <a:ext cx="1307455" cy="1337550"/>
          </a:xfrm>
          <a:custGeom>
            <a:avLst/>
            <a:gdLst/>
            <a:ahLst/>
            <a:cxnLst/>
            <a:rect l="l" t="t" r="r" b="b"/>
            <a:pathLst>
              <a:path w="1307455" h="1337550">
                <a:moveTo>
                  <a:pt x="0" y="0"/>
                </a:moveTo>
                <a:lnTo>
                  <a:pt x="1307455" y="0"/>
                </a:lnTo>
                <a:lnTo>
                  <a:pt x="1307455" y="1337551"/>
                </a:lnTo>
                <a:lnTo>
                  <a:pt x="0" y="1337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350913" y="2027598"/>
            <a:ext cx="706385" cy="706385"/>
          </a:xfrm>
          <a:custGeom>
            <a:avLst/>
            <a:gdLst/>
            <a:ahLst/>
            <a:cxnLst/>
            <a:rect l="l" t="t" r="r" b="b"/>
            <a:pathLst>
              <a:path w="706385" h="706385">
                <a:moveTo>
                  <a:pt x="0" y="0"/>
                </a:moveTo>
                <a:lnTo>
                  <a:pt x="706385" y="0"/>
                </a:lnTo>
                <a:lnTo>
                  <a:pt x="706385" y="706385"/>
                </a:lnTo>
                <a:lnTo>
                  <a:pt x="0" y="706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91514" t="-64193" r="-499913" b="-247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230702" y="2027598"/>
            <a:ext cx="706385" cy="706385"/>
          </a:xfrm>
          <a:custGeom>
            <a:avLst/>
            <a:gdLst/>
            <a:ahLst/>
            <a:cxnLst/>
            <a:rect l="l" t="t" r="r" b="b"/>
            <a:pathLst>
              <a:path w="706385" h="706385">
                <a:moveTo>
                  <a:pt x="0" y="0"/>
                </a:moveTo>
                <a:lnTo>
                  <a:pt x="706385" y="0"/>
                </a:lnTo>
                <a:lnTo>
                  <a:pt x="706385" y="706385"/>
                </a:lnTo>
                <a:lnTo>
                  <a:pt x="0" y="706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91514" t="-64193" r="-499913" b="-24720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137071" cy="5143500"/>
          </a:xfrm>
          <a:custGeom>
            <a:avLst/>
            <a:gdLst/>
            <a:ahLst/>
            <a:cxnLst/>
            <a:rect l="l" t="t" r="r" b="b"/>
            <a:pathLst>
              <a:path w="5137071" h="5143500">
                <a:moveTo>
                  <a:pt x="0" y="0"/>
                </a:moveTo>
                <a:lnTo>
                  <a:pt x="5137071" y="0"/>
                </a:lnTo>
                <a:lnTo>
                  <a:pt x="513707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137071" y="0"/>
            <a:ext cx="5137071" cy="5143500"/>
          </a:xfrm>
          <a:custGeom>
            <a:avLst/>
            <a:gdLst/>
            <a:ahLst/>
            <a:cxnLst/>
            <a:rect l="l" t="t" r="r" b="b"/>
            <a:pathLst>
              <a:path w="5137071" h="5143500">
                <a:moveTo>
                  <a:pt x="0" y="0"/>
                </a:moveTo>
                <a:lnTo>
                  <a:pt x="5137070" y="0"/>
                </a:lnTo>
                <a:lnTo>
                  <a:pt x="513707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703684" y="2083465"/>
            <a:ext cx="6771002" cy="6822168"/>
          </a:xfrm>
          <a:custGeom>
            <a:avLst/>
            <a:gdLst/>
            <a:ahLst/>
            <a:cxnLst/>
            <a:rect l="l" t="t" r="r" b="b"/>
            <a:pathLst>
              <a:path w="6771002" h="6822168">
                <a:moveTo>
                  <a:pt x="0" y="0"/>
                </a:moveTo>
                <a:lnTo>
                  <a:pt x="6771002" y="0"/>
                </a:lnTo>
                <a:lnTo>
                  <a:pt x="6771002" y="6822169"/>
                </a:lnTo>
                <a:lnTo>
                  <a:pt x="0" y="6822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2384" y="1197708"/>
            <a:ext cx="5388643" cy="5429363"/>
          </a:xfrm>
          <a:custGeom>
            <a:avLst/>
            <a:gdLst/>
            <a:ahLst/>
            <a:cxnLst/>
            <a:rect l="l" t="t" r="r" b="b"/>
            <a:pathLst>
              <a:path w="5388643" h="5429363">
                <a:moveTo>
                  <a:pt x="0" y="0"/>
                </a:moveTo>
                <a:lnTo>
                  <a:pt x="5388643" y="0"/>
                </a:lnTo>
                <a:lnTo>
                  <a:pt x="5388643" y="5429363"/>
                </a:lnTo>
                <a:lnTo>
                  <a:pt x="0" y="5429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137071" y="5143500"/>
            <a:ext cx="5137071" cy="5143500"/>
          </a:xfrm>
          <a:custGeom>
            <a:avLst/>
            <a:gdLst/>
            <a:ahLst/>
            <a:cxnLst/>
            <a:rect l="l" t="t" r="r" b="b"/>
            <a:pathLst>
              <a:path w="5137071" h="5143500">
                <a:moveTo>
                  <a:pt x="0" y="0"/>
                </a:moveTo>
                <a:lnTo>
                  <a:pt x="5137070" y="0"/>
                </a:lnTo>
                <a:lnTo>
                  <a:pt x="513707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74141" y="0"/>
            <a:ext cx="5137071" cy="5143500"/>
          </a:xfrm>
          <a:custGeom>
            <a:avLst/>
            <a:gdLst/>
            <a:ahLst/>
            <a:cxnLst/>
            <a:rect l="l" t="t" r="r" b="b"/>
            <a:pathLst>
              <a:path w="5137071" h="5143500">
                <a:moveTo>
                  <a:pt x="0" y="0"/>
                </a:moveTo>
                <a:lnTo>
                  <a:pt x="5137071" y="0"/>
                </a:lnTo>
                <a:lnTo>
                  <a:pt x="513707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5143500"/>
            <a:ext cx="5137071" cy="5143500"/>
          </a:xfrm>
          <a:custGeom>
            <a:avLst/>
            <a:gdLst/>
            <a:ahLst/>
            <a:cxnLst/>
            <a:rect l="l" t="t" r="r" b="b"/>
            <a:pathLst>
              <a:path w="5137071" h="5143500">
                <a:moveTo>
                  <a:pt x="0" y="0"/>
                </a:moveTo>
                <a:lnTo>
                  <a:pt x="5137071" y="0"/>
                </a:lnTo>
                <a:lnTo>
                  <a:pt x="513707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74141" y="5143500"/>
            <a:ext cx="5137071" cy="5143500"/>
          </a:xfrm>
          <a:custGeom>
            <a:avLst/>
            <a:gdLst/>
            <a:ahLst/>
            <a:cxnLst/>
            <a:rect l="l" t="t" r="r" b="b"/>
            <a:pathLst>
              <a:path w="5137071" h="5143500">
                <a:moveTo>
                  <a:pt x="0" y="0"/>
                </a:moveTo>
                <a:lnTo>
                  <a:pt x="5137071" y="0"/>
                </a:lnTo>
                <a:lnTo>
                  <a:pt x="513707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411212" y="0"/>
            <a:ext cx="5137071" cy="5143500"/>
          </a:xfrm>
          <a:custGeom>
            <a:avLst/>
            <a:gdLst/>
            <a:ahLst/>
            <a:cxnLst/>
            <a:rect l="l" t="t" r="r" b="b"/>
            <a:pathLst>
              <a:path w="5137071" h="5143500">
                <a:moveTo>
                  <a:pt x="0" y="0"/>
                </a:moveTo>
                <a:lnTo>
                  <a:pt x="5137070" y="0"/>
                </a:lnTo>
                <a:lnTo>
                  <a:pt x="513707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11212" y="5143500"/>
            <a:ext cx="5137071" cy="5143500"/>
          </a:xfrm>
          <a:custGeom>
            <a:avLst/>
            <a:gdLst/>
            <a:ahLst/>
            <a:cxnLst/>
            <a:rect l="l" t="t" r="r" b="b"/>
            <a:pathLst>
              <a:path w="5137071" h="5143500">
                <a:moveTo>
                  <a:pt x="0" y="0"/>
                </a:moveTo>
                <a:lnTo>
                  <a:pt x="5137070" y="0"/>
                </a:lnTo>
                <a:lnTo>
                  <a:pt x="513707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15420" y="294624"/>
            <a:ext cx="3450905" cy="4929865"/>
          </a:xfrm>
          <a:custGeom>
            <a:avLst/>
            <a:gdLst/>
            <a:ahLst/>
            <a:cxnLst/>
            <a:rect l="l" t="t" r="r" b="b"/>
            <a:pathLst>
              <a:path w="3450905" h="4929865">
                <a:moveTo>
                  <a:pt x="0" y="0"/>
                </a:moveTo>
                <a:lnTo>
                  <a:pt x="3450905" y="0"/>
                </a:lnTo>
                <a:lnTo>
                  <a:pt x="3450905" y="4929865"/>
                </a:lnTo>
                <a:lnTo>
                  <a:pt x="0" y="4929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865881" y="2911937"/>
            <a:ext cx="6305931" cy="8229600"/>
          </a:xfrm>
          <a:custGeom>
            <a:avLst/>
            <a:gdLst/>
            <a:ahLst/>
            <a:cxnLst/>
            <a:rect l="l" t="t" r="r" b="b"/>
            <a:pathLst>
              <a:path w="6305931" h="8229600">
                <a:moveTo>
                  <a:pt x="0" y="0"/>
                </a:moveTo>
                <a:lnTo>
                  <a:pt x="6305931" y="0"/>
                </a:lnTo>
                <a:lnTo>
                  <a:pt x="63059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93253" y="6779884"/>
            <a:ext cx="1873073" cy="1870731"/>
          </a:xfrm>
          <a:custGeom>
            <a:avLst/>
            <a:gdLst/>
            <a:ahLst/>
            <a:cxnLst/>
            <a:rect l="l" t="t" r="r" b="b"/>
            <a:pathLst>
              <a:path w="1873073" h="1870731">
                <a:moveTo>
                  <a:pt x="0" y="0"/>
                </a:moveTo>
                <a:lnTo>
                  <a:pt x="1873072" y="0"/>
                </a:lnTo>
                <a:lnTo>
                  <a:pt x="1873072" y="1870732"/>
                </a:lnTo>
                <a:lnTo>
                  <a:pt x="0" y="18707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0" y="0"/>
            <a:ext cx="6974790" cy="3452521"/>
          </a:xfrm>
          <a:custGeom>
            <a:avLst/>
            <a:gdLst/>
            <a:ahLst/>
            <a:cxnLst/>
            <a:rect l="l" t="t" r="r" b="b"/>
            <a:pathLst>
              <a:path w="6974790" h="3452521">
                <a:moveTo>
                  <a:pt x="6974790" y="0"/>
                </a:moveTo>
                <a:lnTo>
                  <a:pt x="0" y="0"/>
                </a:lnTo>
                <a:lnTo>
                  <a:pt x="0" y="3452521"/>
                </a:lnTo>
                <a:lnTo>
                  <a:pt x="6974790" y="3452521"/>
                </a:lnTo>
                <a:lnTo>
                  <a:pt x="697479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1302595" y="0"/>
            <a:ext cx="6985405" cy="3457775"/>
          </a:xfrm>
          <a:custGeom>
            <a:avLst/>
            <a:gdLst/>
            <a:ahLst/>
            <a:cxnLst/>
            <a:rect l="l" t="t" r="r" b="b"/>
            <a:pathLst>
              <a:path w="6985405" h="3457775">
                <a:moveTo>
                  <a:pt x="0" y="0"/>
                </a:moveTo>
                <a:lnTo>
                  <a:pt x="6985405" y="0"/>
                </a:lnTo>
                <a:lnTo>
                  <a:pt x="6985405" y="3457775"/>
                </a:lnTo>
                <a:lnTo>
                  <a:pt x="0" y="345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82618" y="5143500"/>
            <a:ext cx="4526349" cy="3688975"/>
          </a:xfrm>
          <a:custGeom>
            <a:avLst/>
            <a:gdLst/>
            <a:ahLst/>
            <a:cxnLst/>
            <a:rect l="l" t="t" r="r" b="b"/>
            <a:pathLst>
              <a:path w="4526349" h="3688975">
                <a:moveTo>
                  <a:pt x="0" y="0"/>
                </a:moveTo>
                <a:lnTo>
                  <a:pt x="4526349" y="0"/>
                </a:lnTo>
                <a:lnTo>
                  <a:pt x="4526349" y="3688975"/>
                </a:lnTo>
                <a:lnTo>
                  <a:pt x="0" y="3688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58622" y="4831564"/>
            <a:ext cx="5049740" cy="4405899"/>
          </a:xfrm>
          <a:custGeom>
            <a:avLst/>
            <a:gdLst/>
            <a:ahLst/>
            <a:cxnLst/>
            <a:rect l="l" t="t" r="r" b="b"/>
            <a:pathLst>
              <a:path w="5049740" h="4405899">
                <a:moveTo>
                  <a:pt x="0" y="0"/>
                </a:moveTo>
                <a:lnTo>
                  <a:pt x="5049741" y="0"/>
                </a:lnTo>
                <a:lnTo>
                  <a:pt x="5049741" y="4405899"/>
                </a:lnTo>
                <a:lnTo>
                  <a:pt x="0" y="4405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101093" y="5664775"/>
            <a:ext cx="4336349" cy="3875612"/>
          </a:xfrm>
          <a:custGeom>
            <a:avLst/>
            <a:gdLst/>
            <a:ahLst/>
            <a:cxnLst/>
            <a:rect l="l" t="t" r="r" b="b"/>
            <a:pathLst>
              <a:path w="4336349" h="3875612">
                <a:moveTo>
                  <a:pt x="0" y="0"/>
                </a:moveTo>
                <a:lnTo>
                  <a:pt x="4336349" y="0"/>
                </a:lnTo>
                <a:lnTo>
                  <a:pt x="4336349" y="3875612"/>
                </a:lnTo>
                <a:lnTo>
                  <a:pt x="0" y="3875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236114" y="8137613"/>
            <a:ext cx="7159824" cy="3177172"/>
          </a:xfrm>
          <a:custGeom>
            <a:avLst/>
            <a:gdLst/>
            <a:ahLst/>
            <a:cxnLst/>
            <a:rect l="l" t="t" r="r" b="b"/>
            <a:pathLst>
              <a:path w="7159824" h="3177172">
                <a:moveTo>
                  <a:pt x="0" y="0"/>
                </a:moveTo>
                <a:lnTo>
                  <a:pt x="7159824" y="0"/>
                </a:lnTo>
                <a:lnTo>
                  <a:pt x="7159824" y="3177172"/>
                </a:lnTo>
                <a:lnTo>
                  <a:pt x="0" y="31771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22073" y="6360048"/>
            <a:ext cx="4959339" cy="3366151"/>
          </a:xfrm>
          <a:custGeom>
            <a:avLst/>
            <a:gdLst/>
            <a:ahLst/>
            <a:cxnLst/>
            <a:rect l="l" t="t" r="r" b="b"/>
            <a:pathLst>
              <a:path w="4959339" h="3366151">
                <a:moveTo>
                  <a:pt x="0" y="0"/>
                </a:moveTo>
                <a:lnTo>
                  <a:pt x="4959339" y="0"/>
                </a:lnTo>
                <a:lnTo>
                  <a:pt x="4959339" y="3366151"/>
                </a:lnTo>
                <a:lnTo>
                  <a:pt x="0" y="33661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07004">
            <a:off x="5309808" y="7798139"/>
            <a:ext cx="4840834" cy="4977721"/>
          </a:xfrm>
          <a:custGeom>
            <a:avLst/>
            <a:gdLst/>
            <a:ahLst/>
            <a:cxnLst/>
            <a:rect l="l" t="t" r="r" b="b"/>
            <a:pathLst>
              <a:path w="4840834" h="4977721">
                <a:moveTo>
                  <a:pt x="0" y="0"/>
                </a:moveTo>
                <a:lnTo>
                  <a:pt x="4840834" y="0"/>
                </a:lnTo>
                <a:lnTo>
                  <a:pt x="4840834" y="4977722"/>
                </a:lnTo>
                <a:lnTo>
                  <a:pt x="0" y="49777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2263" y="6364838"/>
            <a:ext cx="4188893" cy="4949948"/>
          </a:xfrm>
          <a:custGeom>
            <a:avLst/>
            <a:gdLst/>
            <a:ahLst/>
            <a:cxnLst/>
            <a:rect l="l" t="t" r="r" b="b"/>
            <a:pathLst>
              <a:path w="4188893" h="4949948">
                <a:moveTo>
                  <a:pt x="0" y="0"/>
                </a:moveTo>
                <a:lnTo>
                  <a:pt x="4188893" y="0"/>
                </a:lnTo>
                <a:lnTo>
                  <a:pt x="4188893" y="4949947"/>
                </a:lnTo>
                <a:lnTo>
                  <a:pt x="0" y="4949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01742" y="7911423"/>
            <a:ext cx="5867745" cy="2911868"/>
          </a:xfrm>
          <a:custGeom>
            <a:avLst/>
            <a:gdLst/>
            <a:ahLst/>
            <a:cxnLst/>
            <a:rect l="l" t="t" r="r" b="b"/>
            <a:pathLst>
              <a:path w="5867745" h="2911868">
                <a:moveTo>
                  <a:pt x="0" y="0"/>
                </a:moveTo>
                <a:lnTo>
                  <a:pt x="5867745" y="0"/>
                </a:lnTo>
                <a:lnTo>
                  <a:pt x="5867745" y="2911869"/>
                </a:lnTo>
                <a:lnTo>
                  <a:pt x="0" y="2911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771543" y="2073773"/>
            <a:ext cx="822979" cy="1015197"/>
          </a:xfrm>
          <a:custGeom>
            <a:avLst/>
            <a:gdLst/>
            <a:ahLst/>
            <a:cxnLst/>
            <a:rect l="l" t="t" r="r" b="b"/>
            <a:pathLst>
              <a:path w="822979" h="1015197">
                <a:moveTo>
                  <a:pt x="0" y="0"/>
                </a:moveTo>
                <a:lnTo>
                  <a:pt x="822980" y="0"/>
                </a:lnTo>
                <a:lnTo>
                  <a:pt x="822980" y="1015197"/>
                </a:lnTo>
                <a:lnTo>
                  <a:pt x="0" y="10151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5349" r="-579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06650" y="2484471"/>
            <a:ext cx="1196635" cy="1476124"/>
          </a:xfrm>
          <a:custGeom>
            <a:avLst/>
            <a:gdLst/>
            <a:ahLst/>
            <a:cxnLst/>
            <a:rect l="l" t="t" r="r" b="b"/>
            <a:pathLst>
              <a:path w="1196635" h="1476124">
                <a:moveTo>
                  <a:pt x="0" y="0"/>
                </a:moveTo>
                <a:lnTo>
                  <a:pt x="1196634" y="0"/>
                </a:lnTo>
                <a:lnTo>
                  <a:pt x="1196634" y="1476124"/>
                </a:lnTo>
                <a:lnTo>
                  <a:pt x="0" y="14761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5349" r="-579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82684" y="1636521"/>
            <a:ext cx="423678" cy="522633"/>
          </a:xfrm>
          <a:custGeom>
            <a:avLst/>
            <a:gdLst/>
            <a:ahLst/>
            <a:cxnLst/>
            <a:rect l="l" t="t" r="r" b="b"/>
            <a:pathLst>
              <a:path w="423678" h="522633">
                <a:moveTo>
                  <a:pt x="0" y="0"/>
                </a:moveTo>
                <a:lnTo>
                  <a:pt x="423678" y="0"/>
                </a:lnTo>
                <a:lnTo>
                  <a:pt x="423678" y="522633"/>
                </a:lnTo>
                <a:lnTo>
                  <a:pt x="0" y="522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5349" r="-579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142477" y="243681"/>
            <a:ext cx="859026" cy="1059662"/>
          </a:xfrm>
          <a:custGeom>
            <a:avLst/>
            <a:gdLst/>
            <a:ahLst/>
            <a:cxnLst/>
            <a:rect l="l" t="t" r="r" b="b"/>
            <a:pathLst>
              <a:path w="859026" h="1059662">
                <a:moveTo>
                  <a:pt x="0" y="0"/>
                </a:moveTo>
                <a:lnTo>
                  <a:pt x="859026" y="0"/>
                </a:lnTo>
                <a:lnTo>
                  <a:pt x="859026" y="1059663"/>
                </a:lnTo>
                <a:lnTo>
                  <a:pt x="0" y="1059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5349" r="-579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917234" y="5364573"/>
            <a:ext cx="672874" cy="830033"/>
          </a:xfrm>
          <a:custGeom>
            <a:avLst/>
            <a:gdLst/>
            <a:ahLst/>
            <a:cxnLst/>
            <a:rect l="l" t="t" r="r" b="b"/>
            <a:pathLst>
              <a:path w="672874" h="830033">
                <a:moveTo>
                  <a:pt x="0" y="0"/>
                </a:moveTo>
                <a:lnTo>
                  <a:pt x="672874" y="0"/>
                </a:lnTo>
                <a:lnTo>
                  <a:pt x="672874" y="830033"/>
                </a:lnTo>
                <a:lnTo>
                  <a:pt x="0" y="8300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5349" r="-579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94657" y="5143500"/>
            <a:ext cx="422577" cy="521275"/>
          </a:xfrm>
          <a:custGeom>
            <a:avLst/>
            <a:gdLst/>
            <a:ahLst/>
            <a:cxnLst/>
            <a:rect l="l" t="t" r="r" b="b"/>
            <a:pathLst>
              <a:path w="422577" h="521275">
                <a:moveTo>
                  <a:pt x="0" y="0"/>
                </a:moveTo>
                <a:lnTo>
                  <a:pt x="422577" y="0"/>
                </a:lnTo>
                <a:lnTo>
                  <a:pt x="422577" y="521275"/>
                </a:lnTo>
                <a:lnTo>
                  <a:pt x="0" y="5212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5349" r="-5798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116</Words>
  <Application>Microsoft Macintosh PowerPoint</Application>
  <PresentationFormat>Custom</PresentationFormat>
  <Paragraphs>24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Poppins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Multicultural Celebrations PPT Backgrounds</dc:title>
  <cp:lastModifiedBy>Zhun Yee Chew</cp:lastModifiedBy>
  <cp:revision>2</cp:revision>
  <dcterms:created xsi:type="dcterms:W3CDTF">2006-08-16T00:00:00Z</dcterms:created>
  <dcterms:modified xsi:type="dcterms:W3CDTF">2023-12-11T09:50:26Z</dcterms:modified>
  <dc:identifier>DAF2SnUsfdc</dc:identifier>
</cp:coreProperties>
</file>