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9" r:id="rId23"/>
    <p:sldId id="296" r:id="rId24"/>
  </p:sldIdLst>
  <p:sldSz cx="18288000" cy="10287000"/>
  <p:notesSz cx="6858000" cy="9144000"/>
  <p:embeddedFontLst>
    <p:embeddedFont>
      <p:font typeface="Calibri" panose="020F0502020204030204" pitchFamily="34" charset="0"/>
      <p:regular r:id="rId26"/>
      <p:bold r:id="rId27"/>
      <p:italic r:id="rId28"/>
      <p:boldItalic r:id="rId29"/>
    </p:embeddedFont>
    <p:embeddedFont>
      <p:font typeface="Poppins" pitchFamily="2" charset="77"/>
      <p:regular r:id="rId30"/>
      <p:bold r:id="rId31"/>
      <p:italic r:id="rId32"/>
      <p:boldItalic r:id="rId33"/>
    </p:embeddedFont>
    <p:embeddedFont>
      <p:font typeface="Poppins Bold" pitchFamily="2" charset="77"/>
      <p:regular r:id="rId34"/>
      <p:bold r:id="rId35"/>
      <p:italic r:id="rId36"/>
      <p:boldItalic r:id="rId37"/>
    </p:embeddedFont>
    <p:embeddedFont>
      <p:font typeface="Poppins ExtraBold" pitchFamily="2" charset="77"/>
      <p:regular r:id="rId38"/>
      <p:bold r:id="rId39"/>
      <p:italic r:id="rId40"/>
      <p:boldItalic r:id="rId41"/>
    </p:embeddedFont>
    <p:embeddedFont>
      <p:font typeface="Poppins ExtraBold Bold" pitchFamily="2" charset="77"/>
      <p:regular r:id="rId42"/>
      <p:bold r:id="rId43"/>
    </p:embeddedFont>
    <p:embeddedFont>
      <p:font typeface="Poppins Medium" pitchFamily="2" charset="77"/>
      <p:regular r:id="rId44"/>
      <p:italic r:id="rId4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 autoAdjust="0"/>
    <p:restoredTop sz="94626" autoAdjust="0"/>
  </p:normalViewPr>
  <p:slideViewPr>
    <p:cSldViewPr>
      <p:cViewPr>
        <p:scale>
          <a:sx n="41" d="100"/>
          <a:sy n="41" d="100"/>
        </p:scale>
        <p:origin x="1856" y="14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1.fntdata"/><Relationship Id="rId39" Type="http://schemas.openxmlformats.org/officeDocument/2006/relationships/font" Target="fonts/font14.fntdata"/><Relationship Id="rId21" Type="http://schemas.openxmlformats.org/officeDocument/2006/relationships/slide" Target="slides/slide20.xml"/><Relationship Id="rId34" Type="http://schemas.openxmlformats.org/officeDocument/2006/relationships/font" Target="fonts/font9.fntdata"/><Relationship Id="rId42" Type="http://schemas.openxmlformats.org/officeDocument/2006/relationships/font" Target="fonts/font17.fntdata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4.fntdata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7.fntdata"/><Relationship Id="rId37" Type="http://schemas.openxmlformats.org/officeDocument/2006/relationships/font" Target="fonts/font12.fntdata"/><Relationship Id="rId40" Type="http://schemas.openxmlformats.org/officeDocument/2006/relationships/font" Target="fonts/font15.fntdata"/><Relationship Id="rId45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3.fntdata"/><Relationship Id="rId36" Type="http://schemas.openxmlformats.org/officeDocument/2006/relationships/font" Target="fonts/font11.fntdata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6.fntdata"/><Relationship Id="rId44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2.fntdata"/><Relationship Id="rId30" Type="http://schemas.openxmlformats.org/officeDocument/2006/relationships/font" Target="fonts/font5.fntdata"/><Relationship Id="rId35" Type="http://schemas.openxmlformats.org/officeDocument/2006/relationships/font" Target="fonts/font10.fntdata"/><Relationship Id="rId43" Type="http://schemas.openxmlformats.org/officeDocument/2006/relationships/font" Target="fonts/font18.fntdata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33" Type="http://schemas.openxmlformats.org/officeDocument/2006/relationships/font" Target="fonts/font8.fntdata"/><Relationship Id="rId38" Type="http://schemas.openxmlformats.org/officeDocument/2006/relationships/font" Target="fonts/font13.fntdata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765C6-8A94-9F42-B5E0-5A32005EEECE}" type="datetimeFigureOut">
              <a:rPr lang="en-US" smtClean="0"/>
              <a:t>12/5/23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E8C159-F77F-5F41-A295-B14130CDED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7926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8" name="Google Shape;1308;gf9a6fa3be7_9_217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9" name="Google Shape;1309;gf9a6fa3be7_9_217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56" name="Google Shape;17256;gf9a6fa3be7_9_42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57" name="Google Shape;17257;gf9a6fa3be7_9_42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1_Title only"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26"/>
          <p:cNvSpPr txBox="1">
            <a:spLocks noGrp="1"/>
          </p:cNvSpPr>
          <p:nvPr>
            <p:ph type="title"/>
          </p:nvPr>
        </p:nvSpPr>
        <p:spPr>
          <a:xfrm>
            <a:off x="2096700" y="647700"/>
            <a:ext cx="14094600" cy="96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rial"/>
              <a:buNone/>
              <a:defRPr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46715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12/5/23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12/5/23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2.xml"/><Relationship Id="rId6" Type="http://schemas.openxmlformats.org/officeDocument/2006/relationships/image" Target="file:///C:\Program%20Files\Inknoe%20ClassPoint%202\Images\mc_blue_comp.png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14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file:///C:\Program%20Files\Inknoe%20ClassPoint%202\Images\mc_blue_comp.png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14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file:///C:\Program%20Files\Inknoe%20ClassPoint%202\Images\mc_blue_comp.png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file:///C:\Program%20Files\Inknoe%20ClassPoint%202\Images\mc_blue_comp.png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.xml"/><Relationship Id="rId6" Type="http://schemas.openxmlformats.org/officeDocument/2006/relationships/image" Target="file:///C:\Program%20Files\Inknoe%20ClassPoint%202\Images\mc_blue_comp.png" TargetMode="External"/><Relationship Id="rId5" Type="http://schemas.openxmlformats.org/officeDocument/2006/relationships/image" Target="../media/image55.png"/><Relationship Id="rId4" Type="http://schemas.openxmlformats.org/officeDocument/2006/relationships/image" Target="../media/image14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png"/><Relationship Id="rId5" Type="http://schemas.openxmlformats.org/officeDocument/2006/relationships/image" Target="../media/image61.svg"/><Relationship Id="rId4" Type="http://schemas.openxmlformats.org/officeDocument/2006/relationships/image" Target="../media/image6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tiktok.com/@classpoint.ph" TargetMode="External"/><Relationship Id="rId13" Type="http://schemas.openxmlformats.org/officeDocument/2006/relationships/image" Target="../media/image67.tif"/><Relationship Id="rId18" Type="http://schemas.openxmlformats.org/officeDocument/2006/relationships/image" Target="../media/image72.tif"/><Relationship Id="rId3" Type="http://schemas.openxmlformats.org/officeDocument/2006/relationships/image" Target="../media/image65.png"/><Relationship Id="rId7" Type="http://schemas.openxmlformats.org/officeDocument/2006/relationships/hyperlink" Target="https://www.pinterest.ph/InknoeClassPoint/" TargetMode="External"/><Relationship Id="rId12" Type="http://schemas.openxmlformats.org/officeDocument/2006/relationships/image" Target="../media/image66.tif"/><Relationship Id="rId17" Type="http://schemas.openxmlformats.org/officeDocument/2006/relationships/image" Target="../media/image71.tif"/><Relationship Id="rId2" Type="http://schemas.openxmlformats.org/officeDocument/2006/relationships/image" Target="../media/image64.png"/><Relationship Id="rId16" Type="http://schemas.openxmlformats.org/officeDocument/2006/relationships/image" Target="../media/image70.tif"/><Relationship Id="rId20" Type="http://schemas.openxmlformats.org/officeDocument/2006/relationships/image" Target="../media/image73.tif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youtube.com/c/ClassPoint" TargetMode="External"/><Relationship Id="rId11" Type="http://schemas.openxmlformats.org/officeDocument/2006/relationships/hyperlink" Target="https://www.linkedin.com/company/inknoe/?originalSubdomain=sg" TargetMode="External"/><Relationship Id="rId5" Type="http://schemas.openxmlformats.org/officeDocument/2006/relationships/hyperlink" Target="https://twitter.com/ClassPointIo" TargetMode="External"/><Relationship Id="rId15" Type="http://schemas.openxmlformats.org/officeDocument/2006/relationships/image" Target="../media/image69.tif"/><Relationship Id="rId10" Type="http://schemas.openxmlformats.org/officeDocument/2006/relationships/hyperlink" Target="mailto:support@inknoe.com" TargetMode="External"/><Relationship Id="rId19" Type="http://schemas.openxmlformats.org/officeDocument/2006/relationships/hyperlink" Target="https://www.instagram.com/classpoint.io/" TargetMode="External"/><Relationship Id="rId4" Type="http://schemas.openxmlformats.org/officeDocument/2006/relationships/hyperlink" Target="https://www.facebook.com/classpoint.io" TargetMode="External"/><Relationship Id="rId9" Type="http://schemas.openxmlformats.org/officeDocument/2006/relationships/hyperlink" Target="https://www.tiktok.com/@classpoint" TargetMode="External"/><Relationship Id="rId14" Type="http://schemas.openxmlformats.org/officeDocument/2006/relationships/image" Target="../media/image68.t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18.svg"/><Relationship Id="rId5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file:///C:\Program%20Files\Inknoe%20ClassPoint%202\Images\wc_blue.png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svg"/><Relationship Id="rId3" Type="http://schemas.openxmlformats.org/officeDocument/2006/relationships/image" Target="../media/image21.png"/><Relationship Id="rId7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6" Type="http://schemas.openxmlformats.org/officeDocument/2006/relationships/image" Target="../media/image16.svg"/><Relationship Id="rId11" Type="http://schemas.openxmlformats.org/officeDocument/2006/relationships/image" Target="file:///C:\Program%20Files\Inknoe%20ClassPoint%202\Images\sa_blue.png" TargetMode="External"/><Relationship Id="rId5" Type="http://schemas.openxmlformats.org/officeDocument/2006/relationships/image" Target="../media/image15.png"/><Relationship Id="rId10" Type="http://schemas.openxmlformats.org/officeDocument/2006/relationships/image" Target="../media/image26.png"/><Relationship Id="rId4" Type="http://schemas.openxmlformats.org/officeDocument/2006/relationships/image" Target="../media/image22.svg"/><Relationship Id="rId9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3" Type="http://schemas.openxmlformats.org/officeDocument/2006/relationships/image" Target="../media/image27.png"/><Relationship Id="rId7" Type="http://schemas.openxmlformats.org/officeDocument/2006/relationships/image" Target="../media/image29.pn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10" Type="http://schemas.openxmlformats.org/officeDocument/2006/relationships/image" Target="file:///C:\Program%20Files\Inknoe%20ClassPoint%202\Images\sd_blue.png" TargetMode="External"/><Relationship Id="rId4" Type="http://schemas.openxmlformats.org/officeDocument/2006/relationships/image" Target="../media/image28.svg"/><Relationship Id="rId9" Type="http://schemas.openxmlformats.org/officeDocument/2006/relationships/image" Target="../media/image3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svg"/><Relationship Id="rId7" Type="http://schemas.openxmlformats.org/officeDocument/2006/relationships/image" Target="../media/image37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svg"/><Relationship Id="rId4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svg"/><Relationship Id="rId7" Type="http://schemas.openxmlformats.org/officeDocument/2006/relationships/image" Target="../media/image41.sv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1.xml"/><Relationship Id="rId13" Type="http://schemas.openxmlformats.org/officeDocument/2006/relationships/image" Target="../media/image45.png"/><Relationship Id="rId18" Type="http://schemas.openxmlformats.org/officeDocument/2006/relationships/image" Target="../media/image50.svg"/><Relationship Id="rId3" Type="http://schemas.openxmlformats.org/officeDocument/2006/relationships/tags" Target="../tags/tag6.xml"/><Relationship Id="rId7" Type="http://schemas.openxmlformats.org/officeDocument/2006/relationships/tags" Target="../tags/tag10.xml"/><Relationship Id="rId12" Type="http://schemas.openxmlformats.org/officeDocument/2006/relationships/image" Target="../media/image44.svg"/><Relationship Id="rId17" Type="http://schemas.openxmlformats.org/officeDocument/2006/relationships/image" Target="../media/image49.png"/><Relationship Id="rId2" Type="http://schemas.openxmlformats.org/officeDocument/2006/relationships/tags" Target="../tags/tag5.xml"/><Relationship Id="rId16" Type="http://schemas.openxmlformats.org/officeDocument/2006/relationships/image" Target="../media/image48.svg"/><Relationship Id="rId20" Type="http://schemas.openxmlformats.org/officeDocument/2006/relationships/image" Target="../media/image52.svg"/><Relationship Id="rId1" Type="http://schemas.openxmlformats.org/officeDocument/2006/relationships/tags" Target="../tags/tag4.xml"/><Relationship Id="rId6" Type="http://schemas.openxmlformats.org/officeDocument/2006/relationships/tags" Target="../tags/tag9.xml"/><Relationship Id="rId11" Type="http://schemas.openxmlformats.org/officeDocument/2006/relationships/image" Target="../media/image43.png"/><Relationship Id="rId5" Type="http://schemas.openxmlformats.org/officeDocument/2006/relationships/tags" Target="../tags/tag8.xml"/><Relationship Id="rId15" Type="http://schemas.openxmlformats.org/officeDocument/2006/relationships/image" Target="../media/image47.png"/><Relationship Id="rId10" Type="http://schemas.openxmlformats.org/officeDocument/2006/relationships/image" Target="../media/image42.png"/><Relationship Id="rId19" Type="http://schemas.openxmlformats.org/officeDocument/2006/relationships/image" Target="../media/image51.png"/><Relationship Id="rId4" Type="http://schemas.openxmlformats.org/officeDocument/2006/relationships/tags" Target="../tags/tag7.xml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46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sv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549055">
            <a:off x="2522636" y="-2896516"/>
            <a:ext cx="21009863" cy="15127101"/>
          </a:xfrm>
          <a:custGeom>
            <a:avLst/>
            <a:gdLst/>
            <a:ahLst/>
            <a:cxnLst/>
            <a:rect l="l" t="t" r="r" b="b"/>
            <a:pathLst>
              <a:path w="21009863" h="15127101">
                <a:moveTo>
                  <a:pt x="0" y="0"/>
                </a:moveTo>
                <a:lnTo>
                  <a:pt x="21009863" y="0"/>
                </a:lnTo>
                <a:lnTo>
                  <a:pt x="21009863" y="15127101"/>
                </a:lnTo>
                <a:lnTo>
                  <a:pt x="0" y="151271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 rot="-1108212">
            <a:off x="6931985" y="3928704"/>
            <a:ext cx="13339919" cy="2346924"/>
            <a:chOff x="0" y="0"/>
            <a:chExt cx="1871260" cy="3292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871260" cy="329215"/>
            </a:xfrm>
            <a:custGeom>
              <a:avLst/>
              <a:gdLst/>
              <a:ahLst/>
              <a:cxnLst/>
              <a:rect l="l" t="t" r="r" b="b"/>
              <a:pathLst>
                <a:path w="1871260" h="329215">
                  <a:moveTo>
                    <a:pt x="0" y="0"/>
                  </a:moveTo>
                  <a:lnTo>
                    <a:pt x="1871260" y="0"/>
                  </a:lnTo>
                  <a:lnTo>
                    <a:pt x="1871260" y="329215"/>
                  </a:lnTo>
                  <a:lnTo>
                    <a:pt x="0" y="329215"/>
                  </a:lnTo>
                  <a:close/>
                </a:path>
              </a:pathLst>
            </a:custGeom>
            <a:solidFill>
              <a:srgbClr val="637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95250"/>
              <a:ext cx="1871260" cy="424465"/>
            </a:xfrm>
            <a:prstGeom prst="rect">
              <a:avLst/>
            </a:prstGeom>
          </p:spPr>
          <p:txBody>
            <a:bodyPr lIns="95380" tIns="95380" rIns="95380" bIns="95380" rtlCol="0" anchor="ctr"/>
            <a:lstStyle/>
            <a:p>
              <a:pPr algn="ctr">
                <a:lnSpc>
                  <a:spcPts val="4994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 rot="-549055">
            <a:off x="15317148" y="6086957"/>
            <a:ext cx="2185748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rot="-549055">
            <a:off x="7678955" y="7317362"/>
            <a:ext cx="2185748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 rot="-549055">
            <a:off x="7348178" y="3568694"/>
            <a:ext cx="9922407" cy="2791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385"/>
              </a:lnSpc>
            </a:pPr>
            <a:r>
              <a:rPr lang="en-US" sz="10597">
                <a:solidFill>
                  <a:srgbClr val="FFFFFF"/>
                </a:solidFill>
                <a:latin typeface="Poppins ExtraBold"/>
              </a:rPr>
              <a:t>Merry</a:t>
            </a:r>
          </a:p>
          <a:p>
            <a:pPr algn="ctr">
              <a:lnSpc>
                <a:spcPts val="10385"/>
              </a:lnSpc>
            </a:pPr>
            <a:r>
              <a:rPr lang="en-US" sz="10597">
                <a:solidFill>
                  <a:srgbClr val="FFFFFF"/>
                </a:solidFill>
                <a:latin typeface="Poppins ExtraBold"/>
              </a:rPr>
              <a:t>Quizmas</a:t>
            </a:r>
          </a:p>
        </p:txBody>
      </p:sp>
      <p:sp>
        <p:nvSpPr>
          <p:cNvPr id="9" name="TextBox 9"/>
          <p:cNvSpPr txBox="1"/>
          <p:nvPr/>
        </p:nvSpPr>
        <p:spPr>
          <a:xfrm rot="-549055">
            <a:off x="9167524" y="6337338"/>
            <a:ext cx="6832848" cy="659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33"/>
              </a:lnSpc>
            </a:pPr>
            <a:r>
              <a:rPr lang="en-US" sz="3666" spc="333">
                <a:solidFill>
                  <a:srgbClr val="FFFFFF"/>
                </a:solidFill>
                <a:latin typeface="Poppins"/>
              </a:rPr>
              <a:t>WITH CLASSPOINT</a:t>
            </a:r>
          </a:p>
        </p:txBody>
      </p:sp>
      <p:sp>
        <p:nvSpPr>
          <p:cNvPr id="10" name="Freeform 10"/>
          <p:cNvSpPr/>
          <p:nvPr/>
        </p:nvSpPr>
        <p:spPr>
          <a:xfrm rot="343237">
            <a:off x="-2773818" y="4893202"/>
            <a:ext cx="6630415" cy="6691244"/>
          </a:xfrm>
          <a:custGeom>
            <a:avLst/>
            <a:gdLst/>
            <a:ahLst/>
            <a:cxnLst/>
            <a:rect l="l" t="t" r="r" b="b"/>
            <a:pathLst>
              <a:path w="6630415" h="6691244">
                <a:moveTo>
                  <a:pt x="0" y="0"/>
                </a:moveTo>
                <a:lnTo>
                  <a:pt x="6630415" y="0"/>
                </a:lnTo>
                <a:lnTo>
                  <a:pt x="6630415" y="6691244"/>
                </a:lnTo>
                <a:lnTo>
                  <a:pt x="0" y="669124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568736">
            <a:off x="15244744" y="8702247"/>
            <a:ext cx="1355963" cy="1750919"/>
          </a:xfrm>
          <a:custGeom>
            <a:avLst/>
            <a:gdLst/>
            <a:ahLst/>
            <a:cxnLst/>
            <a:rect l="l" t="t" r="r" b="b"/>
            <a:pathLst>
              <a:path w="1355963" h="1750919">
                <a:moveTo>
                  <a:pt x="0" y="0"/>
                </a:moveTo>
                <a:lnTo>
                  <a:pt x="1355963" y="0"/>
                </a:lnTo>
                <a:lnTo>
                  <a:pt x="1355963" y="1750919"/>
                </a:lnTo>
                <a:lnTo>
                  <a:pt x="0" y="175091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-11349" t="-465416" r="-6698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1560026" y="9329147"/>
            <a:ext cx="323046" cy="323046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BFE9D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5386239" y="9814942"/>
            <a:ext cx="281371" cy="281371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E4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 rot="-660249">
            <a:off x="46149" y="-1594633"/>
            <a:ext cx="6130511" cy="5729241"/>
          </a:xfrm>
          <a:custGeom>
            <a:avLst/>
            <a:gdLst/>
            <a:ahLst/>
            <a:cxnLst/>
            <a:rect l="l" t="t" r="r" b="b"/>
            <a:pathLst>
              <a:path w="6130511" h="5729241">
                <a:moveTo>
                  <a:pt x="0" y="0"/>
                </a:moveTo>
                <a:lnTo>
                  <a:pt x="6130511" y="0"/>
                </a:lnTo>
                <a:lnTo>
                  <a:pt x="6130511" y="5729241"/>
                </a:lnTo>
                <a:lnTo>
                  <a:pt x="0" y="572924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568736">
            <a:off x="7131819" y="-1118541"/>
            <a:ext cx="2149455" cy="2775535"/>
          </a:xfrm>
          <a:custGeom>
            <a:avLst/>
            <a:gdLst/>
            <a:ahLst/>
            <a:cxnLst/>
            <a:rect l="l" t="t" r="r" b="b"/>
            <a:pathLst>
              <a:path w="2149455" h="2775535">
                <a:moveTo>
                  <a:pt x="0" y="0"/>
                </a:moveTo>
                <a:lnTo>
                  <a:pt x="2149455" y="0"/>
                </a:lnTo>
                <a:lnTo>
                  <a:pt x="2149455" y="2775535"/>
                </a:lnTo>
                <a:lnTo>
                  <a:pt x="0" y="277553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11349" t="-465416" r="-669893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20"/>
          <p:cNvGrpSpPr/>
          <p:nvPr/>
        </p:nvGrpSpPr>
        <p:grpSpPr>
          <a:xfrm>
            <a:off x="11398503" y="946942"/>
            <a:ext cx="323046" cy="323046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E4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66675"/>
              <a:ext cx="660400" cy="669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39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5184">
            <a:off x="-1459415" y="-1471783"/>
            <a:ext cx="6231175" cy="7230266"/>
          </a:xfrm>
          <a:custGeom>
            <a:avLst/>
            <a:gdLst/>
            <a:ahLst/>
            <a:cxnLst/>
            <a:rect l="l" t="t" r="r" b="b"/>
            <a:pathLst>
              <a:path w="6231175" h="7230266">
                <a:moveTo>
                  <a:pt x="0" y="0"/>
                </a:moveTo>
                <a:lnTo>
                  <a:pt x="6231175" y="0"/>
                </a:lnTo>
                <a:lnTo>
                  <a:pt x="6231175" y="7230267"/>
                </a:lnTo>
                <a:lnTo>
                  <a:pt x="0" y="72302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365184">
            <a:off x="12712942" y="4237022"/>
            <a:ext cx="6231175" cy="7230266"/>
          </a:xfrm>
          <a:custGeom>
            <a:avLst/>
            <a:gdLst/>
            <a:ahLst/>
            <a:cxnLst/>
            <a:rect l="l" t="t" r="r" b="b"/>
            <a:pathLst>
              <a:path w="6231175" h="7230266">
                <a:moveTo>
                  <a:pt x="0" y="0"/>
                </a:moveTo>
                <a:lnTo>
                  <a:pt x="6231175" y="0"/>
                </a:lnTo>
                <a:lnTo>
                  <a:pt x="6231175" y="7230266"/>
                </a:lnTo>
                <a:lnTo>
                  <a:pt x="0" y="7230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56173" y="1028700"/>
            <a:ext cx="14975655" cy="8148691"/>
            <a:chOff x="0" y="0"/>
            <a:chExt cx="4637760" cy="25235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37760" cy="2523540"/>
            </a:xfrm>
            <a:custGeom>
              <a:avLst/>
              <a:gdLst/>
              <a:ahLst/>
              <a:cxnLst/>
              <a:rect l="l" t="t" r="r" b="b"/>
              <a:pathLst>
                <a:path w="4637760" h="2523540">
                  <a:moveTo>
                    <a:pt x="51697" y="0"/>
                  </a:moveTo>
                  <a:lnTo>
                    <a:pt x="4586063" y="0"/>
                  </a:lnTo>
                  <a:cubicBezTo>
                    <a:pt x="4599773" y="0"/>
                    <a:pt x="4612923" y="5447"/>
                    <a:pt x="4622618" y="15142"/>
                  </a:cubicBezTo>
                  <a:cubicBezTo>
                    <a:pt x="4632313" y="24837"/>
                    <a:pt x="4637760" y="37986"/>
                    <a:pt x="4637760" y="51697"/>
                  </a:cubicBezTo>
                  <a:lnTo>
                    <a:pt x="4637760" y="2471844"/>
                  </a:lnTo>
                  <a:cubicBezTo>
                    <a:pt x="4637760" y="2485554"/>
                    <a:pt x="4632313" y="2498704"/>
                    <a:pt x="4622618" y="2508399"/>
                  </a:cubicBezTo>
                  <a:cubicBezTo>
                    <a:pt x="4612923" y="2518094"/>
                    <a:pt x="4599773" y="2523540"/>
                    <a:pt x="4586063" y="2523540"/>
                  </a:cubicBezTo>
                  <a:lnTo>
                    <a:pt x="51697" y="2523540"/>
                  </a:lnTo>
                  <a:cubicBezTo>
                    <a:pt x="37986" y="2523540"/>
                    <a:pt x="24837" y="2518094"/>
                    <a:pt x="15142" y="2508399"/>
                  </a:cubicBezTo>
                  <a:cubicBezTo>
                    <a:pt x="5447" y="2498704"/>
                    <a:pt x="0" y="2485554"/>
                    <a:pt x="0" y="2471844"/>
                  </a:cubicBezTo>
                  <a:lnTo>
                    <a:pt x="0" y="51697"/>
                  </a:lnTo>
                  <a:cubicBezTo>
                    <a:pt x="0" y="37986"/>
                    <a:pt x="5447" y="24837"/>
                    <a:pt x="15142" y="15142"/>
                  </a:cubicBezTo>
                  <a:cubicBezTo>
                    <a:pt x="24837" y="5447"/>
                    <a:pt x="37986" y="0"/>
                    <a:pt x="51697" y="0"/>
                  </a:cubicBezTo>
                  <a:close/>
                </a:path>
              </a:pathLst>
            </a:custGeom>
            <a:solidFill>
              <a:srgbClr val="637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4637760" cy="2580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22311" y="1297367"/>
            <a:ext cx="14443378" cy="7611358"/>
            <a:chOff x="0" y="0"/>
            <a:chExt cx="4472921" cy="23571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72921" cy="2357135"/>
            </a:xfrm>
            <a:custGeom>
              <a:avLst/>
              <a:gdLst/>
              <a:ahLst/>
              <a:cxnLst/>
              <a:rect l="l" t="t" r="r" b="b"/>
              <a:pathLst>
                <a:path w="4472921" h="2357135">
                  <a:moveTo>
                    <a:pt x="43418" y="0"/>
                  </a:moveTo>
                  <a:lnTo>
                    <a:pt x="4429503" y="0"/>
                  </a:lnTo>
                  <a:cubicBezTo>
                    <a:pt x="4441018" y="0"/>
                    <a:pt x="4452062" y="4574"/>
                    <a:pt x="4460204" y="12717"/>
                  </a:cubicBezTo>
                  <a:cubicBezTo>
                    <a:pt x="4468347" y="20859"/>
                    <a:pt x="4472921" y="31902"/>
                    <a:pt x="4472921" y="43418"/>
                  </a:cubicBezTo>
                  <a:lnTo>
                    <a:pt x="4472921" y="2313718"/>
                  </a:lnTo>
                  <a:cubicBezTo>
                    <a:pt x="4472921" y="2325233"/>
                    <a:pt x="4468347" y="2336276"/>
                    <a:pt x="4460204" y="2344419"/>
                  </a:cubicBezTo>
                  <a:cubicBezTo>
                    <a:pt x="4452062" y="2352561"/>
                    <a:pt x="4441018" y="2357135"/>
                    <a:pt x="4429503" y="2357135"/>
                  </a:cubicBezTo>
                  <a:lnTo>
                    <a:pt x="43418" y="2357135"/>
                  </a:lnTo>
                  <a:cubicBezTo>
                    <a:pt x="19439" y="2357135"/>
                    <a:pt x="0" y="2337697"/>
                    <a:pt x="0" y="2313718"/>
                  </a:cubicBezTo>
                  <a:lnTo>
                    <a:pt x="0" y="43418"/>
                  </a:lnTo>
                  <a:cubicBezTo>
                    <a:pt x="0" y="31902"/>
                    <a:pt x="4574" y="20859"/>
                    <a:pt x="12717" y="12717"/>
                  </a:cubicBezTo>
                  <a:cubicBezTo>
                    <a:pt x="20859" y="4574"/>
                    <a:pt x="31902" y="0"/>
                    <a:pt x="4341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4472921" cy="2414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447187" y="5927758"/>
            <a:ext cx="3671933" cy="138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 Bold"/>
              </a:rPr>
              <a:t>A. PUMA</a:t>
            </a:r>
          </a:p>
          <a:p>
            <a:pPr algn="just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 Bold"/>
              </a:rPr>
              <a:t>B. NINTENDO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39058" y="3479833"/>
            <a:ext cx="13209884" cy="1885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1"/>
              </a:lnSpc>
            </a:pPr>
            <a:r>
              <a:rPr lang="en-US" sz="6026">
                <a:solidFill>
                  <a:srgbClr val="FFFFFF"/>
                </a:solidFill>
                <a:latin typeface="Poppins ExtraBold"/>
              </a:rPr>
              <a:t>Which  brand created the image of Santa as we know it today?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078626" y="5927758"/>
            <a:ext cx="4762186" cy="138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 Bold"/>
              </a:rPr>
              <a:t>C. COCA-COLA</a:t>
            </a:r>
          </a:p>
          <a:p>
            <a:pPr algn="just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 Bold"/>
              </a:rPr>
              <a:t>D. TARGET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45635" y="2155485"/>
            <a:ext cx="9996730" cy="70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"/>
              </a:rPr>
              <a:t>QUESTION #1</a:t>
            </a:r>
          </a:p>
        </p:txBody>
      </p:sp>
      <p:pic>
        <p:nvPicPr>
          <p:cNvPr id="19" name="btnInknoeActivityCp2">
            <a:extLst>
              <a:ext uri="{FF2B5EF4-FFF2-40B4-BE49-F238E27FC236}">
                <a16:creationId xmlns:a16="http://schemas.microsoft.com/office/drawing/2014/main" id="{F7CD8B98-B8F1-88AC-4C57-BB0668BF3AC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14" y="8216964"/>
            <a:ext cx="4794824" cy="1253736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65877">
            <a:off x="12190992" y="3120834"/>
            <a:ext cx="8349394" cy="8797254"/>
          </a:xfrm>
          <a:custGeom>
            <a:avLst/>
            <a:gdLst/>
            <a:ahLst/>
            <a:cxnLst/>
            <a:rect l="l" t="t" r="r" b="b"/>
            <a:pathLst>
              <a:path w="8349394" h="8797254">
                <a:moveTo>
                  <a:pt x="0" y="0"/>
                </a:moveTo>
                <a:lnTo>
                  <a:pt x="8349394" y="0"/>
                </a:lnTo>
                <a:lnTo>
                  <a:pt x="8349394" y="8797254"/>
                </a:lnTo>
                <a:lnTo>
                  <a:pt x="0" y="8797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700000">
            <a:off x="-2118057" y="-2091469"/>
            <a:ext cx="8349394" cy="8797254"/>
          </a:xfrm>
          <a:custGeom>
            <a:avLst/>
            <a:gdLst/>
            <a:ahLst/>
            <a:cxnLst/>
            <a:rect l="l" t="t" r="r" b="b"/>
            <a:pathLst>
              <a:path w="8349394" h="8797254">
                <a:moveTo>
                  <a:pt x="0" y="0"/>
                </a:moveTo>
                <a:lnTo>
                  <a:pt x="8349394" y="0"/>
                </a:lnTo>
                <a:lnTo>
                  <a:pt x="8349394" y="8797254"/>
                </a:lnTo>
                <a:lnTo>
                  <a:pt x="0" y="8797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56173" y="1028700"/>
            <a:ext cx="14975655" cy="8148691"/>
            <a:chOff x="0" y="0"/>
            <a:chExt cx="4637760" cy="25235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37760" cy="2523540"/>
            </a:xfrm>
            <a:custGeom>
              <a:avLst/>
              <a:gdLst/>
              <a:ahLst/>
              <a:cxnLst/>
              <a:rect l="l" t="t" r="r" b="b"/>
              <a:pathLst>
                <a:path w="4637760" h="2523540">
                  <a:moveTo>
                    <a:pt x="51697" y="0"/>
                  </a:moveTo>
                  <a:lnTo>
                    <a:pt x="4586063" y="0"/>
                  </a:lnTo>
                  <a:cubicBezTo>
                    <a:pt x="4599773" y="0"/>
                    <a:pt x="4612923" y="5447"/>
                    <a:pt x="4622618" y="15142"/>
                  </a:cubicBezTo>
                  <a:cubicBezTo>
                    <a:pt x="4632313" y="24837"/>
                    <a:pt x="4637760" y="37986"/>
                    <a:pt x="4637760" y="51697"/>
                  </a:cubicBezTo>
                  <a:lnTo>
                    <a:pt x="4637760" y="2471844"/>
                  </a:lnTo>
                  <a:cubicBezTo>
                    <a:pt x="4637760" y="2485554"/>
                    <a:pt x="4632313" y="2498704"/>
                    <a:pt x="4622618" y="2508399"/>
                  </a:cubicBezTo>
                  <a:cubicBezTo>
                    <a:pt x="4612923" y="2518094"/>
                    <a:pt x="4599773" y="2523540"/>
                    <a:pt x="4586063" y="2523540"/>
                  </a:cubicBezTo>
                  <a:lnTo>
                    <a:pt x="51697" y="2523540"/>
                  </a:lnTo>
                  <a:cubicBezTo>
                    <a:pt x="37986" y="2523540"/>
                    <a:pt x="24837" y="2518094"/>
                    <a:pt x="15142" y="2508399"/>
                  </a:cubicBezTo>
                  <a:cubicBezTo>
                    <a:pt x="5447" y="2498704"/>
                    <a:pt x="0" y="2485554"/>
                    <a:pt x="0" y="2471844"/>
                  </a:cubicBezTo>
                  <a:lnTo>
                    <a:pt x="0" y="51697"/>
                  </a:lnTo>
                  <a:cubicBezTo>
                    <a:pt x="0" y="37986"/>
                    <a:pt x="5447" y="24837"/>
                    <a:pt x="15142" y="15142"/>
                  </a:cubicBezTo>
                  <a:cubicBezTo>
                    <a:pt x="24837" y="5447"/>
                    <a:pt x="37986" y="0"/>
                    <a:pt x="51697" y="0"/>
                  </a:cubicBezTo>
                  <a:close/>
                </a:path>
              </a:pathLst>
            </a:custGeom>
            <a:solidFill>
              <a:srgbClr val="637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4637760" cy="2580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22311" y="1297367"/>
            <a:ext cx="14443378" cy="7611358"/>
            <a:chOff x="0" y="0"/>
            <a:chExt cx="4472921" cy="23571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72921" cy="2357135"/>
            </a:xfrm>
            <a:custGeom>
              <a:avLst/>
              <a:gdLst/>
              <a:ahLst/>
              <a:cxnLst/>
              <a:rect l="l" t="t" r="r" b="b"/>
              <a:pathLst>
                <a:path w="4472921" h="2357135">
                  <a:moveTo>
                    <a:pt x="43418" y="0"/>
                  </a:moveTo>
                  <a:lnTo>
                    <a:pt x="4429503" y="0"/>
                  </a:lnTo>
                  <a:cubicBezTo>
                    <a:pt x="4441018" y="0"/>
                    <a:pt x="4452062" y="4574"/>
                    <a:pt x="4460204" y="12717"/>
                  </a:cubicBezTo>
                  <a:cubicBezTo>
                    <a:pt x="4468347" y="20859"/>
                    <a:pt x="4472921" y="31902"/>
                    <a:pt x="4472921" y="43418"/>
                  </a:cubicBezTo>
                  <a:lnTo>
                    <a:pt x="4472921" y="2313718"/>
                  </a:lnTo>
                  <a:cubicBezTo>
                    <a:pt x="4472921" y="2325233"/>
                    <a:pt x="4468347" y="2336276"/>
                    <a:pt x="4460204" y="2344419"/>
                  </a:cubicBezTo>
                  <a:cubicBezTo>
                    <a:pt x="4452062" y="2352561"/>
                    <a:pt x="4441018" y="2357135"/>
                    <a:pt x="4429503" y="2357135"/>
                  </a:cubicBezTo>
                  <a:lnTo>
                    <a:pt x="43418" y="2357135"/>
                  </a:lnTo>
                  <a:cubicBezTo>
                    <a:pt x="19439" y="2357135"/>
                    <a:pt x="0" y="2337697"/>
                    <a:pt x="0" y="2313718"/>
                  </a:cubicBezTo>
                  <a:lnTo>
                    <a:pt x="0" y="43418"/>
                  </a:lnTo>
                  <a:cubicBezTo>
                    <a:pt x="0" y="31902"/>
                    <a:pt x="4574" y="20859"/>
                    <a:pt x="12717" y="12717"/>
                  </a:cubicBezTo>
                  <a:cubicBezTo>
                    <a:pt x="20859" y="4574"/>
                    <a:pt x="31902" y="0"/>
                    <a:pt x="4341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4472921" cy="2414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583191" y="3560090"/>
            <a:ext cx="11121617" cy="39593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7"/>
              </a:lnSpc>
            </a:pPr>
            <a:r>
              <a:rPr lang="en-US" sz="5232">
                <a:solidFill>
                  <a:srgbClr val="FFFFFF"/>
                </a:solidFill>
                <a:latin typeface="Poppins"/>
              </a:rPr>
              <a:t>Believe it or not, early pictures of Santa have him wearing green! His iconic red and white suit first appeared in a Coca-Cola advert in 1931, and it's been his signature look ever since!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45635" y="2155485"/>
            <a:ext cx="9996730" cy="70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"/>
              </a:rPr>
              <a:t>ANSWER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5184">
            <a:off x="-1459415" y="-1471783"/>
            <a:ext cx="6231175" cy="7230266"/>
          </a:xfrm>
          <a:custGeom>
            <a:avLst/>
            <a:gdLst/>
            <a:ahLst/>
            <a:cxnLst/>
            <a:rect l="l" t="t" r="r" b="b"/>
            <a:pathLst>
              <a:path w="6231175" h="7230266">
                <a:moveTo>
                  <a:pt x="0" y="0"/>
                </a:moveTo>
                <a:lnTo>
                  <a:pt x="6231175" y="0"/>
                </a:lnTo>
                <a:lnTo>
                  <a:pt x="6231175" y="7230267"/>
                </a:lnTo>
                <a:lnTo>
                  <a:pt x="0" y="72302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365184">
            <a:off x="12712942" y="4237022"/>
            <a:ext cx="6231175" cy="7230266"/>
          </a:xfrm>
          <a:custGeom>
            <a:avLst/>
            <a:gdLst/>
            <a:ahLst/>
            <a:cxnLst/>
            <a:rect l="l" t="t" r="r" b="b"/>
            <a:pathLst>
              <a:path w="6231175" h="7230266">
                <a:moveTo>
                  <a:pt x="0" y="0"/>
                </a:moveTo>
                <a:lnTo>
                  <a:pt x="6231175" y="0"/>
                </a:lnTo>
                <a:lnTo>
                  <a:pt x="6231175" y="7230266"/>
                </a:lnTo>
                <a:lnTo>
                  <a:pt x="0" y="7230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56173" y="1028700"/>
            <a:ext cx="14975655" cy="8148691"/>
            <a:chOff x="0" y="0"/>
            <a:chExt cx="4637760" cy="25235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37760" cy="2523540"/>
            </a:xfrm>
            <a:custGeom>
              <a:avLst/>
              <a:gdLst/>
              <a:ahLst/>
              <a:cxnLst/>
              <a:rect l="l" t="t" r="r" b="b"/>
              <a:pathLst>
                <a:path w="4637760" h="2523540">
                  <a:moveTo>
                    <a:pt x="51697" y="0"/>
                  </a:moveTo>
                  <a:lnTo>
                    <a:pt x="4586063" y="0"/>
                  </a:lnTo>
                  <a:cubicBezTo>
                    <a:pt x="4599773" y="0"/>
                    <a:pt x="4612923" y="5447"/>
                    <a:pt x="4622618" y="15142"/>
                  </a:cubicBezTo>
                  <a:cubicBezTo>
                    <a:pt x="4632313" y="24837"/>
                    <a:pt x="4637760" y="37986"/>
                    <a:pt x="4637760" y="51697"/>
                  </a:cubicBezTo>
                  <a:lnTo>
                    <a:pt x="4637760" y="2471844"/>
                  </a:lnTo>
                  <a:cubicBezTo>
                    <a:pt x="4637760" y="2485554"/>
                    <a:pt x="4632313" y="2498704"/>
                    <a:pt x="4622618" y="2508399"/>
                  </a:cubicBezTo>
                  <a:cubicBezTo>
                    <a:pt x="4612923" y="2518094"/>
                    <a:pt x="4599773" y="2523540"/>
                    <a:pt x="4586063" y="2523540"/>
                  </a:cubicBezTo>
                  <a:lnTo>
                    <a:pt x="51697" y="2523540"/>
                  </a:lnTo>
                  <a:cubicBezTo>
                    <a:pt x="37986" y="2523540"/>
                    <a:pt x="24837" y="2518094"/>
                    <a:pt x="15142" y="2508399"/>
                  </a:cubicBezTo>
                  <a:cubicBezTo>
                    <a:pt x="5447" y="2498704"/>
                    <a:pt x="0" y="2485554"/>
                    <a:pt x="0" y="2471844"/>
                  </a:cubicBezTo>
                  <a:lnTo>
                    <a:pt x="0" y="51697"/>
                  </a:lnTo>
                  <a:cubicBezTo>
                    <a:pt x="0" y="37986"/>
                    <a:pt x="5447" y="24837"/>
                    <a:pt x="15142" y="15142"/>
                  </a:cubicBezTo>
                  <a:cubicBezTo>
                    <a:pt x="24837" y="5447"/>
                    <a:pt x="37986" y="0"/>
                    <a:pt x="51697" y="0"/>
                  </a:cubicBezTo>
                  <a:close/>
                </a:path>
              </a:pathLst>
            </a:custGeom>
            <a:solidFill>
              <a:srgbClr val="637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4637760" cy="2580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22311" y="1297367"/>
            <a:ext cx="14443378" cy="7611358"/>
            <a:chOff x="0" y="0"/>
            <a:chExt cx="4472921" cy="23571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72921" cy="2357135"/>
            </a:xfrm>
            <a:custGeom>
              <a:avLst/>
              <a:gdLst/>
              <a:ahLst/>
              <a:cxnLst/>
              <a:rect l="l" t="t" r="r" b="b"/>
              <a:pathLst>
                <a:path w="4472921" h="2357135">
                  <a:moveTo>
                    <a:pt x="43418" y="0"/>
                  </a:moveTo>
                  <a:lnTo>
                    <a:pt x="4429503" y="0"/>
                  </a:lnTo>
                  <a:cubicBezTo>
                    <a:pt x="4441018" y="0"/>
                    <a:pt x="4452062" y="4574"/>
                    <a:pt x="4460204" y="12717"/>
                  </a:cubicBezTo>
                  <a:cubicBezTo>
                    <a:pt x="4468347" y="20859"/>
                    <a:pt x="4472921" y="31902"/>
                    <a:pt x="4472921" y="43418"/>
                  </a:cubicBezTo>
                  <a:lnTo>
                    <a:pt x="4472921" y="2313718"/>
                  </a:lnTo>
                  <a:cubicBezTo>
                    <a:pt x="4472921" y="2325233"/>
                    <a:pt x="4468347" y="2336276"/>
                    <a:pt x="4460204" y="2344419"/>
                  </a:cubicBezTo>
                  <a:cubicBezTo>
                    <a:pt x="4452062" y="2352561"/>
                    <a:pt x="4441018" y="2357135"/>
                    <a:pt x="4429503" y="2357135"/>
                  </a:cubicBezTo>
                  <a:lnTo>
                    <a:pt x="43418" y="2357135"/>
                  </a:lnTo>
                  <a:cubicBezTo>
                    <a:pt x="19439" y="2357135"/>
                    <a:pt x="0" y="2337697"/>
                    <a:pt x="0" y="2313718"/>
                  </a:cubicBezTo>
                  <a:lnTo>
                    <a:pt x="0" y="43418"/>
                  </a:lnTo>
                  <a:cubicBezTo>
                    <a:pt x="0" y="31902"/>
                    <a:pt x="4574" y="20859"/>
                    <a:pt x="12717" y="12717"/>
                  </a:cubicBezTo>
                  <a:cubicBezTo>
                    <a:pt x="20859" y="4574"/>
                    <a:pt x="31902" y="0"/>
                    <a:pt x="4341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4472921" cy="2414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60455" y="5931201"/>
            <a:ext cx="3422084" cy="138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 Bold"/>
              </a:rPr>
              <a:t>A. CHOICE 1</a:t>
            </a:r>
          </a:p>
          <a:p>
            <a:pPr algn="just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 Bold"/>
              </a:rPr>
              <a:t>B. CHOICE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39058" y="3479833"/>
            <a:ext cx="13209884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1"/>
              </a:lnSpc>
            </a:pPr>
            <a:r>
              <a:rPr lang="en-US" sz="6026">
                <a:solidFill>
                  <a:srgbClr val="FFFFFF"/>
                </a:solidFill>
                <a:latin typeface="Poppins ExtraBold"/>
              </a:rPr>
              <a:t>[Question goes here]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91894" y="5931201"/>
            <a:ext cx="3535652" cy="138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 Bold"/>
              </a:rPr>
              <a:t>C. CHOICE 3</a:t>
            </a:r>
          </a:p>
          <a:p>
            <a:pPr algn="just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 Bold"/>
              </a:rPr>
              <a:t>D. CHOICE 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45635" y="2155485"/>
            <a:ext cx="9996730" cy="70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"/>
              </a:rPr>
              <a:t>QUESTION #2</a:t>
            </a:r>
          </a:p>
        </p:txBody>
      </p:sp>
      <p:pic>
        <p:nvPicPr>
          <p:cNvPr id="24" name="btnInknoeActivityCp2">
            <a:extLst>
              <a:ext uri="{FF2B5EF4-FFF2-40B4-BE49-F238E27FC236}">
                <a16:creationId xmlns:a16="http://schemas.microsoft.com/office/drawing/2014/main" id="{7577595D-B290-75A7-3637-1A5CE804560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14" y="8216964"/>
            <a:ext cx="4794824" cy="1253736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65877">
            <a:off x="12190992" y="3120834"/>
            <a:ext cx="8349394" cy="8797254"/>
          </a:xfrm>
          <a:custGeom>
            <a:avLst/>
            <a:gdLst/>
            <a:ahLst/>
            <a:cxnLst/>
            <a:rect l="l" t="t" r="r" b="b"/>
            <a:pathLst>
              <a:path w="8349394" h="8797254">
                <a:moveTo>
                  <a:pt x="0" y="0"/>
                </a:moveTo>
                <a:lnTo>
                  <a:pt x="8349394" y="0"/>
                </a:lnTo>
                <a:lnTo>
                  <a:pt x="8349394" y="8797254"/>
                </a:lnTo>
                <a:lnTo>
                  <a:pt x="0" y="8797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700000">
            <a:off x="-2118057" y="-2091469"/>
            <a:ext cx="8349394" cy="8797254"/>
          </a:xfrm>
          <a:custGeom>
            <a:avLst/>
            <a:gdLst/>
            <a:ahLst/>
            <a:cxnLst/>
            <a:rect l="l" t="t" r="r" b="b"/>
            <a:pathLst>
              <a:path w="8349394" h="8797254">
                <a:moveTo>
                  <a:pt x="0" y="0"/>
                </a:moveTo>
                <a:lnTo>
                  <a:pt x="8349394" y="0"/>
                </a:lnTo>
                <a:lnTo>
                  <a:pt x="8349394" y="8797254"/>
                </a:lnTo>
                <a:lnTo>
                  <a:pt x="0" y="8797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56173" y="1028700"/>
            <a:ext cx="14975655" cy="8148691"/>
            <a:chOff x="0" y="0"/>
            <a:chExt cx="4637760" cy="25235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37760" cy="2523540"/>
            </a:xfrm>
            <a:custGeom>
              <a:avLst/>
              <a:gdLst/>
              <a:ahLst/>
              <a:cxnLst/>
              <a:rect l="l" t="t" r="r" b="b"/>
              <a:pathLst>
                <a:path w="4637760" h="2523540">
                  <a:moveTo>
                    <a:pt x="51697" y="0"/>
                  </a:moveTo>
                  <a:lnTo>
                    <a:pt x="4586063" y="0"/>
                  </a:lnTo>
                  <a:cubicBezTo>
                    <a:pt x="4599773" y="0"/>
                    <a:pt x="4612923" y="5447"/>
                    <a:pt x="4622618" y="15142"/>
                  </a:cubicBezTo>
                  <a:cubicBezTo>
                    <a:pt x="4632313" y="24837"/>
                    <a:pt x="4637760" y="37986"/>
                    <a:pt x="4637760" y="51697"/>
                  </a:cubicBezTo>
                  <a:lnTo>
                    <a:pt x="4637760" y="2471844"/>
                  </a:lnTo>
                  <a:cubicBezTo>
                    <a:pt x="4637760" y="2485554"/>
                    <a:pt x="4632313" y="2498704"/>
                    <a:pt x="4622618" y="2508399"/>
                  </a:cubicBezTo>
                  <a:cubicBezTo>
                    <a:pt x="4612923" y="2518094"/>
                    <a:pt x="4599773" y="2523540"/>
                    <a:pt x="4586063" y="2523540"/>
                  </a:cubicBezTo>
                  <a:lnTo>
                    <a:pt x="51697" y="2523540"/>
                  </a:lnTo>
                  <a:cubicBezTo>
                    <a:pt x="37986" y="2523540"/>
                    <a:pt x="24837" y="2518094"/>
                    <a:pt x="15142" y="2508399"/>
                  </a:cubicBezTo>
                  <a:cubicBezTo>
                    <a:pt x="5447" y="2498704"/>
                    <a:pt x="0" y="2485554"/>
                    <a:pt x="0" y="2471844"/>
                  </a:cubicBezTo>
                  <a:lnTo>
                    <a:pt x="0" y="51697"/>
                  </a:lnTo>
                  <a:cubicBezTo>
                    <a:pt x="0" y="37986"/>
                    <a:pt x="5447" y="24837"/>
                    <a:pt x="15142" y="15142"/>
                  </a:cubicBezTo>
                  <a:cubicBezTo>
                    <a:pt x="24837" y="5447"/>
                    <a:pt x="37986" y="0"/>
                    <a:pt x="51697" y="0"/>
                  </a:cubicBezTo>
                  <a:close/>
                </a:path>
              </a:pathLst>
            </a:custGeom>
            <a:solidFill>
              <a:srgbClr val="637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4637760" cy="2580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22311" y="1297367"/>
            <a:ext cx="14443378" cy="7611358"/>
            <a:chOff x="0" y="0"/>
            <a:chExt cx="4472921" cy="23571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72921" cy="2357135"/>
            </a:xfrm>
            <a:custGeom>
              <a:avLst/>
              <a:gdLst/>
              <a:ahLst/>
              <a:cxnLst/>
              <a:rect l="l" t="t" r="r" b="b"/>
              <a:pathLst>
                <a:path w="4472921" h="2357135">
                  <a:moveTo>
                    <a:pt x="43418" y="0"/>
                  </a:moveTo>
                  <a:lnTo>
                    <a:pt x="4429503" y="0"/>
                  </a:lnTo>
                  <a:cubicBezTo>
                    <a:pt x="4441018" y="0"/>
                    <a:pt x="4452062" y="4574"/>
                    <a:pt x="4460204" y="12717"/>
                  </a:cubicBezTo>
                  <a:cubicBezTo>
                    <a:pt x="4468347" y="20859"/>
                    <a:pt x="4472921" y="31902"/>
                    <a:pt x="4472921" y="43418"/>
                  </a:cubicBezTo>
                  <a:lnTo>
                    <a:pt x="4472921" y="2313718"/>
                  </a:lnTo>
                  <a:cubicBezTo>
                    <a:pt x="4472921" y="2325233"/>
                    <a:pt x="4468347" y="2336276"/>
                    <a:pt x="4460204" y="2344419"/>
                  </a:cubicBezTo>
                  <a:cubicBezTo>
                    <a:pt x="4452062" y="2352561"/>
                    <a:pt x="4441018" y="2357135"/>
                    <a:pt x="4429503" y="2357135"/>
                  </a:cubicBezTo>
                  <a:lnTo>
                    <a:pt x="43418" y="2357135"/>
                  </a:lnTo>
                  <a:cubicBezTo>
                    <a:pt x="19439" y="2357135"/>
                    <a:pt x="0" y="2337697"/>
                    <a:pt x="0" y="2313718"/>
                  </a:cubicBezTo>
                  <a:lnTo>
                    <a:pt x="0" y="43418"/>
                  </a:lnTo>
                  <a:cubicBezTo>
                    <a:pt x="0" y="31902"/>
                    <a:pt x="4574" y="20859"/>
                    <a:pt x="12717" y="12717"/>
                  </a:cubicBezTo>
                  <a:cubicBezTo>
                    <a:pt x="20859" y="4574"/>
                    <a:pt x="31902" y="0"/>
                    <a:pt x="4341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4472921" cy="2414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583191" y="4482500"/>
            <a:ext cx="11121617" cy="137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7"/>
              </a:lnSpc>
            </a:pPr>
            <a:r>
              <a:rPr lang="en-US" sz="5232">
                <a:solidFill>
                  <a:srgbClr val="FFFFFF"/>
                </a:solidFill>
                <a:latin typeface="Poppins"/>
              </a:rPr>
              <a:t>[Share a fun trivia associated with the answer here]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45635" y="2155485"/>
            <a:ext cx="9996730" cy="70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"/>
              </a:rPr>
              <a:t>ANSWER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5184">
            <a:off x="-1459415" y="-1471783"/>
            <a:ext cx="6231175" cy="7230266"/>
          </a:xfrm>
          <a:custGeom>
            <a:avLst/>
            <a:gdLst/>
            <a:ahLst/>
            <a:cxnLst/>
            <a:rect l="l" t="t" r="r" b="b"/>
            <a:pathLst>
              <a:path w="6231175" h="7230266">
                <a:moveTo>
                  <a:pt x="0" y="0"/>
                </a:moveTo>
                <a:lnTo>
                  <a:pt x="6231175" y="0"/>
                </a:lnTo>
                <a:lnTo>
                  <a:pt x="6231175" y="7230267"/>
                </a:lnTo>
                <a:lnTo>
                  <a:pt x="0" y="72302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365184">
            <a:off x="12712942" y="4237022"/>
            <a:ext cx="6231175" cy="7230266"/>
          </a:xfrm>
          <a:custGeom>
            <a:avLst/>
            <a:gdLst/>
            <a:ahLst/>
            <a:cxnLst/>
            <a:rect l="l" t="t" r="r" b="b"/>
            <a:pathLst>
              <a:path w="6231175" h="7230266">
                <a:moveTo>
                  <a:pt x="0" y="0"/>
                </a:moveTo>
                <a:lnTo>
                  <a:pt x="6231175" y="0"/>
                </a:lnTo>
                <a:lnTo>
                  <a:pt x="6231175" y="7230266"/>
                </a:lnTo>
                <a:lnTo>
                  <a:pt x="0" y="7230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56173" y="1028700"/>
            <a:ext cx="14975655" cy="8148691"/>
            <a:chOff x="0" y="0"/>
            <a:chExt cx="4637760" cy="25235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37760" cy="2523540"/>
            </a:xfrm>
            <a:custGeom>
              <a:avLst/>
              <a:gdLst/>
              <a:ahLst/>
              <a:cxnLst/>
              <a:rect l="l" t="t" r="r" b="b"/>
              <a:pathLst>
                <a:path w="4637760" h="2523540">
                  <a:moveTo>
                    <a:pt x="51697" y="0"/>
                  </a:moveTo>
                  <a:lnTo>
                    <a:pt x="4586063" y="0"/>
                  </a:lnTo>
                  <a:cubicBezTo>
                    <a:pt x="4599773" y="0"/>
                    <a:pt x="4612923" y="5447"/>
                    <a:pt x="4622618" y="15142"/>
                  </a:cubicBezTo>
                  <a:cubicBezTo>
                    <a:pt x="4632313" y="24837"/>
                    <a:pt x="4637760" y="37986"/>
                    <a:pt x="4637760" y="51697"/>
                  </a:cubicBezTo>
                  <a:lnTo>
                    <a:pt x="4637760" y="2471844"/>
                  </a:lnTo>
                  <a:cubicBezTo>
                    <a:pt x="4637760" y="2485554"/>
                    <a:pt x="4632313" y="2498704"/>
                    <a:pt x="4622618" y="2508399"/>
                  </a:cubicBezTo>
                  <a:cubicBezTo>
                    <a:pt x="4612923" y="2518094"/>
                    <a:pt x="4599773" y="2523540"/>
                    <a:pt x="4586063" y="2523540"/>
                  </a:cubicBezTo>
                  <a:lnTo>
                    <a:pt x="51697" y="2523540"/>
                  </a:lnTo>
                  <a:cubicBezTo>
                    <a:pt x="37986" y="2523540"/>
                    <a:pt x="24837" y="2518094"/>
                    <a:pt x="15142" y="2508399"/>
                  </a:cubicBezTo>
                  <a:cubicBezTo>
                    <a:pt x="5447" y="2498704"/>
                    <a:pt x="0" y="2485554"/>
                    <a:pt x="0" y="2471844"/>
                  </a:cubicBezTo>
                  <a:lnTo>
                    <a:pt x="0" y="51697"/>
                  </a:lnTo>
                  <a:cubicBezTo>
                    <a:pt x="0" y="37986"/>
                    <a:pt x="5447" y="24837"/>
                    <a:pt x="15142" y="15142"/>
                  </a:cubicBezTo>
                  <a:cubicBezTo>
                    <a:pt x="24837" y="5447"/>
                    <a:pt x="37986" y="0"/>
                    <a:pt x="51697" y="0"/>
                  </a:cubicBezTo>
                  <a:close/>
                </a:path>
              </a:pathLst>
            </a:custGeom>
            <a:solidFill>
              <a:srgbClr val="637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4637760" cy="2580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22311" y="1297367"/>
            <a:ext cx="14443378" cy="7611358"/>
            <a:chOff x="0" y="0"/>
            <a:chExt cx="4472921" cy="23571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72921" cy="2357135"/>
            </a:xfrm>
            <a:custGeom>
              <a:avLst/>
              <a:gdLst/>
              <a:ahLst/>
              <a:cxnLst/>
              <a:rect l="l" t="t" r="r" b="b"/>
              <a:pathLst>
                <a:path w="4472921" h="2357135">
                  <a:moveTo>
                    <a:pt x="43418" y="0"/>
                  </a:moveTo>
                  <a:lnTo>
                    <a:pt x="4429503" y="0"/>
                  </a:lnTo>
                  <a:cubicBezTo>
                    <a:pt x="4441018" y="0"/>
                    <a:pt x="4452062" y="4574"/>
                    <a:pt x="4460204" y="12717"/>
                  </a:cubicBezTo>
                  <a:cubicBezTo>
                    <a:pt x="4468347" y="20859"/>
                    <a:pt x="4472921" y="31902"/>
                    <a:pt x="4472921" y="43418"/>
                  </a:cubicBezTo>
                  <a:lnTo>
                    <a:pt x="4472921" y="2313718"/>
                  </a:lnTo>
                  <a:cubicBezTo>
                    <a:pt x="4472921" y="2325233"/>
                    <a:pt x="4468347" y="2336276"/>
                    <a:pt x="4460204" y="2344419"/>
                  </a:cubicBezTo>
                  <a:cubicBezTo>
                    <a:pt x="4452062" y="2352561"/>
                    <a:pt x="4441018" y="2357135"/>
                    <a:pt x="4429503" y="2357135"/>
                  </a:cubicBezTo>
                  <a:lnTo>
                    <a:pt x="43418" y="2357135"/>
                  </a:lnTo>
                  <a:cubicBezTo>
                    <a:pt x="19439" y="2357135"/>
                    <a:pt x="0" y="2337697"/>
                    <a:pt x="0" y="2313718"/>
                  </a:cubicBezTo>
                  <a:lnTo>
                    <a:pt x="0" y="43418"/>
                  </a:lnTo>
                  <a:cubicBezTo>
                    <a:pt x="0" y="31902"/>
                    <a:pt x="4574" y="20859"/>
                    <a:pt x="12717" y="12717"/>
                  </a:cubicBezTo>
                  <a:cubicBezTo>
                    <a:pt x="20859" y="4574"/>
                    <a:pt x="31902" y="0"/>
                    <a:pt x="4341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4472921" cy="2414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60455" y="5931201"/>
            <a:ext cx="3422084" cy="138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 Bold"/>
              </a:rPr>
              <a:t>A. CHOICE 1</a:t>
            </a:r>
          </a:p>
          <a:p>
            <a:pPr algn="just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 Bold"/>
              </a:rPr>
              <a:t>B. CHOICE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39058" y="3479833"/>
            <a:ext cx="13209884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1"/>
              </a:lnSpc>
            </a:pPr>
            <a:r>
              <a:rPr lang="en-US" sz="6026">
                <a:solidFill>
                  <a:srgbClr val="FFFFFF"/>
                </a:solidFill>
                <a:latin typeface="Poppins ExtraBold"/>
              </a:rPr>
              <a:t>[Question goes here]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91894" y="5931201"/>
            <a:ext cx="3535652" cy="138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 Bold"/>
              </a:rPr>
              <a:t>C. CHOICE 3</a:t>
            </a:r>
          </a:p>
          <a:p>
            <a:pPr algn="just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 Bold"/>
              </a:rPr>
              <a:t>D. CHOICE 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45635" y="2155485"/>
            <a:ext cx="9996730" cy="70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"/>
              </a:rPr>
              <a:t>QUESTION #3</a:t>
            </a:r>
          </a:p>
        </p:txBody>
      </p:sp>
      <p:pic>
        <p:nvPicPr>
          <p:cNvPr id="16" name="btnInknoeActivityCp2">
            <a:extLst>
              <a:ext uri="{FF2B5EF4-FFF2-40B4-BE49-F238E27FC236}">
                <a16:creationId xmlns:a16="http://schemas.microsoft.com/office/drawing/2014/main" id="{8E963341-4B6A-7AAF-F977-668173F7F02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14" y="8216964"/>
            <a:ext cx="4794824" cy="1253736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65877">
            <a:off x="12190992" y="3120834"/>
            <a:ext cx="8349394" cy="8797254"/>
          </a:xfrm>
          <a:custGeom>
            <a:avLst/>
            <a:gdLst/>
            <a:ahLst/>
            <a:cxnLst/>
            <a:rect l="l" t="t" r="r" b="b"/>
            <a:pathLst>
              <a:path w="8349394" h="8797254">
                <a:moveTo>
                  <a:pt x="0" y="0"/>
                </a:moveTo>
                <a:lnTo>
                  <a:pt x="8349394" y="0"/>
                </a:lnTo>
                <a:lnTo>
                  <a:pt x="8349394" y="8797254"/>
                </a:lnTo>
                <a:lnTo>
                  <a:pt x="0" y="8797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700000">
            <a:off x="-2118057" y="-2091469"/>
            <a:ext cx="8349394" cy="8797254"/>
          </a:xfrm>
          <a:custGeom>
            <a:avLst/>
            <a:gdLst/>
            <a:ahLst/>
            <a:cxnLst/>
            <a:rect l="l" t="t" r="r" b="b"/>
            <a:pathLst>
              <a:path w="8349394" h="8797254">
                <a:moveTo>
                  <a:pt x="0" y="0"/>
                </a:moveTo>
                <a:lnTo>
                  <a:pt x="8349394" y="0"/>
                </a:lnTo>
                <a:lnTo>
                  <a:pt x="8349394" y="8797254"/>
                </a:lnTo>
                <a:lnTo>
                  <a:pt x="0" y="8797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56173" y="1028700"/>
            <a:ext cx="14975655" cy="8148691"/>
            <a:chOff x="0" y="0"/>
            <a:chExt cx="4637760" cy="25235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37760" cy="2523540"/>
            </a:xfrm>
            <a:custGeom>
              <a:avLst/>
              <a:gdLst/>
              <a:ahLst/>
              <a:cxnLst/>
              <a:rect l="l" t="t" r="r" b="b"/>
              <a:pathLst>
                <a:path w="4637760" h="2523540">
                  <a:moveTo>
                    <a:pt x="51697" y="0"/>
                  </a:moveTo>
                  <a:lnTo>
                    <a:pt x="4586063" y="0"/>
                  </a:lnTo>
                  <a:cubicBezTo>
                    <a:pt x="4599773" y="0"/>
                    <a:pt x="4612923" y="5447"/>
                    <a:pt x="4622618" y="15142"/>
                  </a:cubicBezTo>
                  <a:cubicBezTo>
                    <a:pt x="4632313" y="24837"/>
                    <a:pt x="4637760" y="37986"/>
                    <a:pt x="4637760" y="51697"/>
                  </a:cubicBezTo>
                  <a:lnTo>
                    <a:pt x="4637760" y="2471844"/>
                  </a:lnTo>
                  <a:cubicBezTo>
                    <a:pt x="4637760" y="2485554"/>
                    <a:pt x="4632313" y="2498704"/>
                    <a:pt x="4622618" y="2508399"/>
                  </a:cubicBezTo>
                  <a:cubicBezTo>
                    <a:pt x="4612923" y="2518094"/>
                    <a:pt x="4599773" y="2523540"/>
                    <a:pt x="4586063" y="2523540"/>
                  </a:cubicBezTo>
                  <a:lnTo>
                    <a:pt x="51697" y="2523540"/>
                  </a:lnTo>
                  <a:cubicBezTo>
                    <a:pt x="37986" y="2523540"/>
                    <a:pt x="24837" y="2518094"/>
                    <a:pt x="15142" y="2508399"/>
                  </a:cubicBezTo>
                  <a:cubicBezTo>
                    <a:pt x="5447" y="2498704"/>
                    <a:pt x="0" y="2485554"/>
                    <a:pt x="0" y="2471844"/>
                  </a:cubicBezTo>
                  <a:lnTo>
                    <a:pt x="0" y="51697"/>
                  </a:lnTo>
                  <a:cubicBezTo>
                    <a:pt x="0" y="37986"/>
                    <a:pt x="5447" y="24837"/>
                    <a:pt x="15142" y="15142"/>
                  </a:cubicBezTo>
                  <a:cubicBezTo>
                    <a:pt x="24837" y="5447"/>
                    <a:pt x="37986" y="0"/>
                    <a:pt x="51697" y="0"/>
                  </a:cubicBezTo>
                  <a:close/>
                </a:path>
              </a:pathLst>
            </a:custGeom>
            <a:solidFill>
              <a:srgbClr val="637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4637760" cy="2580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22311" y="1297367"/>
            <a:ext cx="14443378" cy="7611358"/>
            <a:chOff x="0" y="0"/>
            <a:chExt cx="4472921" cy="23571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72921" cy="2357135"/>
            </a:xfrm>
            <a:custGeom>
              <a:avLst/>
              <a:gdLst/>
              <a:ahLst/>
              <a:cxnLst/>
              <a:rect l="l" t="t" r="r" b="b"/>
              <a:pathLst>
                <a:path w="4472921" h="2357135">
                  <a:moveTo>
                    <a:pt x="43418" y="0"/>
                  </a:moveTo>
                  <a:lnTo>
                    <a:pt x="4429503" y="0"/>
                  </a:lnTo>
                  <a:cubicBezTo>
                    <a:pt x="4441018" y="0"/>
                    <a:pt x="4452062" y="4574"/>
                    <a:pt x="4460204" y="12717"/>
                  </a:cubicBezTo>
                  <a:cubicBezTo>
                    <a:pt x="4468347" y="20859"/>
                    <a:pt x="4472921" y="31902"/>
                    <a:pt x="4472921" y="43418"/>
                  </a:cubicBezTo>
                  <a:lnTo>
                    <a:pt x="4472921" y="2313718"/>
                  </a:lnTo>
                  <a:cubicBezTo>
                    <a:pt x="4472921" y="2325233"/>
                    <a:pt x="4468347" y="2336276"/>
                    <a:pt x="4460204" y="2344419"/>
                  </a:cubicBezTo>
                  <a:cubicBezTo>
                    <a:pt x="4452062" y="2352561"/>
                    <a:pt x="4441018" y="2357135"/>
                    <a:pt x="4429503" y="2357135"/>
                  </a:cubicBezTo>
                  <a:lnTo>
                    <a:pt x="43418" y="2357135"/>
                  </a:lnTo>
                  <a:cubicBezTo>
                    <a:pt x="19439" y="2357135"/>
                    <a:pt x="0" y="2337697"/>
                    <a:pt x="0" y="2313718"/>
                  </a:cubicBezTo>
                  <a:lnTo>
                    <a:pt x="0" y="43418"/>
                  </a:lnTo>
                  <a:cubicBezTo>
                    <a:pt x="0" y="31902"/>
                    <a:pt x="4574" y="20859"/>
                    <a:pt x="12717" y="12717"/>
                  </a:cubicBezTo>
                  <a:cubicBezTo>
                    <a:pt x="20859" y="4574"/>
                    <a:pt x="31902" y="0"/>
                    <a:pt x="4341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4472921" cy="2414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583191" y="4482500"/>
            <a:ext cx="11121617" cy="137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7"/>
              </a:lnSpc>
            </a:pPr>
            <a:r>
              <a:rPr lang="en-US" sz="5232">
                <a:solidFill>
                  <a:srgbClr val="FFFFFF"/>
                </a:solidFill>
                <a:latin typeface="Poppins"/>
              </a:rPr>
              <a:t>[Share a fun trivia associated with the answer here]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45635" y="2155485"/>
            <a:ext cx="9996730" cy="70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"/>
              </a:rPr>
              <a:t>ANSWER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5184">
            <a:off x="-1459415" y="-1471783"/>
            <a:ext cx="6231175" cy="7230266"/>
          </a:xfrm>
          <a:custGeom>
            <a:avLst/>
            <a:gdLst/>
            <a:ahLst/>
            <a:cxnLst/>
            <a:rect l="l" t="t" r="r" b="b"/>
            <a:pathLst>
              <a:path w="6231175" h="7230266">
                <a:moveTo>
                  <a:pt x="0" y="0"/>
                </a:moveTo>
                <a:lnTo>
                  <a:pt x="6231175" y="0"/>
                </a:lnTo>
                <a:lnTo>
                  <a:pt x="6231175" y="7230267"/>
                </a:lnTo>
                <a:lnTo>
                  <a:pt x="0" y="72302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365184">
            <a:off x="12712942" y="4237022"/>
            <a:ext cx="6231175" cy="7230266"/>
          </a:xfrm>
          <a:custGeom>
            <a:avLst/>
            <a:gdLst/>
            <a:ahLst/>
            <a:cxnLst/>
            <a:rect l="l" t="t" r="r" b="b"/>
            <a:pathLst>
              <a:path w="6231175" h="7230266">
                <a:moveTo>
                  <a:pt x="0" y="0"/>
                </a:moveTo>
                <a:lnTo>
                  <a:pt x="6231175" y="0"/>
                </a:lnTo>
                <a:lnTo>
                  <a:pt x="6231175" y="7230266"/>
                </a:lnTo>
                <a:lnTo>
                  <a:pt x="0" y="7230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56173" y="1028700"/>
            <a:ext cx="14975655" cy="8148691"/>
            <a:chOff x="0" y="0"/>
            <a:chExt cx="4637760" cy="25235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37760" cy="2523540"/>
            </a:xfrm>
            <a:custGeom>
              <a:avLst/>
              <a:gdLst/>
              <a:ahLst/>
              <a:cxnLst/>
              <a:rect l="l" t="t" r="r" b="b"/>
              <a:pathLst>
                <a:path w="4637760" h="2523540">
                  <a:moveTo>
                    <a:pt x="51697" y="0"/>
                  </a:moveTo>
                  <a:lnTo>
                    <a:pt x="4586063" y="0"/>
                  </a:lnTo>
                  <a:cubicBezTo>
                    <a:pt x="4599773" y="0"/>
                    <a:pt x="4612923" y="5447"/>
                    <a:pt x="4622618" y="15142"/>
                  </a:cubicBezTo>
                  <a:cubicBezTo>
                    <a:pt x="4632313" y="24837"/>
                    <a:pt x="4637760" y="37986"/>
                    <a:pt x="4637760" y="51697"/>
                  </a:cubicBezTo>
                  <a:lnTo>
                    <a:pt x="4637760" y="2471844"/>
                  </a:lnTo>
                  <a:cubicBezTo>
                    <a:pt x="4637760" y="2485554"/>
                    <a:pt x="4632313" y="2498704"/>
                    <a:pt x="4622618" y="2508399"/>
                  </a:cubicBezTo>
                  <a:cubicBezTo>
                    <a:pt x="4612923" y="2518094"/>
                    <a:pt x="4599773" y="2523540"/>
                    <a:pt x="4586063" y="2523540"/>
                  </a:cubicBezTo>
                  <a:lnTo>
                    <a:pt x="51697" y="2523540"/>
                  </a:lnTo>
                  <a:cubicBezTo>
                    <a:pt x="37986" y="2523540"/>
                    <a:pt x="24837" y="2518094"/>
                    <a:pt x="15142" y="2508399"/>
                  </a:cubicBezTo>
                  <a:cubicBezTo>
                    <a:pt x="5447" y="2498704"/>
                    <a:pt x="0" y="2485554"/>
                    <a:pt x="0" y="2471844"/>
                  </a:cubicBezTo>
                  <a:lnTo>
                    <a:pt x="0" y="51697"/>
                  </a:lnTo>
                  <a:cubicBezTo>
                    <a:pt x="0" y="37986"/>
                    <a:pt x="5447" y="24837"/>
                    <a:pt x="15142" y="15142"/>
                  </a:cubicBezTo>
                  <a:cubicBezTo>
                    <a:pt x="24837" y="5447"/>
                    <a:pt x="37986" y="0"/>
                    <a:pt x="51697" y="0"/>
                  </a:cubicBezTo>
                  <a:close/>
                </a:path>
              </a:pathLst>
            </a:custGeom>
            <a:solidFill>
              <a:srgbClr val="637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4637760" cy="2580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22311" y="1297367"/>
            <a:ext cx="14443378" cy="7611358"/>
            <a:chOff x="0" y="0"/>
            <a:chExt cx="4472921" cy="23571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72921" cy="2357135"/>
            </a:xfrm>
            <a:custGeom>
              <a:avLst/>
              <a:gdLst/>
              <a:ahLst/>
              <a:cxnLst/>
              <a:rect l="l" t="t" r="r" b="b"/>
              <a:pathLst>
                <a:path w="4472921" h="2357135">
                  <a:moveTo>
                    <a:pt x="43418" y="0"/>
                  </a:moveTo>
                  <a:lnTo>
                    <a:pt x="4429503" y="0"/>
                  </a:lnTo>
                  <a:cubicBezTo>
                    <a:pt x="4441018" y="0"/>
                    <a:pt x="4452062" y="4574"/>
                    <a:pt x="4460204" y="12717"/>
                  </a:cubicBezTo>
                  <a:cubicBezTo>
                    <a:pt x="4468347" y="20859"/>
                    <a:pt x="4472921" y="31902"/>
                    <a:pt x="4472921" y="43418"/>
                  </a:cubicBezTo>
                  <a:lnTo>
                    <a:pt x="4472921" y="2313718"/>
                  </a:lnTo>
                  <a:cubicBezTo>
                    <a:pt x="4472921" y="2325233"/>
                    <a:pt x="4468347" y="2336276"/>
                    <a:pt x="4460204" y="2344419"/>
                  </a:cubicBezTo>
                  <a:cubicBezTo>
                    <a:pt x="4452062" y="2352561"/>
                    <a:pt x="4441018" y="2357135"/>
                    <a:pt x="4429503" y="2357135"/>
                  </a:cubicBezTo>
                  <a:lnTo>
                    <a:pt x="43418" y="2357135"/>
                  </a:lnTo>
                  <a:cubicBezTo>
                    <a:pt x="19439" y="2357135"/>
                    <a:pt x="0" y="2337697"/>
                    <a:pt x="0" y="2313718"/>
                  </a:cubicBezTo>
                  <a:lnTo>
                    <a:pt x="0" y="43418"/>
                  </a:lnTo>
                  <a:cubicBezTo>
                    <a:pt x="0" y="31902"/>
                    <a:pt x="4574" y="20859"/>
                    <a:pt x="12717" y="12717"/>
                  </a:cubicBezTo>
                  <a:cubicBezTo>
                    <a:pt x="20859" y="4574"/>
                    <a:pt x="31902" y="0"/>
                    <a:pt x="4341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4472921" cy="2414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60455" y="5931201"/>
            <a:ext cx="3422084" cy="138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 Bold"/>
              </a:rPr>
              <a:t>A. CHOICE 1</a:t>
            </a:r>
          </a:p>
          <a:p>
            <a:pPr algn="just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 Bold"/>
              </a:rPr>
              <a:t>B. CHOICE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39058" y="3479833"/>
            <a:ext cx="13209884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1"/>
              </a:lnSpc>
            </a:pPr>
            <a:r>
              <a:rPr lang="en-US" sz="6026">
                <a:solidFill>
                  <a:srgbClr val="FFFFFF"/>
                </a:solidFill>
                <a:latin typeface="Poppins ExtraBold"/>
              </a:rPr>
              <a:t>[Question goes here]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91894" y="5931201"/>
            <a:ext cx="3535652" cy="138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 Bold"/>
              </a:rPr>
              <a:t>C. CHOICE 3</a:t>
            </a:r>
          </a:p>
          <a:p>
            <a:pPr algn="just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 Bold"/>
              </a:rPr>
              <a:t>D. CHOICE 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45635" y="2155485"/>
            <a:ext cx="9996730" cy="70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"/>
              </a:rPr>
              <a:t>QUESTION #4</a:t>
            </a:r>
          </a:p>
        </p:txBody>
      </p:sp>
      <p:pic>
        <p:nvPicPr>
          <p:cNvPr id="16" name="btnInknoeActivityCp2">
            <a:extLst>
              <a:ext uri="{FF2B5EF4-FFF2-40B4-BE49-F238E27FC236}">
                <a16:creationId xmlns:a16="http://schemas.microsoft.com/office/drawing/2014/main" id="{DFA56116-DE8C-26A2-EEDB-72114D83DE8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14" y="8216964"/>
            <a:ext cx="4794824" cy="1253736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65877">
            <a:off x="12190992" y="3120834"/>
            <a:ext cx="8349394" cy="8797254"/>
          </a:xfrm>
          <a:custGeom>
            <a:avLst/>
            <a:gdLst/>
            <a:ahLst/>
            <a:cxnLst/>
            <a:rect l="l" t="t" r="r" b="b"/>
            <a:pathLst>
              <a:path w="8349394" h="8797254">
                <a:moveTo>
                  <a:pt x="0" y="0"/>
                </a:moveTo>
                <a:lnTo>
                  <a:pt x="8349394" y="0"/>
                </a:lnTo>
                <a:lnTo>
                  <a:pt x="8349394" y="8797254"/>
                </a:lnTo>
                <a:lnTo>
                  <a:pt x="0" y="8797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700000">
            <a:off x="-2118057" y="-2091469"/>
            <a:ext cx="8349394" cy="8797254"/>
          </a:xfrm>
          <a:custGeom>
            <a:avLst/>
            <a:gdLst/>
            <a:ahLst/>
            <a:cxnLst/>
            <a:rect l="l" t="t" r="r" b="b"/>
            <a:pathLst>
              <a:path w="8349394" h="8797254">
                <a:moveTo>
                  <a:pt x="0" y="0"/>
                </a:moveTo>
                <a:lnTo>
                  <a:pt x="8349394" y="0"/>
                </a:lnTo>
                <a:lnTo>
                  <a:pt x="8349394" y="8797254"/>
                </a:lnTo>
                <a:lnTo>
                  <a:pt x="0" y="8797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56173" y="1028700"/>
            <a:ext cx="14975655" cy="8148691"/>
            <a:chOff x="0" y="0"/>
            <a:chExt cx="4637760" cy="25235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37760" cy="2523540"/>
            </a:xfrm>
            <a:custGeom>
              <a:avLst/>
              <a:gdLst/>
              <a:ahLst/>
              <a:cxnLst/>
              <a:rect l="l" t="t" r="r" b="b"/>
              <a:pathLst>
                <a:path w="4637760" h="2523540">
                  <a:moveTo>
                    <a:pt x="51697" y="0"/>
                  </a:moveTo>
                  <a:lnTo>
                    <a:pt x="4586063" y="0"/>
                  </a:lnTo>
                  <a:cubicBezTo>
                    <a:pt x="4599773" y="0"/>
                    <a:pt x="4612923" y="5447"/>
                    <a:pt x="4622618" y="15142"/>
                  </a:cubicBezTo>
                  <a:cubicBezTo>
                    <a:pt x="4632313" y="24837"/>
                    <a:pt x="4637760" y="37986"/>
                    <a:pt x="4637760" y="51697"/>
                  </a:cubicBezTo>
                  <a:lnTo>
                    <a:pt x="4637760" y="2471844"/>
                  </a:lnTo>
                  <a:cubicBezTo>
                    <a:pt x="4637760" y="2485554"/>
                    <a:pt x="4632313" y="2498704"/>
                    <a:pt x="4622618" y="2508399"/>
                  </a:cubicBezTo>
                  <a:cubicBezTo>
                    <a:pt x="4612923" y="2518094"/>
                    <a:pt x="4599773" y="2523540"/>
                    <a:pt x="4586063" y="2523540"/>
                  </a:cubicBezTo>
                  <a:lnTo>
                    <a:pt x="51697" y="2523540"/>
                  </a:lnTo>
                  <a:cubicBezTo>
                    <a:pt x="37986" y="2523540"/>
                    <a:pt x="24837" y="2518094"/>
                    <a:pt x="15142" y="2508399"/>
                  </a:cubicBezTo>
                  <a:cubicBezTo>
                    <a:pt x="5447" y="2498704"/>
                    <a:pt x="0" y="2485554"/>
                    <a:pt x="0" y="2471844"/>
                  </a:cubicBezTo>
                  <a:lnTo>
                    <a:pt x="0" y="51697"/>
                  </a:lnTo>
                  <a:cubicBezTo>
                    <a:pt x="0" y="37986"/>
                    <a:pt x="5447" y="24837"/>
                    <a:pt x="15142" y="15142"/>
                  </a:cubicBezTo>
                  <a:cubicBezTo>
                    <a:pt x="24837" y="5447"/>
                    <a:pt x="37986" y="0"/>
                    <a:pt x="51697" y="0"/>
                  </a:cubicBezTo>
                  <a:close/>
                </a:path>
              </a:pathLst>
            </a:custGeom>
            <a:solidFill>
              <a:srgbClr val="637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4637760" cy="2580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22311" y="1297367"/>
            <a:ext cx="14443378" cy="7611358"/>
            <a:chOff x="0" y="0"/>
            <a:chExt cx="4472921" cy="23571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72921" cy="2357135"/>
            </a:xfrm>
            <a:custGeom>
              <a:avLst/>
              <a:gdLst/>
              <a:ahLst/>
              <a:cxnLst/>
              <a:rect l="l" t="t" r="r" b="b"/>
              <a:pathLst>
                <a:path w="4472921" h="2357135">
                  <a:moveTo>
                    <a:pt x="43418" y="0"/>
                  </a:moveTo>
                  <a:lnTo>
                    <a:pt x="4429503" y="0"/>
                  </a:lnTo>
                  <a:cubicBezTo>
                    <a:pt x="4441018" y="0"/>
                    <a:pt x="4452062" y="4574"/>
                    <a:pt x="4460204" y="12717"/>
                  </a:cubicBezTo>
                  <a:cubicBezTo>
                    <a:pt x="4468347" y="20859"/>
                    <a:pt x="4472921" y="31902"/>
                    <a:pt x="4472921" y="43418"/>
                  </a:cubicBezTo>
                  <a:lnTo>
                    <a:pt x="4472921" y="2313718"/>
                  </a:lnTo>
                  <a:cubicBezTo>
                    <a:pt x="4472921" y="2325233"/>
                    <a:pt x="4468347" y="2336276"/>
                    <a:pt x="4460204" y="2344419"/>
                  </a:cubicBezTo>
                  <a:cubicBezTo>
                    <a:pt x="4452062" y="2352561"/>
                    <a:pt x="4441018" y="2357135"/>
                    <a:pt x="4429503" y="2357135"/>
                  </a:cubicBezTo>
                  <a:lnTo>
                    <a:pt x="43418" y="2357135"/>
                  </a:lnTo>
                  <a:cubicBezTo>
                    <a:pt x="19439" y="2357135"/>
                    <a:pt x="0" y="2337697"/>
                    <a:pt x="0" y="2313718"/>
                  </a:cubicBezTo>
                  <a:lnTo>
                    <a:pt x="0" y="43418"/>
                  </a:lnTo>
                  <a:cubicBezTo>
                    <a:pt x="0" y="31902"/>
                    <a:pt x="4574" y="20859"/>
                    <a:pt x="12717" y="12717"/>
                  </a:cubicBezTo>
                  <a:cubicBezTo>
                    <a:pt x="20859" y="4574"/>
                    <a:pt x="31902" y="0"/>
                    <a:pt x="4341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4472921" cy="2414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583191" y="4482500"/>
            <a:ext cx="11121617" cy="137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7"/>
              </a:lnSpc>
            </a:pPr>
            <a:r>
              <a:rPr lang="en-US" sz="5232">
                <a:solidFill>
                  <a:srgbClr val="FFFFFF"/>
                </a:solidFill>
                <a:latin typeface="Poppins"/>
              </a:rPr>
              <a:t>[Share a fun trivia associated with the answer here]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45635" y="2155485"/>
            <a:ext cx="9996730" cy="70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"/>
              </a:rPr>
              <a:t>ANSWER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1365184">
            <a:off x="-1459415" y="-1471783"/>
            <a:ext cx="6231175" cy="7230266"/>
          </a:xfrm>
          <a:custGeom>
            <a:avLst/>
            <a:gdLst/>
            <a:ahLst/>
            <a:cxnLst/>
            <a:rect l="l" t="t" r="r" b="b"/>
            <a:pathLst>
              <a:path w="6231175" h="7230266">
                <a:moveTo>
                  <a:pt x="0" y="0"/>
                </a:moveTo>
                <a:lnTo>
                  <a:pt x="6231175" y="0"/>
                </a:lnTo>
                <a:lnTo>
                  <a:pt x="6231175" y="7230267"/>
                </a:lnTo>
                <a:lnTo>
                  <a:pt x="0" y="723026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1365184">
            <a:off x="12712942" y="4237022"/>
            <a:ext cx="6231175" cy="7230266"/>
          </a:xfrm>
          <a:custGeom>
            <a:avLst/>
            <a:gdLst/>
            <a:ahLst/>
            <a:cxnLst/>
            <a:rect l="l" t="t" r="r" b="b"/>
            <a:pathLst>
              <a:path w="6231175" h="7230266">
                <a:moveTo>
                  <a:pt x="0" y="0"/>
                </a:moveTo>
                <a:lnTo>
                  <a:pt x="6231175" y="0"/>
                </a:lnTo>
                <a:lnTo>
                  <a:pt x="6231175" y="7230266"/>
                </a:lnTo>
                <a:lnTo>
                  <a:pt x="0" y="72302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56173" y="1028700"/>
            <a:ext cx="14975655" cy="8148691"/>
            <a:chOff x="0" y="0"/>
            <a:chExt cx="4637760" cy="25235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37760" cy="2523540"/>
            </a:xfrm>
            <a:custGeom>
              <a:avLst/>
              <a:gdLst/>
              <a:ahLst/>
              <a:cxnLst/>
              <a:rect l="l" t="t" r="r" b="b"/>
              <a:pathLst>
                <a:path w="4637760" h="2523540">
                  <a:moveTo>
                    <a:pt x="51697" y="0"/>
                  </a:moveTo>
                  <a:lnTo>
                    <a:pt x="4586063" y="0"/>
                  </a:lnTo>
                  <a:cubicBezTo>
                    <a:pt x="4599773" y="0"/>
                    <a:pt x="4612923" y="5447"/>
                    <a:pt x="4622618" y="15142"/>
                  </a:cubicBezTo>
                  <a:cubicBezTo>
                    <a:pt x="4632313" y="24837"/>
                    <a:pt x="4637760" y="37986"/>
                    <a:pt x="4637760" y="51697"/>
                  </a:cubicBezTo>
                  <a:lnTo>
                    <a:pt x="4637760" y="2471844"/>
                  </a:lnTo>
                  <a:cubicBezTo>
                    <a:pt x="4637760" y="2485554"/>
                    <a:pt x="4632313" y="2498704"/>
                    <a:pt x="4622618" y="2508399"/>
                  </a:cubicBezTo>
                  <a:cubicBezTo>
                    <a:pt x="4612923" y="2518094"/>
                    <a:pt x="4599773" y="2523540"/>
                    <a:pt x="4586063" y="2523540"/>
                  </a:cubicBezTo>
                  <a:lnTo>
                    <a:pt x="51697" y="2523540"/>
                  </a:lnTo>
                  <a:cubicBezTo>
                    <a:pt x="37986" y="2523540"/>
                    <a:pt x="24837" y="2518094"/>
                    <a:pt x="15142" y="2508399"/>
                  </a:cubicBezTo>
                  <a:cubicBezTo>
                    <a:pt x="5447" y="2498704"/>
                    <a:pt x="0" y="2485554"/>
                    <a:pt x="0" y="2471844"/>
                  </a:cubicBezTo>
                  <a:lnTo>
                    <a:pt x="0" y="51697"/>
                  </a:lnTo>
                  <a:cubicBezTo>
                    <a:pt x="0" y="37986"/>
                    <a:pt x="5447" y="24837"/>
                    <a:pt x="15142" y="15142"/>
                  </a:cubicBezTo>
                  <a:cubicBezTo>
                    <a:pt x="24837" y="5447"/>
                    <a:pt x="37986" y="0"/>
                    <a:pt x="51697" y="0"/>
                  </a:cubicBezTo>
                  <a:close/>
                </a:path>
              </a:pathLst>
            </a:custGeom>
            <a:solidFill>
              <a:srgbClr val="637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4637760" cy="2580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22311" y="1297367"/>
            <a:ext cx="14443378" cy="7611358"/>
            <a:chOff x="0" y="0"/>
            <a:chExt cx="4472921" cy="23571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72921" cy="2357135"/>
            </a:xfrm>
            <a:custGeom>
              <a:avLst/>
              <a:gdLst/>
              <a:ahLst/>
              <a:cxnLst/>
              <a:rect l="l" t="t" r="r" b="b"/>
              <a:pathLst>
                <a:path w="4472921" h="2357135">
                  <a:moveTo>
                    <a:pt x="43418" y="0"/>
                  </a:moveTo>
                  <a:lnTo>
                    <a:pt x="4429503" y="0"/>
                  </a:lnTo>
                  <a:cubicBezTo>
                    <a:pt x="4441018" y="0"/>
                    <a:pt x="4452062" y="4574"/>
                    <a:pt x="4460204" y="12717"/>
                  </a:cubicBezTo>
                  <a:cubicBezTo>
                    <a:pt x="4468347" y="20859"/>
                    <a:pt x="4472921" y="31902"/>
                    <a:pt x="4472921" y="43418"/>
                  </a:cubicBezTo>
                  <a:lnTo>
                    <a:pt x="4472921" y="2313718"/>
                  </a:lnTo>
                  <a:cubicBezTo>
                    <a:pt x="4472921" y="2325233"/>
                    <a:pt x="4468347" y="2336276"/>
                    <a:pt x="4460204" y="2344419"/>
                  </a:cubicBezTo>
                  <a:cubicBezTo>
                    <a:pt x="4452062" y="2352561"/>
                    <a:pt x="4441018" y="2357135"/>
                    <a:pt x="4429503" y="2357135"/>
                  </a:cubicBezTo>
                  <a:lnTo>
                    <a:pt x="43418" y="2357135"/>
                  </a:lnTo>
                  <a:cubicBezTo>
                    <a:pt x="19439" y="2357135"/>
                    <a:pt x="0" y="2337697"/>
                    <a:pt x="0" y="2313718"/>
                  </a:cubicBezTo>
                  <a:lnTo>
                    <a:pt x="0" y="43418"/>
                  </a:lnTo>
                  <a:cubicBezTo>
                    <a:pt x="0" y="31902"/>
                    <a:pt x="4574" y="20859"/>
                    <a:pt x="12717" y="12717"/>
                  </a:cubicBezTo>
                  <a:cubicBezTo>
                    <a:pt x="20859" y="4574"/>
                    <a:pt x="31902" y="0"/>
                    <a:pt x="4341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4472921" cy="2414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060455" y="5931201"/>
            <a:ext cx="3422084" cy="138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 Bold"/>
              </a:rPr>
              <a:t>A. CHOICE 1</a:t>
            </a:r>
          </a:p>
          <a:p>
            <a:pPr algn="just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 Bold"/>
              </a:rPr>
              <a:t>B. CHOICE 2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39058" y="3479833"/>
            <a:ext cx="13209884" cy="9715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31"/>
              </a:lnSpc>
            </a:pPr>
            <a:r>
              <a:rPr lang="en-US" sz="6026">
                <a:solidFill>
                  <a:srgbClr val="FFFFFF"/>
                </a:solidFill>
                <a:latin typeface="Poppins ExtraBold"/>
              </a:rPr>
              <a:t>[Question goes here]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91894" y="5931201"/>
            <a:ext cx="3535652" cy="13875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 Bold"/>
              </a:rPr>
              <a:t>C. CHOICE 3</a:t>
            </a:r>
          </a:p>
          <a:p>
            <a:pPr algn="just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 Bold"/>
              </a:rPr>
              <a:t>D. CHOICE 4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145635" y="2155485"/>
            <a:ext cx="9996730" cy="70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"/>
              </a:rPr>
              <a:t>QUESTION #5</a:t>
            </a:r>
          </a:p>
        </p:txBody>
      </p:sp>
      <p:pic>
        <p:nvPicPr>
          <p:cNvPr id="16" name="btnInknoeActivityCp2">
            <a:extLst>
              <a:ext uri="{FF2B5EF4-FFF2-40B4-BE49-F238E27FC236}">
                <a16:creationId xmlns:a16="http://schemas.microsoft.com/office/drawing/2014/main" id="{36E25F1A-049F-B335-5F26-BD5F3F2BE34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r:link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214" y="8216964"/>
            <a:ext cx="4794824" cy="125373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765877">
            <a:off x="12190992" y="3120834"/>
            <a:ext cx="8349394" cy="8797254"/>
          </a:xfrm>
          <a:custGeom>
            <a:avLst/>
            <a:gdLst/>
            <a:ahLst/>
            <a:cxnLst/>
            <a:rect l="l" t="t" r="r" b="b"/>
            <a:pathLst>
              <a:path w="8349394" h="8797254">
                <a:moveTo>
                  <a:pt x="0" y="0"/>
                </a:moveTo>
                <a:lnTo>
                  <a:pt x="8349394" y="0"/>
                </a:lnTo>
                <a:lnTo>
                  <a:pt x="8349394" y="8797254"/>
                </a:lnTo>
                <a:lnTo>
                  <a:pt x="0" y="8797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2700000">
            <a:off x="-2118057" y="-2091469"/>
            <a:ext cx="8349394" cy="8797254"/>
          </a:xfrm>
          <a:custGeom>
            <a:avLst/>
            <a:gdLst/>
            <a:ahLst/>
            <a:cxnLst/>
            <a:rect l="l" t="t" r="r" b="b"/>
            <a:pathLst>
              <a:path w="8349394" h="8797254">
                <a:moveTo>
                  <a:pt x="0" y="0"/>
                </a:moveTo>
                <a:lnTo>
                  <a:pt x="8349394" y="0"/>
                </a:lnTo>
                <a:lnTo>
                  <a:pt x="8349394" y="8797254"/>
                </a:lnTo>
                <a:lnTo>
                  <a:pt x="0" y="879725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56173" y="1028700"/>
            <a:ext cx="14975655" cy="8148691"/>
            <a:chOff x="0" y="0"/>
            <a:chExt cx="4637760" cy="25235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37760" cy="2523540"/>
            </a:xfrm>
            <a:custGeom>
              <a:avLst/>
              <a:gdLst/>
              <a:ahLst/>
              <a:cxnLst/>
              <a:rect l="l" t="t" r="r" b="b"/>
              <a:pathLst>
                <a:path w="4637760" h="2523540">
                  <a:moveTo>
                    <a:pt x="51697" y="0"/>
                  </a:moveTo>
                  <a:lnTo>
                    <a:pt x="4586063" y="0"/>
                  </a:lnTo>
                  <a:cubicBezTo>
                    <a:pt x="4599773" y="0"/>
                    <a:pt x="4612923" y="5447"/>
                    <a:pt x="4622618" y="15142"/>
                  </a:cubicBezTo>
                  <a:cubicBezTo>
                    <a:pt x="4632313" y="24837"/>
                    <a:pt x="4637760" y="37986"/>
                    <a:pt x="4637760" y="51697"/>
                  </a:cubicBezTo>
                  <a:lnTo>
                    <a:pt x="4637760" y="2471844"/>
                  </a:lnTo>
                  <a:cubicBezTo>
                    <a:pt x="4637760" y="2485554"/>
                    <a:pt x="4632313" y="2498704"/>
                    <a:pt x="4622618" y="2508399"/>
                  </a:cubicBezTo>
                  <a:cubicBezTo>
                    <a:pt x="4612923" y="2518094"/>
                    <a:pt x="4599773" y="2523540"/>
                    <a:pt x="4586063" y="2523540"/>
                  </a:cubicBezTo>
                  <a:lnTo>
                    <a:pt x="51697" y="2523540"/>
                  </a:lnTo>
                  <a:cubicBezTo>
                    <a:pt x="37986" y="2523540"/>
                    <a:pt x="24837" y="2518094"/>
                    <a:pt x="15142" y="2508399"/>
                  </a:cubicBezTo>
                  <a:cubicBezTo>
                    <a:pt x="5447" y="2498704"/>
                    <a:pt x="0" y="2485554"/>
                    <a:pt x="0" y="2471844"/>
                  </a:cubicBezTo>
                  <a:lnTo>
                    <a:pt x="0" y="51697"/>
                  </a:lnTo>
                  <a:cubicBezTo>
                    <a:pt x="0" y="37986"/>
                    <a:pt x="5447" y="24837"/>
                    <a:pt x="15142" y="15142"/>
                  </a:cubicBezTo>
                  <a:cubicBezTo>
                    <a:pt x="24837" y="5447"/>
                    <a:pt x="37986" y="0"/>
                    <a:pt x="51697" y="0"/>
                  </a:cubicBezTo>
                  <a:close/>
                </a:path>
              </a:pathLst>
            </a:custGeom>
            <a:solidFill>
              <a:srgbClr val="637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4637760" cy="2580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22311" y="1297367"/>
            <a:ext cx="14443378" cy="7611358"/>
            <a:chOff x="0" y="0"/>
            <a:chExt cx="4472921" cy="23571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72921" cy="2357135"/>
            </a:xfrm>
            <a:custGeom>
              <a:avLst/>
              <a:gdLst/>
              <a:ahLst/>
              <a:cxnLst/>
              <a:rect l="l" t="t" r="r" b="b"/>
              <a:pathLst>
                <a:path w="4472921" h="2357135">
                  <a:moveTo>
                    <a:pt x="43418" y="0"/>
                  </a:moveTo>
                  <a:lnTo>
                    <a:pt x="4429503" y="0"/>
                  </a:lnTo>
                  <a:cubicBezTo>
                    <a:pt x="4441018" y="0"/>
                    <a:pt x="4452062" y="4574"/>
                    <a:pt x="4460204" y="12717"/>
                  </a:cubicBezTo>
                  <a:cubicBezTo>
                    <a:pt x="4468347" y="20859"/>
                    <a:pt x="4472921" y="31902"/>
                    <a:pt x="4472921" y="43418"/>
                  </a:cubicBezTo>
                  <a:lnTo>
                    <a:pt x="4472921" y="2313718"/>
                  </a:lnTo>
                  <a:cubicBezTo>
                    <a:pt x="4472921" y="2325233"/>
                    <a:pt x="4468347" y="2336276"/>
                    <a:pt x="4460204" y="2344419"/>
                  </a:cubicBezTo>
                  <a:cubicBezTo>
                    <a:pt x="4452062" y="2352561"/>
                    <a:pt x="4441018" y="2357135"/>
                    <a:pt x="4429503" y="2357135"/>
                  </a:cubicBezTo>
                  <a:lnTo>
                    <a:pt x="43418" y="2357135"/>
                  </a:lnTo>
                  <a:cubicBezTo>
                    <a:pt x="19439" y="2357135"/>
                    <a:pt x="0" y="2337697"/>
                    <a:pt x="0" y="2313718"/>
                  </a:cubicBezTo>
                  <a:lnTo>
                    <a:pt x="0" y="43418"/>
                  </a:lnTo>
                  <a:cubicBezTo>
                    <a:pt x="0" y="31902"/>
                    <a:pt x="4574" y="20859"/>
                    <a:pt x="12717" y="12717"/>
                  </a:cubicBezTo>
                  <a:cubicBezTo>
                    <a:pt x="20859" y="4574"/>
                    <a:pt x="31902" y="0"/>
                    <a:pt x="4341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4472921" cy="2414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3583191" y="4482500"/>
            <a:ext cx="11121617" cy="1379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27"/>
              </a:lnSpc>
            </a:pPr>
            <a:r>
              <a:rPr lang="en-US" sz="5232">
                <a:solidFill>
                  <a:srgbClr val="FFFFFF"/>
                </a:solidFill>
                <a:latin typeface="Poppins"/>
              </a:rPr>
              <a:t>[Share a fun trivia associated with the answer here]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145635" y="2155485"/>
            <a:ext cx="9996730" cy="70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"/>
              </a:rPr>
              <a:t>ANSWER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91346" y="7464279"/>
            <a:ext cx="15705308" cy="6802527"/>
            <a:chOff x="0" y="0"/>
            <a:chExt cx="2594943" cy="112396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594943" cy="1123962"/>
            </a:xfrm>
            <a:custGeom>
              <a:avLst/>
              <a:gdLst/>
              <a:ahLst/>
              <a:cxnLst/>
              <a:rect l="l" t="t" r="r" b="b"/>
              <a:pathLst>
                <a:path w="2594943" h="1123962">
                  <a:moveTo>
                    <a:pt x="1297471" y="0"/>
                  </a:moveTo>
                  <a:cubicBezTo>
                    <a:pt x="580898" y="0"/>
                    <a:pt x="0" y="251607"/>
                    <a:pt x="0" y="561981"/>
                  </a:cubicBezTo>
                  <a:cubicBezTo>
                    <a:pt x="0" y="872354"/>
                    <a:pt x="580898" y="1123962"/>
                    <a:pt x="1297471" y="1123962"/>
                  </a:cubicBezTo>
                  <a:cubicBezTo>
                    <a:pt x="2014045" y="1123962"/>
                    <a:pt x="2594943" y="872354"/>
                    <a:pt x="2594943" y="561981"/>
                  </a:cubicBezTo>
                  <a:cubicBezTo>
                    <a:pt x="2594943" y="251607"/>
                    <a:pt x="2014045" y="0"/>
                    <a:pt x="1297471" y="0"/>
                  </a:cubicBezTo>
                  <a:close/>
                </a:path>
              </a:pathLst>
            </a:custGeom>
            <a:solidFill>
              <a:srgbClr val="FFD1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43276" y="48221"/>
              <a:ext cx="2108391" cy="9703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82202" y="-1108929"/>
            <a:ext cx="15923596" cy="12796781"/>
          </a:xfrm>
          <a:custGeom>
            <a:avLst/>
            <a:gdLst/>
            <a:ahLst/>
            <a:cxnLst/>
            <a:rect l="l" t="t" r="r" b="b"/>
            <a:pathLst>
              <a:path w="15923596" h="12796781">
                <a:moveTo>
                  <a:pt x="0" y="0"/>
                </a:moveTo>
                <a:lnTo>
                  <a:pt x="15923596" y="0"/>
                </a:lnTo>
                <a:lnTo>
                  <a:pt x="15923596" y="12796781"/>
                </a:lnTo>
                <a:lnTo>
                  <a:pt x="0" y="127967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546977">
            <a:off x="15883601" y="3216786"/>
            <a:ext cx="6231175" cy="7230266"/>
          </a:xfrm>
          <a:custGeom>
            <a:avLst/>
            <a:gdLst/>
            <a:ahLst/>
            <a:cxnLst/>
            <a:rect l="l" t="t" r="r" b="b"/>
            <a:pathLst>
              <a:path w="6231175" h="7230266">
                <a:moveTo>
                  <a:pt x="0" y="0"/>
                </a:moveTo>
                <a:lnTo>
                  <a:pt x="6231175" y="0"/>
                </a:lnTo>
                <a:lnTo>
                  <a:pt x="6231175" y="7230266"/>
                </a:lnTo>
                <a:lnTo>
                  <a:pt x="0" y="723026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277640">
            <a:off x="-2825756" y="-1635896"/>
            <a:ext cx="6231175" cy="7230266"/>
          </a:xfrm>
          <a:custGeom>
            <a:avLst/>
            <a:gdLst/>
            <a:ahLst/>
            <a:cxnLst/>
            <a:rect l="l" t="t" r="r" b="b"/>
            <a:pathLst>
              <a:path w="6231175" h="7230266">
                <a:moveTo>
                  <a:pt x="0" y="0"/>
                </a:moveTo>
                <a:lnTo>
                  <a:pt x="6231175" y="0"/>
                </a:lnTo>
                <a:lnTo>
                  <a:pt x="6231175" y="7230267"/>
                </a:lnTo>
                <a:lnTo>
                  <a:pt x="0" y="723026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430003" y="4101655"/>
            <a:ext cx="9755726" cy="17322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443"/>
              </a:lnSpc>
            </a:pPr>
            <a:r>
              <a:rPr lang="en-US" sz="6574">
                <a:solidFill>
                  <a:srgbClr val="FFFFFF"/>
                </a:solidFill>
                <a:latin typeface="Poppins ExtraBold"/>
              </a:rPr>
              <a:t>Let's deck the halls with boughs of holly!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891442" y="6322612"/>
            <a:ext cx="6832848" cy="5672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33"/>
              </a:lnSpc>
            </a:pPr>
            <a:r>
              <a:rPr lang="en-US" sz="3166" spc="288">
                <a:solidFill>
                  <a:srgbClr val="FFFFFF"/>
                </a:solidFill>
                <a:latin typeface="Poppins Bold"/>
              </a:rPr>
              <a:t>ARE YOU READY?</a:t>
            </a:r>
          </a:p>
        </p:txBody>
      </p:sp>
      <p:sp>
        <p:nvSpPr>
          <p:cNvPr id="10" name="AutoShape 10"/>
          <p:cNvSpPr/>
          <p:nvPr/>
        </p:nvSpPr>
        <p:spPr>
          <a:xfrm>
            <a:off x="6493868" y="6062536"/>
            <a:ext cx="5627996" cy="0"/>
          </a:xfrm>
          <a:prstGeom prst="line">
            <a:avLst/>
          </a:prstGeom>
          <a:ln w="28575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86344" y="8791424"/>
            <a:ext cx="19357166" cy="3365701"/>
            <a:chOff x="0" y="0"/>
            <a:chExt cx="3198328" cy="55610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198328" cy="556105"/>
            </a:xfrm>
            <a:custGeom>
              <a:avLst/>
              <a:gdLst/>
              <a:ahLst/>
              <a:cxnLst/>
              <a:rect l="l" t="t" r="r" b="b"/>
              <a:pathLst>
                <a:path w="3198328" h="556105">
                  <a:moveTo>
                    <a:pt x="1599164" y="0"/>
                  </a:moveTo>
                  <a:cubicBezTo>
                    <a:pt x="715970" y="0"/>
                    <a:pt x="0" y="124488"/>
                    <a:pt x="0" y="278053"/>
                  </a:cubicBezTo>
                  <a:cubicBezTo>
                    <a:pt x="0" y="431617"/>
                    <a:pt x="715970" y="556105"/>
                    <a:pt x="1599164" y="556105"/>
                  </a:cubicBezTo>
                  <a:cubicBezTo>
                    <a:pt x="2482358" y="556105"/>
                    <a:pt x="3198328" y="431617"/>
                    <a:pt x="3198328" y="278053"/>
                  </a:cubicBezTo>
                  <a:cubicBezTo>
                    <a:pt x="3198328" y="124488"/>
                    <a:pt x="2482358" y="0"/>
                    <a:pt x="1599164" y="0"/>
                  </a:cubicBezTo>
                  <a:close/>
                </a:path>
              </a:pathLst>
            </a:custGeom>
            <a:solidFill>
              <a:srgbClr val="FFD16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99843" y="-5015"/>
              <a:ext cx="2598642" cy="5089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818535" y="4887306"/>
            <a:ext cx="10947408" cy="5214947"/>
          </a:xfrm>
          <a:custGeom>
            <a:avLst/>
            <a:gdLst/>
            <a:ahLst/>
            <a:cxnLst/>
            <a:rect l="l" t="t" r="r" b="b"/>
            <a:pathLst>
              <a:path w="10947408" h="5214947">
                <a:moveTo>
                  <a:pt x="0" y="0"/>
                </a:moveTo>
                <a:lnTo>
                  <a:pt x="10947408" y="0"/>
                </a:lnTo>
                <a:lnTo>
                  <a:pt x="10947408" y="5214947"/>
                </a:lnTo>
                <a:lnTo>
                  <a:pt x="0" y="521494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3187228" y="1725512"/>
            <a:ext cx="12210022" cy="17684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928"/>
              </a:lnSpc>
            </a:pPr>
            <a:r>
              <a:rPr lang="en-US" sz="8090" dirty="0">
                <a:solidFill>
                  <a:srgbClr val="FFFFFF"/>
                </a:solidFill>
                <a:latin typeface="Poppins ExtraBold"/>
              </a:rPr>
              <a:t>Thank you for playing!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186849" y="3155140"/>
            <a:ext cx="10210781" cy="677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8"/>
              </a:lnSpc>
            </a:pPr>
            <a:r>
              <a:rPr lang="en-US" sz="3699">
                <a:solidFill>
                  <a:srgbClr val="FFFFFF"/>
                </a:solidFill>
                <a:latin typeface="Poppins"/>
              </a:rPr>
              <a:t>Merry Christmas!</a:t>
            </a:r>
          </a:p>
        </p:txBody>
      </p:sp>
      <p:sp>
        <p:nvSpPr>
          <p:cNvPr id="8" name="Freeform 8"/>
          <p:cNvSpPr/>
          <p:nvPr/>
        </p:nvSpPr>
        <p:spPr>
          <a:xfrm>
            <a:off x="14625487" y="4116037"/>
            <a:ext cx="3867789" cy="5796414"/>
          </a:xfrm>
          <a:custGeom>
            <a:avLst/>
            <a:gdLst/>
            <a:ahLst/>
            <a:cxnLst/>
            <a:rect l="l" t="t" r="r" b="b"/>
            <a:pathLst>
              <a:path w="3867789" h="5796414">
                <a:moveTo>
                  <a:pt x="0" y="0"/>
                </a:moveTo>
                <a:lnTo>
                  <a:pt x="3867789" y="0"/>
                </a:lnTo>
                <a:lnTo>
                  <a:pt x="3867789" y="5796414"/>
                </a:lnTo>
                <a:lnTo>
                  <a:pt x="0" y="5796414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64132" y="4116037"/>
            <a:ext cx="3667549" cy="5796414"/>
          </a:xfrm>
          <a:custGeom>
            <a:avLst/>
            <a:gdLst/>
            <a:ahLst/>
            <a:cxnLst/>
            <a:rect l="l" t="t" r="r" b="b"/>
            <a:pathLst>
              <a:path w="3667549" h="5796414">
                <a:moveTo>
                  <a:pt x="0" y="0"/>
                </a:moveTo>
                <a:lnTo>
                  <a:pt x="3667549" y="0"/>
                </a:lnTo>
                <a:lnTo>
                  <a:pt x="3667549" y="5796414"/>
                </a:lnTo>
                <a:lnTo>
                  <a:pt x="0" y="579641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lue and white circle with a letter c&#10;&#10;Description automatically generated with medium confidence">
            <a:extLst>
              <a:ext uri="{FF2B5EF4-FFF2-40B4-BE49-F238E27FC236}">
                <a16:creationId xmlns:a16="http://schemas.microsoft.com/office/drawing/2014/main" id="{C6260CD8-F4E3-DA47-87C7-B67C555665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2247" y="960972"/>
            <a:ext cx="1292694" cy="1292694"/>
          </a:xfrm>
          <a:prstGeom prst="rect">
            <a:avLst/>
          </a:prstGeom>
        </p:spPr>
      </p:pic>
      <p:sp>
        <p:nvSpPr>
          <p:cNvPr id="6" name="Facebook">
            <a:extLst>
              <a:ext uri="{FF2B5EF4-FFF2-40B4-BE49-F238E27FC236}">
                <a16:creationId xmlns:a16="http://schemas.microsoft.com/office/drawing/2014/main" id="{6A126780-7F4E-1B4C-A39E-7B8506999D93}"/>
              </a:ext>
            </a:extLst>
          </p:cNvPr>
          <p:cNvSpPr txBox="1"/>
          <p:nvPr/>
        </p:nvSpPr>
        <p:spPr>
          <a:xfrm>
            <a:off x="2798701" y="4526442"/>
            <a:ext cx="2217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4"/>
              </a:rPr>
              <a:t>Facebook</a:t>
            </a:r>
          </a:p>
        </p:txBody>
      </p:sp>
      <p:sp>
        <p:nvSpPr>
          <p:cNvPr id="7" name="Twitter">
            <a:extLst>
              <a:ext uri="{FF2B5EF4-FFF2-40B4-BE49-F238E27FC236}">
                <a16:creationId xmlns:a16="http://schemas.microsoft.com/office/drawing/2014/main" id="{C01739F7-1DAD-3F4F-A77B-9E5F56AA08CA}"/>
              </a:ext>
            </a:extLst>
          </p:cNvPr>
          <p:cNvSpPr txBox="1"/>
          <p:nvPr/>
        </p:nvSpPr>
        <p:spPr>
          <a:xfrm>
            <a:off x="2798701" y="5808279"/>
            <a:ext cx="1580315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5"/>
              </a:rPr>
              <a:t>Twitter</a:t>
            </a:r>
          </a:p>
        </p:txBody>
      </p:sp>
      <p:sp>
        <p:nvSpPr>
          <p:cNvPr id="8" name="YouTube">
            <a:extLst>
              <a:ext uri="{FF2B5EF4-FFF2-40B4-BE49-F238E27FC236}">
                <a16:creationId xmlns:a16="http://schemas.microsoft.com/office/drawing/2014/main" id="{D7729CBE-001C-324F-88EB-E6DD2B5A8044}"/>
              </a:ext>
            </a:extLst>
          </p:cNvPr>
          <p:cNvSpPr txBox="1"/>
          <p:nvPr/>
        </p:nvSpPr>
        <p:spPr>
          <a:xfrm>
            <a:off x="6997954" y="4550832"/>
            <a:ext cx="2000252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6"/>
              </a:rPr>
              <a:t>YouTube</a:t>
            </a:r>
          </a:p>
        </p:txBody>
      </p:sp>
      <p:sp>
        <p:nvSpPr>
          <p:cNvPr id="9" name="Pinterest">
            <a:extLst>
              <a:ext uri="{FF2B5EF4-FFF2-40B4-BE49-F238E27FC236}">
                <a16:creationId xmlns:a16="http://schemas.microsoft.com/office/drawing/2014/main" id="{68297772-3CB6-C847-9B87-5E3D1D353FD4}"/>
              </a:ext>
            </a:extLst>
          </p:cNvPr>
          <p:cNvSpPr txBox="1"/>
          <p:nvPr/>
        </p:nvSpPr>
        <p:spPr>
          <a:xfrm>
            <a:off x="6988161" y="5820714"/>
            <a:ext cx="200192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7"/>
              </a:rPr>
              <a:t>Pinterest</a:t>
            </a:r>
          </a:p>
        </p:txBody>
      </p:sp>
      <p:sp>
        <p:nvSpPr>
          <p:cNvPr id="10" name="TikTok">
            <a:extLst>
              <a:ext uri="{FF2B5EF4-FFF2-40B4-BE49-F238E27FC236}">
                <a16:creationId xmlns:a16="http://schemas.microsoft.com/office/drawing/2014/main" id="{EACFF76C-C600-F34F-A139-F07F02CDB004}"/>
              </a:ext>
            </a:extLst>
          </p:cNvPr>
          <p:cNvSpPr txBox="1"/>
          <p:nvPr/>
        </p:nvSpPr>
        <p:spPr>
          <a:xfrm>
            <a:off x="6968175" y="7178355"/>
            <a:ext cx="1471347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8"/>
              </a:rPr>
              <a:t>TikTok</a:t>
            </a:r>
            <a:endParaRPr sz="3300" dirty="0">
              <a:hlinkClick r:id="rId9"/>
            </a:endParaRPr>
          </a:p>
        </p:txBody>
      </p:sp>
      <p:sp>
        <p:nvSpPr>
          <p:cNvPr id="11" name="support@inknoe.com">
            <a:extLst>
              <a:ext uri="{FF2B5EF4-FFF2-40B4-BE49-F238E27FC236}">
                <a16:creationId xmlns:a16="http://schemas.microsoft.com/office/drawing/2014/main" id="{59295D6F-8B76-CC46-A3E4-67BD5F5AAD0A}"/>
              </a:ext>
            </a:extLst>
          </p:cNvPr>
          <p:cNvSpPr txBox="1"/>
          <p:nvPr/>
        </p:nvSpPr>
        <p:spPr>
          <a:xfrm>
            <a:off x="6987056" y="8410632"/>
            <a:ext cx="4811156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/>
          <a:p>
            <a:pPr>
              <a:defRPr sz="2200"/>
            </a:pPr>
            <a:r>
              <a:rPr sz="33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rId10"/>
              </a:rPr>
              <a:t>support@inknoe.com</a:t>
            </a:r>
            <a:r>
              <a:rPr sz="3300"/>
              <a:t> </a:t>
            </a:r>
          </a:p>
        </p:txBody>
      </p:sp>
      <p:sp>
        <p:nvSpPr>
          <p:cNvPr id="12" name="LinkedIn">
            <a:extLst>
              <a:ext uri="{FF2B5EF4-FFF2-40B4-BE49-F238E27FC236}">
                <a16:creationId xmlns:a16="http://schemas.microsoft.com/office/drawing/2014/main" id="{ADD46A4A-5D12-0548-B326-EEC6903361A5}"/>
              </a:ext>
            </a:extLst>
          </p:cNvPr>
          <p:cNvSpPr txBox="1"/>
          <p:nvPr/>
        </p:nvSpPr>
        <p:spPr>
          <a:xfrm>
            <a:off x="2795611" y="8358573"/>
            <a:ext cx="1882484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>
                <a:hlinkClick r:id="rId11"/>
              </a:rPr>
              <a:t>LinkedIn</a:t>
            </a:r>
          </a:p>
        </p:txBody>
      </p:sp>
      <p:pic>
        <p:nvPicPr>
          <p:cNvPr id="13" name="Image" descr="Image">
            <a:extLst>
              <a:ext uri="{FF2B5EF4-FFF2-40B4-BE49-F238E27FC236}">
                <a16:creationId xmlns:a16="http://schemas.microsoft.com/office/drawing/2014/main" id="{24FBDB6E-963B-8647-B98A-E965AA867D1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716171" y="5747808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4" name="Image" descr="Image">
            <a:extLst>
              <a:ext uri="{FF2B5EF4-FFF2-40B4-BE49-F238E27FC236}">
                <a16:creationId xmlns:a16="http://schemas.microsoft.com/office/drawing/2014/main" id="{E7256F14-0B69-CF4E-9A14-3EB64A56CBA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915424" y="4488570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Image" descr="Image">
            <a:extLst>
              <a:ext uri="{FF2B5EF4-FFF2-40B4-BE49-F238E27FC236}">
                <a16:creationId xmlns:a16="http://schemas.microsoft.com/office/drawing/2014/main" id="{41BA45A5-DE65-A243-B7EB-6C072DB2335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05632" y="5759142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Image" descr="Image">
            <a:extLst>
              <a:ext uri="{FF2B5EF4-FFF2-40B4-BE49-F238E27FC236}">
                <a16:creationId xmlns:a16="http://schemas.microsoft.com/office/drawing/2014/main" id="{F196B716-8BF5-A348-963F-E5F5911DD22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716171" y="446597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Image" descr="Image">
            <a:extLst>
              <a:ext uri="{FF2B5EF4-FFF2-40B4-BE49-F238E27FC236}">
                <a16:creationId xmlns:a16="http://schemas.microsoft.com/office/drawing/2014/main" id="{8C566850-0522-AC4E-8F88-BE9338AE6E2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056713" y="7288262"/>
            <a:ext cx="502715" cy="502715"/>
          </a:xfrm>
          <a:prstGeom prst="rect">
            <a:avLst/>
          </a:prstGeom>
          <a:ln w="12700">
            <a:miter lim="400000"/>
          </a:ln>
        </p:spPr>
      </p:pic>
      <p:sp>
        <p:nvSpPr>
          <p:cNvPr id="18" name="Circle">
            <a:extLst>
              <a:ext uri="{FF2B5EF4-FFF2-40B4-BE49-F238E27FC236}">
                <a16:creationId xmlns:a16="http://schemas.microsoft.com/office/drawing/2014/main" id="{CA80974E-E338-6447-A65F-35C978265F79}"/>
              </a:ext>
            </a:extLst>
          </p:cNvPr>
          <p:cNvSpPr/>
          <p:nvPr/>
        </p:nvSpPr>
        <p:spPr>
          <a:xfrm>
            <a:off x="5902323" y="7133613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pic>
        <p:nvPicPr>
          <p:cNvPr id="19" name="Image" descr="Image">
            <a:extLst>
              <a:ext uri="{FF2B5EF4-FFF2-40B4-BE49-F238E27FC236}">
                <a16:creationId xmlns:a16="http://schemas.microsoft.com/office/drawing/2014/main" id="{87E5EE96-36A1-244C-9D81-456988424D0C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03289" y="8350161"/>
            <a:ext cx="844845" cy="84484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Image" descr="Image">
            <a:extLst>
              <a:ext uri="{FF2B5EF4-FFF2-40B4-BE49-F238E27FC236}">
                <a16:creationId xmlns:a16="http://schemas.microsoft.com/office/drawing/2014/main" id="{D354D8FC-5F37-F941-B896-0D7F98DDDC33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904525" y="8350163"/>
            <a:ext cx="844845" cy="844844"/>
          </a:xfrm>
          <a:prstGeom prst="rect">
            <a:avLst/>
          </a:prstGeom>
          <a:ln w="12700">
            <a:miter lim="400000"/>
          </a:ln>
        </p:spPr>
      </p:pic>
      <p:sp>
        <p:nvSpPr>
          <p:cNvPr id="21" name="Instagram">
            <a:extLst>
              <a:ext uri="{FF2B5EF4-FFF2-40B4-BE49-F238E27FC236}">
                <a16:creationId xmlns:a16="http://schemas.microsoft.com/office/drawing/2014/main" id="{AAF4BE9A-E1FA-A540-9C92-C361E6A1F5FF}"/>
              </a:ext>
            </a:extLst>
          </p:cNvPr>
          <p:cNvSpPr txBox="1"/>
          <p:nvPr/>
        </p:nvSpPr>
        <p:spPr>
          <a:xfrm>
            <a:off x="2753371" y="7133349"/>
            <a:ext cx="2367383" cy="6001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8579" rIns="68579">
            <a:spAutoFit/>
          </a:bodyPr>
          <a:lstStyle>
            <a:lvl1pPr>
              <a:defRPr sz="2200" u="sng">
                <a:solidFill>
                  <a:schemeClr val="accent5"/>
                </a:solidFill>
                <a:uFill>
                  <a:solidFill>
                    <a:schemeClr val="accent5"/>
                  </a:solidFill>
                </a:uFill>
                <a:hlinkClick r:id="" action="ppaction://noaction"/>
              </a:defRPr>
            </a:lvl1pPr>
          </a:lstStyle>
          <a:p>
            <a:pPr>
              <a:defRPr u="none">
                <a:solidFill>
                  <a:srgbClr val="171C30"/>
                </a:solidFill>
                <a:uFillTx/>
              </a:defRPr>
            </a:pPr>
            <a:r>
              <a:rPr sz="3300" dirty="0">
                <a:hlinkClick r:id="rId19"/>
              </a:rPr>
              <a:t>Instagram</a:t>
            </a:r>
          </a:p>
        </p:txBody>
      </p:sp>
      <p:pic>
        <p:nvPicPr>
          <p:cNvPr id="22" name="Image" descr="Image">
            <a:extLst>
              <a:ext uri="{FF2B5EF4-FFF2-40B4-BE49-F238E27FC236}">
                <a16:creationId xmlns:a16="http://schemas.microsoft.com/office/drawing/2014/main" id="{513A2685-3FAA-8F45-B263-9586D3B0D6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906555" y="7306842"/>
            <a:ext cx="384245" cy="384243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Circle">
            <a:extLst>
              <a:ext uri="{FF2B5EF4-FFF2-40B4-BE49-F238E27FC236}">
                <a16:creationId xmlns:a16="http://schemas.microsoft.com/office/drawing/2014/main" id="{10412ADF-4AD1-8F4A-925A-C322C4CAAD14}"/>
              </a:ext>
            </a:extLst>
          </p:cNvPr>
          <p:cNvSpPr/>
          <p:nvPr/>
        </p:nvSpPr>
        <p:spPr>
          <a:xfrm>
            <a:off x="1714353" y="7110975"/>
            <a:ext cx="768645" cy="768645"/>
          </a:xfrm>
          <a:prstGeom prst="ellipse">
            <a:avLst/>
          </a:prstGeom>
          <a:ln w="25400">
            <a:solidFill>
              <a:srgbClr val="000000"/>
            </a:solidFill>
            <a:miter lim="400000"/>
          </a:ln>
        </p:spPr>
        <p:txBody>
          <a:bodyPr lIns="68579" rIns="68579" anchor="ctr"/>
          <a:lstStyle/>
          <a:p>
            <a:pPr>
              <a:defRPr>
                <a:solidFill>
                  <a:srgbClr val="000000"/>
                </a:solidFill>
                <a:latin typeface="+mj-lt"/>
                <a:ea typeface="+mj-ea"/>
                <a:cs typeface="+mj-cs"/>
                <a:sym typeface="Source Sans Pro"/>
              </a:defRPr>
            </a:pPr>
            <a:endParaRPr sz="270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719CED93-94C5-5847-999A-C79D8CFB3540}"/>
              </a:ext>
            </a:extLst>
          </p:cNvPr>
          <p:cNvSpPr txBox="1"/>
          <p:nvPr/>
        </p:nvSpPr>
        <p:spPr>
          <a:xfrm>
            <a:off x="1492247" y="2689866"/>
            <a:ext cx="99486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uk-UA"/>
            </a:defPPr>
            <a:lvl1pPr algn="ctr">
              <a:defRPr sz="6600">
                <a:gradFill>
                  <a:gsLst>
                    <a:gs pos="100000">
                      <a:schemeClr val="accent6"/>
                    </a:gs>
                    <a:gs pos="1000">
                      <a:schemeClr val="accent5"/>
                    </a:gs>
                  </a:gsLst>
                  <a:lin ang="18600000" scaled="0"/>
                </a:gradFill>
                <a:latin typeface="+mj-lt"/>
              </a:defRPr>
            </a:lvl1pPr>
          </a:lstStyle>
          <a:p>
            <a:pPr algn="l"/>
            <a:r>
              <a:rPr lang="en-US" sz="7200" b="1" dirty="0">
                <a:gradFill>
                  <a:gsLst>
                    <a:gs pos="50000">
                      <a:schemeClr val="accent5"/>
                    </a:gs>
                    <a:gs pos="100000">
                      <a:schemeClr val="accent6"/>
                    </a:gs>
                    <a:gs pos="0">
                      <a:schemeClr val="accent4"/>
                    </a:gs>
                  </a:gsLst>
                  <a:lin ang="18600000" scaled="0"/>
                </a:gradFill>
                <a:latin typeface="Poppins" panose="00000500000000000000" pitchFamily="2" charset="0"/>
                <a:cs typeface="Poppins" panose="00000500000000000000" pitchFamily="2" charset="0"/>
              </a:rPr>
              <a:t>Connect with Us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8FE8F15-BF22-684F-A34B-AE9F06D97E2F}"/>
              </a:ext>
            </a:extLst>
          </p:cNvPr>
          <p:cNvSpPr txBox="1"/>
          <p:nvPr/>
        </p:nvSpPr>
        <p:spPr>
          <a:xfrm>
            <a:off x="2964588" y="1735898"/>
            <a:ext cx="10049070" cy="507831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700" dirty="0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Template created by </a:t>
            </a:r>
            <a:r>
              <a:rPr lang="en-US" sz="2700" dirty="0" err="1">
                <a:solidFill>
                  <a:srgbClr val="6378FF"/>
                </a:solidFill>
                <a:latin typeface="Poppins Medium" pitchFamily="2" charset="77"/>
                <a:cs typeface="Poppins Medium" pitchFamily="2" charset="77"/>
              </a:rPr>
              <a:t>ClassPoint</a:t>
            </a:r>
            <a:endParaRPr lang="en-US" sz="2700" dirty="0">
              <a:solidFill>
                <a:srgbClr val="6378FF"/>
              </a:solidFill>
              <a:latin typeface="Poppins Medium" pitchFamily="2" charset="77"/>
              <a:cs typeface="Poppins Medium" pitchFamily="2" charset="77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575E7BF-8B70-264C-9F41-C6F2D9BEF693}"/>
              </a:ext>
            </a:extLst>
          </p:cNvPr>
          <p:cNvSpPr txBox="1"/>
          <p:nvPr/>
        </p:nvSpPr>
        <p:spPr>
          <a:xfrm>
            <a:off x="14738142" y="8733339"/>
            <a:ext cx="3727866" cy="415498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100" i="1" dirty="0" err="1">
                <a:latin typeface="Poppins Medium" pitchFamily="2" charset="77"/>
                <a:cs typeface="Poppins Medium" pitchFamily="2" charset="77"/>
              </a:rPr>
              <a:t>www.classpoint.io</a:t>
            </a:r>
            <a:endParaRPr lang="en-US" sz="2100" i="1" dirty="0">
              <a:latin typeface="Poppins Medium" pitchFamily="2" charset="77"/>
              <a:cs typeface="Poppins Medium" pitchFamily="2" charset="77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BB1536F6-206B-CB5B-DD0F-398C76190AFD}"/>
              </a:ext>
            </a:extLst>
          </p:cNvPr>
          <p:cNvGrpSpPr/>
          <p:nvPr/>
        </p:nvGrpSpPr>
        <p:grpSpPr>
          <a:xfrm>
            <a:off x="14512059" y="7306842"/>
            <a:ext cx="3006732" cy="1054713"/>
            <a:chOff x="1335504" y="6343460"/>
            <a:chExt cx="5181600" cy="1158038"/>
          </a:xfrm>
        </p:grpSpPr>
        <p:sp>
          <p:nvSpPr>
            <p:cNvPr id="3" name="Rounded Rectangle 2">
              <a:extLst>
                <a:ext uri="{FF2B5EF4-FFF2-40B4-BE49-F238E27FC236}">
                  <a16:creationId xmlns:a16="http://schemas.microsoft.com/office/drawing/2014/main" id="{F030299A-34B8-5B25-F208-C9A2B2C351F3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2924F6-F7E4-6988-E3BD-245D5C60CADA}"/>
                </a:ext>
              </a:extLst>
            </p:cNvPr>
            <p:cNvSpPr txBox="1"/>
            <p:nvPr/>
          </p:nvSpPr>
          <p:spPr>
            <a:xfrm>
              <a:off x="1609126" y="6490318"/>
              <a:ext cx="4668304" cy="8110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21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21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1340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1" name="Google Shape;1311;p50"/>
          <p:cNvSpPr txBox="1"/>
          <p:nvPr/>
        </p:nvSpPr>
        <p:spPr>
          <a:xfrm>
            <a:off x="2096700" y="2929965"/>
            <a:ext cx="14094600" cy="537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t" anchorCtr="0">
            <a:noAutofit/>
          </a:bodyPr>
          <a:lstStyle/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In order to use this template, you must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credit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                             by keeping the previous </a:t>
            </a:r>
            <a:r>
              <a:rPr lang="en-MY" sz="2201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acknowledgement slide</a:t>
            </a:r>
            <a:r>
              <a:rPr lang="en-MY" sz="2201" dirty="0">
                <a:solidFill>
                  <a:schemeClr val="tx1">
                    <a:lumMod val="75000"/>
                    <a:lumOff val="25000"/>
                  </a:schemeClr>
                </a:solidFill>
                <a:latin typeface="Poppins" pitchFamily="2" charset="77"/>
                <a:cs typeface="Poppins" pitchFamily="2" charset="77"/>
              </a:rPr>
              <a:t>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have the permission to: </a:t>
            </a:r>
          </a:p>
          <a:p>
            <a:pPr marL="428625" indent="-42862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Modify this template.</a:t>
            </a:r>
          </a:p>
          <a:p>
            <a:pPr marL="428625" indent="-42862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Utilise it for personal and commercial use.</a:t>
            </a:r>
          </a:p>
          <a:p>
            <a:pPr>
              <a:lnSpc>
                <a:spcPct val="115000"/>
              </a:lnSpc>
              <a:spcBef>
                <a:spcPts val="2801"/>
              </a:spcBef>
            </a:pPr>
            <a:r>
              <a:rPr lang="en-MY" sz="200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You are not permitted to:</a:t>
            </a:r>
          </a:p>
          <a:p>
            <a:pPr marL="257175" indent="-257175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Provide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 (or modified adaptations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templates) for downloading.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Sub-license, sell or rent any portion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 (or an adapted rendition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template).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Obtain the copyright of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ClassPoint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 </a:t>
            </a:r>
            <a:r>
              <a:rPr lang="en-MY" sz="2100" dirty="0" err="1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temlplates</a:t>
            </a:r>
            <a:r>
              <a:rPr lang="en-MY" sz="2100" dirty="0">
                <a:solidFill>
                  <a:srgbClr val="374151"/>
                </a:solidFill>
                <a:latin typeface="Poppins" pitchFamily="2" charset="77"/>
                <a:cs typeface="Poppins" pitchFamily="2" charset="77"/>
              </a:rPr>
              <a:t>.</a:t>
            </a:r>
          </a:p>
        </p:txBody>
      </p:sp>
      <p:sp>
        <p:nvSpPr>
          <p:cNvPr id="1313" name="Google Shape;1313;p50"/>
          <p:cNvSpPr txBox="1">
            <a:spLocks noGrp="1"/>
          </p:cNvSpPr>
          <p:nvPr>
            <p:ph type="title"/>
          </p:nvPr>
        </p:nvSpPr>
        <p:spPr>
          <a:xfrm>
            <a:off x="2096700" y="1501635"/>
            <a:ext cx="14094600" cy="964800"/>
          </a:xfrm>
          <a:prstGeom prst="rect">
            <a:avLst/>
          </a:prstGeom>
        </p:spPr>
        <p:txBody>
          <a:bodyPr spcFirstLastPara="1" vert="horz" wrap="square" lIns="182850" tIns="182850" rIns="182850" bIns="182850" rtlCol="0" anchor="t" anchorCtr="0">
            <a:noAutofit/>
          </a:bodyPr>
          <a:lstStyle/>
          <a:p>
            <a:pPr algn="ctr"/>
            <a:r>
              <a:rPr lang="en" sz="5250" b="1" dirty="0">
                <a:solidFill>
                  <a:srgbClr val="6588FF"/>
                </a:solidFill>
                <a:latin typeface="Poppins" pitchFamily="2" charset="77"/>
                <a:cs typeface="Poppins" pitchFamily="2" charset="77"/>
              </a:rPr>
              <a:t>Instructions for use</a:t>
            </a:r>
            <a:endParaRPr sz="5250" b="1" dirty="0">
              <a:solidFill>
                <a:srgbClr val="6588FF"/>
              </a:solidFill>
              <a:latin typeface="Poppins" pitchFamily="2" charset="77"/>
              <a:cs typeface="Poppins" pitchFamily="2" charset="77"/>
            </a:endParaRPr>
          </a:p>
        </p:txBody>
      </p:sp>
      <p:pic>
        <p:nvPicPr>
          <p:cNvPr id="2" name="Picture 1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8DE8CBAB-B3A6-290D-E664-7366AE4BB5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5633" y="3460127"/>
            <a:ext cx="1855733" cy="359786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DE72B001-2EEB-2BCD-DC55-CFEBB95EDD33}"/>
              </a:ext>
            </a:extLst>
          </p:cNvPr>
          <p:cNvGrpSpPr/>
          <p:nvPr/>
        </p:nvGrpSpPr>
        <p:grpSpPr>
          <a:xfrm>
            <a:off x="21488400" y="11031449"/>
            <a:ext cx="4686300" cy="1643877"/>
            <a:chOff x="1335504" y="6343460"/>
            <a:chExt cx="5181600" cy="1158038"/>
          </a:xfrm>
        </p:grpSpPr>
        <p:sp>
          <p:nvSpPr>
            <p:cNvPr id="4" name="Rounded Rectangle 3">
              <a:extLst>
                <a:ext uri="{FF2B5EF4-FFF2-40B4-BE49-F238E27FC236}">
                  <a16:creationId xmlns:a16="http://schemas.microsoft.com/office/drawing/2014/main" id="{A811485B-5ADE-D20A-9A1A-B8DBFB522184}"/>
                </a:ext>
              </a:extLst>
            </p:cNvPr>
            <p:cNvSpPr/>
            <p:nvPr/>
          </p:nvSpPr>
          <p:spPr>
            <a:xfrm>
              <a:off x="1335504" y="6343460"/>
              <a:ext cx="5181600" cy="1158038"/>
            </a:xfrm>
            <a:prstGeom prst="roundRect">
              <a:avLst>
                <a:gd name="adj" fmla="val 42988"/>
              </a:avLst>
            </a:prstGeom>
            <a:solidFill>
              <a:srgbClr val="6378FF"/>
            </a:solidFill>
            <a:ln>
              <a:noFill/>
            </a:ln>
            <a:effectLst>
              <a:outerShdw blurRad="196489" dist="143190" dir="2700000" algn="tl" rotWithShape="0">
                <a:prstClr val="black">
                  <a:alpha val="2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ms-MY" sz="27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1DD0E33F-648E-62D7-0D84-D99E90CBA936}"/>
                </a:ext>
              </a:extLst>
            </p:cNvPr>
            <p:cNvSpPr txBox="1"/>
            <p:nvPr/>
          </p:nvSpPr>
          <p:spPr>
            <a:xfrm>
              <a:off x="1730956" y="6574699"/>
              <a:ext cx="4668304" cy="7154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Try ClassPoint</a:t>
              </a:r>
            </a:p>
            <a:p>
              <a:pPr algn="ctr"/>
              <a:r>
                <a:rPr lang="ms-MY" sz="3000" b="1" dirty="0">
                  <a:solidFill>
                    <a:schemeClr val="bg1"/>
                  </a:solidFill>
                  <a:latin typeface="Poppins" pitchFamily="2" charset="77"/>
                  <a:cs typeface="Poppins" pitchFamily="2" charset="77"/>
                  <a:hlinkClick r:id="" action="ppaction://noaction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for Free</a:t>
              </a:r>
              <a:endParaRPr lang="ms-MY" sz="3000" b="1" dirty="0">
                <a:solidFill>
                  <a:schemeClr val="bg1"/>
                </a:solidFill>
                <a:latin typeface="Poppins" pitchFamily="2" charset="77"/>
                <a:cs typeface="Poppins" pitchFamily="2" charset="77"/>
              </a:endParaRPr>
            </a:p>
          </p:txBody>
        </p:sp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7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lue letters on a black background&#10;&#10;Description automatically generated">
            <a:extLst>
              <a:ext uri="{FF2B5EF4-FFF2-40B4-BE49-F238E27FC236}">
                <a16:creationId xmlns:a16="http://schemas.microsoft.com/office/drawing/2014/main" id="{2968045F-E7B8-3397-523A-4C95C364F0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53605" y="4505567"/>
            <a:ext cx="6580791" cy="1275867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164285" y="1028700"/>
            <a:ext cx="5566680" cy="3167947"/>
          </a:xfrm>
          <a:custGeom>
            <a:avLst/>
            <a:gdLst/>
            <a:ahLst/>
            <a:cxnLst/>
            <a:rect l="l" t="t" r="r" b="b"/>
            <a:pathLst>
              <a:path w="5566680" h="3167947">
                <a:moveTo>
                  <a:pt x="0" y="0"/>
                </a:moveTo>
                <a:lnTo>
                  <a:pt x="5566680" y="0"/>
                </a:lnTo>
                <a:lnTo>
                  <a:pt x="5566680" y="3167947"/>
                </a:lnTo>
                <a:lnTo>
                  <a:pt x="0" y="31679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13194" y="818984"/>
            <a:ext cx="2127913" cy="2422593"/>
          </a:xfrm>
          <a:custGeom>
            <a:avLst/>
            <a:gdLst/>
            <a:ahLst/>
            <a:cxnLst/>
            <a:rect l="l" t="t" r="r" b="b"/>
            <a:pathLst>
              <a:path w="2127913" h="2422593">
                <a:moveTo>
                  <a:pt x="0" y="0"/>
                </a:moveTo>
                <a:lnTo>
                  <a:pt x="2127913" y="0"/>
                </a:lnTo>
                <a:lnTo>
                  <a:pt x="2127913" y="2422593"/>
                </a:lnTo>
                <a:lnTo>
                  <a:pt x="0" y="24225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63058" t="-115959" r="-77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 rot="-10800000">
            <a:off x="5435045" y="6253396"/>
            <a:ext cx="2823599" cy="3214620"/>
          </a:xfrm>
          <a:custGeom>
            <a:avLst/>
            <a:gdLst/>
            <a:ahLst/>
            <a:cxnLst/>
            <a:rect l="l" t="t" r="r" b="b"/>
            <a:pathLst>
              <a:path w="2823599" h="3214620">
                <a:moveTo>
                  <a:pt x="0" y="0"/>
                </a:moveTo>
                <a:lnTo>
                  <a:pt x="2823599" y="0"/>
                </a:lnTo>
                <a:lnTo>
                  <a:pt x="2823599" y="3214620"/>
                </a:lnTo>
                <a:lnTo>
                  <a:pt x="0" y="321462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-63058" t="-115959" r="-77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1854202" y="1897989"/>
            <a:ext cx="4721932" cy="6491022"/>
          </a:xfrm>
          <a:custGeom>
            <a:avLst/>
            <a:gdLst/>
            <a:ahLst/>
            <a:cxnLst/>
            <a:rect l="l" t="t" r="r" b="b"/>
            <a:pathLst>
              <a:path w="4721932" h="6491022">
                <a:moveTo>
                  <a:pt x="0" y="0"/>
                </a:moveTo>
                <a:lnTo>
                  <a:pt x="4721932" y="0"/>
                </a:lnTo>
                <a:lnTo>
                  <a:pt x="4721932" y="6491022"/>
                </a:lnTo>
                <a:lnTo>
                  <a:pt x="0" y="649102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144000" y="4693363"/>
            <a:ext cx="7607250" cy="22433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59"/>
              </a:lnSpc>
            </a:pPr>
            <a:r>
              <a:rPr lang="en-US" sz="5775">
                <a:solidFill>
                  <a:srgbClr val="FFFFFF"/>
                </a:solidFill>
                <a:latin typeface="Poppins ExtraBold"/>
              </a:rPr>
              <a:t>What is one thing you wish to receive this Christmas?</a:t>
            </a:r>
          </a:p>
        </p:txBody>
      </p:sp>
      <p:pic>
        <p:nvPicPr>
          <p:cNvPr id="12" name="btnInknoeActivityCp2">
            <a:extLst>
              <a:ext uri="{FF2B5EF4-FFF2-40B4-BE49-F238E27FC236}">
                <a16:creationId xmlns:a16="http://schemas.microsoft.com/office/drawing/2014/main" id="{3FA2348C-3974-389F-6FE2-B6674935BE9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8744" y="7416329"/>
            <a:ext cx="3719946" cy="97268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515994" y="3145762"/>
            <a:ext cx="11625807" cy="9782295"/>
            <a:chOff x="0" y="0"/>
            <a:chExt cx="3061941" cy="257640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061941" cy="2576407"/>
            </a:xfrm>
            <a:custGeom>
              <a:avLst/>
              <a:gdLst/>
              <a:ahLst/>
              <a:cxnLst/>
              <a:rect l="l" t="t" r="r" b="b"/>
              <a:pathLst>
                <a:path w="3061941" h="2576407">
                  <a:moveTo>
                    <a:pt x="1530970" y="0"/>
                  </a:moveTo>
                  <a:cubicBezTo>
                    <a:pt x="685439" y="0"/>
                    <a:pt x="0" y="576748"/>
                    <a:pt x="0" y="1288203"/>
                  </a:cubicBezTo>
                  <a:cubicBezTo>
                    <a:pt x="0" y="1999659"/>
                    <a:pt x="685439" y="2576407"/>
                    <a:pt x="1530970" y="2576407"/>
                  </a:cubicBezTo>
                  <a:cubicBezTo>
                    <a:pt x="2376502" y="2576407"/>
                    <a:pt x="3061941" y="1999659"/>
                    <a:pt x="3061941" y="1288203"/>
                  </a:cubicBezTo>
                  <a:cubicBezTo>
                    <a:pt x="3061941" y="576748"/>
                    <a:pt x="2376502" y="0"/>
                    <a:pt x="153097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287057" y="184388"/>
              <a:ext cx="2487827" cy="215048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1455447" y="3730242"/>
            <a:ext cx="6832553" cy="7025761"/>
          </a:xfrm>
          <a:custGeom>
            <a:avLst/>
            <a:gdLst/>
            <a:ahLst/>
            <a:cxnLst/>
            <a:rect l="l" t="t" r="r" b="b"/>
            <a:pathLst>
              <a:path w="6832553" h="7025761">
                <a:moveTo>
                  <a:pt x="0" y="0"/>
                </a:moveTo>
                <a:lnTo>
                  <a:pt x="6832553" y="0"/>
                </a:lnTo>
                <a:lnTo>
                  <a:pt x="6832553" y="7025761"/>
                </a:lnTo>
                <a:lnTo>
                  <a:pt x="0" y="70257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-1062287" y="-251025"/>
            <a:ext cx="5566680" cy="3167947"/>
          </a:xfrm>
          <a:custGeom>
            <a:avLst/>
            <a:gdLst/>
            <a:ahLst/>
            <a:cxnLst/>
            <a:rect l="l" t="t" r="r" b="b"/>
            <a:pathLst>
              <a:path w="5566680" h="3167947">
                <a:moveTo>
                  <a:pt x="0" y="0"/>
                </a:moveTo>
                <a:lnTo>
                  <a:pt x="5566680" y="0"/>
                </a:lnTo>
                <a:lnTo>
                  <a:pt x="5566680" y="3167946"/>
                </a:lnTo>
                <a:lnTo>
                  <a:pt x="0" y="31679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4112781" y="-251025"/>
            <a:ext cx="5566680" cy="3167947"/>
          </a:xfrm>
          <a:custGeom>
            <a:avLst/>
            <a:gdLst/>
            <a:ahLst/>
            <a:cxnLst/>
            <a:rect l="l" t="t" r="r" b="b"/>
            <a:pathLst>
              <a:path w="5566680" h="3167947">
                <a:moveTo>
                  <a:pt x="0" y="0"/>
                </a:moveTo>
                <a:lnTo>
                  <a:pt x="5566679" y="0"/>
                </a:lnTo>
                <a:lnTo>
                  <a:pt x="5566679" y="3167946"/>
                </a:lnTo>
                <a:lnTo>
                  <a:pt x="0" y="31679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9352527" y="-251025"/>
            <a:ext cx="5566680" cy="3167947"/>
          </a:xfrm>
          <a:custGeom>
            <a:avLst/>
            <a:gdLst/>
            <a:ahLst/>
            <a:cxnLst/>
            <a:rect l="l" t="t" r="r" b="b"/>
            <a:pathLst>
              <a:path w="5566680" h="3167947">
                <a:moveTo>
                  <a:pt x="0" y="0"/>
                </a:moveTo>
                <a:lnTo>
                  <a:pt x="5566680" y="0"/>
                </a:lnTo>
                <a:lnTo>
                  <a:pt x="5566680" y="3167946"/>
                </a:lnTo>
                <a:lnTo>
                  <a:pt x="0" y="31679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4527595" y="-251025"/>
            <a:ext cx="5566680" cy="3167947"/>
          </a:xfrm>
          <a:custGeom>
            <a:avLst/>
            <a:gdLst/>
            <a:ahLst/>
            <a:cxnLst/>
            <a:rect l="l" t="t" r="r" b="b"/>
            <a:pathLst>
              <a:path w="5566680" h="3167947">
                <a:moveTo>
                  <a:pt x="0" y="0"/>
                </a:moveTo>
                <a:lnTo>
                  <a:pt x="5566679" y="0"/>
                </a:lnTo>
                <a:lnTo>
                  <a:pt x="5566679" y="3167946"/>
                </a:lnTo>
                <a:lnTo>
                  <a:pt x="0" y="316794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78464" y="8703275"/>
            <a:ext cx="6451858" cy="7714178"/>
          </a:xfrm>
          <a:custGeom>
            <a:avLst/>
            <a:gdLst/>
            <a:ahLst/>
            <a:cxnLst/>
            <a:rect l="l" t="t" r="r" b="b"/>
            <a:pathLst>
              <a:path w="6451858" h="7714178">
                <a:moveTo>
                  <a:pt x="0" y="0"/>
                </a:moveTo>
                <a:lnTo>
                  <a:pt x="6451858" y="0"/>
                </a:lnTo>
                <a:lnTo>
                  <a:pt x="6451858" y="7714178"/>
                </a:lnTo>
                <a:lnTo>
                  <a:pt x="0" y="7714178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3155009" y="7084108"/>
            <a:ext cx="3885151" cy="1000426"/>
          </a:xfrm>
          <a:custGeom>
            <a:avLst/>
            <a:gdLst/>
            <a:ahLst/>
            <a:cxnLst/>
            <a:rect l="l" t="t" r="r" b="b"/>
            <a:pathLst>
              <a:path w="3885151" h="1000426">
                <a:moveTo>
                  <a:pt x="0" y="0"/>
                </a:moveTo>
                <a:lnTo>
                  <a:pt x="3885151" y="0"/>
                </a:lnTo>
                <a:lnTo>
                  <a:pt x="3885151" y="1000426"/>
                </a:lnTo>
                <a:lnTo>
                  <a:pt x="0" y="10004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812997" y="3796917"/>
            <a:ext cx="8331003" cy="29325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23"/>
              </a:lnSpc>
            </a:pPr>
            <a:r>
              <a:rPr lang="en-US" sz="5738">
                <a:solidFill>
                  <a:srgbClr val="FFFFFF"/>
                </a:solidFill>
                <a:latin typeface="Poppins ExtraBold"/>
              </a:rPr>
              <a:t>Write a simple message for your friends &amp; classmates this Christmas</a:t>
            </a:r>
          </a:p>
        </p:txBody>
      </p:sp>
      <p:pic>
        <p:nvPicPr>
          <p:cNvPr id="16" name="btnInknoeActivityCp2">
            <a:extLst>
              <a:ext uri="{FF2B5EF4-FFF2-40B4-BE49-F238E27FC236}">
                <a16:creationId xmlns:a16="http://schemas.microsoft.com/office/drawing/2014/main" id="{E3B913F9-F38C-A8F0-D691-076035D9D95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r:link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9364" y="7088978"/>
            <a:ext cx="3816440" cy="99791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2674379" cy="10287000"/>
            <a:chOff x="0" y="0"/>
            <a:chExt cx="333810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3338108" cy="2709333"/>
            </a:xfrm>
            <a:custGeom>
              <a:avLst/>
              <a:gdLst/>
              <a:ahLst/>
              <a:cxnLst/>
              <a:rect l="l" t="t" r="r" b="b"/>
              <a:pathLst>
                <a:path w="3338108" h="2709333">
                  <a:moveTo>
                    <a:pt x="0" y="0"/>
                  </a:moveTo>
                  <a:lnTo>
                    <a:pt x="3338108" y="0"/>
                  </a:lnTo>
                  <a:lnTo>
                    <a:pt x="333810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57150"/>
              <a:ext cx="3338108" cy="27664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302453" y="162540"/>
            <a:ext cx="12069473" cy="9853079"/>
          </a:xfrm>
          <a:custGeom>
            <a:avLst/>
            <a:gdLst/>
            <a:ahLst/>
            <a:cxnLst/>
            <a:rect l="l" t="t" r="r" b="b"/>
            <a:pathLst>
              <a:path w="12069473" h="9853079">
                <a:moveTo>
                  <a:pt x="0" y="0"/>
                </a:moveTo>
                <a:lnTo>
                  <a:pt x="12069473" y="0"/>
                </a:lnTo>
                <a:lnTo>
                  <a:pt x="12069473" y="9853079"/>
                </a:lnTo>
                <a:lnTo>
                  <a:pt x="0" y="985307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-482730">
            <a:off x="14799436" y="-1518632"/>
            <a:ext cx="4390674" cy="5094663"/>
          </a:xfrm>
          <a:custGeom>
            <a:avLst/>
            <a:gdLst/>
            <a:ahLst/>
            <a:cxnLst/>
            <a:rect l="l" t="t" r="r" b="b"/>
            <a:pathLst>
              <a:path w="4390674" h="5094663">
                <a:moveTo>
                  <a:pt x="0" y="0"/>
                </a:moveTo>
                <a:lnTo>
                  <a:pt x="4390674" y="0"/>
                </a:lnTo>
                <a:lnTo>
                  <a:pt x="4390674" y="5094664"/>
                </a:lnTo>
                <a:lnTo>
                  <a:pt x="0" y="509466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2724770" y="7882961"/>
            <a:ext cx="1479755" cy="2687079"/>
          </a:xfrm>
          <a:custGeom>
            <a:avLst/>
            <a:gdLst/>
            <a:ahLst/>
            <a:cxnLst/>
            <a:rect l="l" t="t" r="r" b="b"/>
            <a:pathLst>
              <a:path w="1479755" h="2687079">
                <a:moveTo>
                  <a:pt x="0" y="0"/>
                </a:moveTo>
                <a:lnTo>
                  <a:pt x="1479755" y="0"/>
                </a:lnTo>
                <a:lnTo>
                  <a:pt x="1479755" y="2687079"/>
                </a:lnTo>
                <a:lnTo>
                  <a:pt x="0" y="2687079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-84197" b="-236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13021658" y="3876345"/>
            <a:ext cx="4991666" cy="25914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66"/>
              </a:lnSpc>
            </a:pPr>
            <a:r>
              <a:rPr lang="en-US" sz="5067">
                <a:solidFill>
                  <a:srgbClr val="FFFFFF"/>
                </a:solidFill>
                <a:latin typeface="Poppins ExtraBold"/>
              </a:rPr>
              <a:t>Design </a:t>
            </a:r>
          </a:p>
          <a:p>
            <a:pPr algn="ctr">
              <a:lnSpc>
                <a:spcPts val="4966"/>
              </a:lnSpc>
            </a:pPr>
            <a:r>
              <a:rPr lang="en-US" sz="5067">
                <a:solidFill>
                  <a:srgbClr val="FFFFFF"/>
                </a:solidFill>
                <a:latin typeface="Poppins ExtraBold"/>
              </a:rPr>
              <a:t>your own</a:t>
            </a:r>
          </a:p>
          <a:p>
            <a:pPr algn="ctr">
              <a:lnSpc>
                <a:spcPts val="4966"/>
              </a:lnSpc>
            </a:pPr>
            <a:r>
              <a:rPr lang="en-US" sz="5067">
                <a:solidFill>
                  <a:srgbClr val="FFFFFF"/>
                </a:solidFill>
                <a:latin typeface="Poppins ExtraBold"/>
              </a:rPr>
              <a:t>Christmas sweater</a:t>
            </a:r>
          </a:p>
        </p:txBody>
      </p:sp>
      <p:pic>
        <p:nvPicPr>
          <p:cNvPr id="16" name="btnInknoeActivityCp2">
            <a:extLst>
              <a:ext uri="{FF2B5EF4-FFF2-40B4-BE49-F238E27FC236}">
                <a16:creationId xmlns:a16="http://schemas.microsoft.com/office/drawing/2014/main" id="{F2C1C9DE-86D2-CAA7-2450-E106E4E9FB7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r:link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92564" y="6959446"/>
            <a:ext cx="3531914" cy="923514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364896">
            <a:off x="13988454" y="5096952"/>
            <a:ext cx="6822736" cy="7188707"/>
          </a:xfrm>
          <a:custGeom>
            <a:avLst/>
            <a:gdLst/>
            <a:ahLst/>
            <a:cxnLst/>
            <a:rect l="l" t="t" r="r" b="b"/>
            <a:pathLst>
              <a:path w="6822736" h="7188707">
                <a:moveTo>
                  <a:pt x="0" y="0"/>
                </a:moveTo>
                <a:lnTo>
                  <a:pt x="6822737" y="0"/>
                </a:lnTo>
                <a:lnTo>
                  <a:pt x="6822737" y="7188707"/>
                </a:lnTo>
                <a:lnTo>
                  <a:pt x="0" y="71887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362769">
            <a:off x="-2157263" y="5098816"/>
            <a:ext cx="6822736" cy="7188707"/>
          </a:xfrm>
          <a:custGeom>
            <a:avLst/>
            <a:gdLst/>
            <a:ahLst/>
            <a:cxnLst/>
            <a:rect l="l" t="t" r="r" b="b"/>
            <a:pathLst>
              <a:path w="6822736" h="7188707">
                <a:moveTo>
                  <a:pt x="0" y="0"/>
                </a:moveTo>
                <a:lnTo>
                  <a:pt x="6822736" y="0"/>
                </a:lnTo>
                <a:lnTo>
                  <a:pt x="6822736" y="7188707"/>
                </a:lnTo>
                <a:lnTo>
                  <a:pt x="0" y="71887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4490232" y="2520045"/>
            <a:ext cx="9307536" cy="8411686"/>
          </a:xfrm>
          <a:custGeom>
            <a:avLst/>
            <a:gdLst/>
            <a:ahLst/>
            <a:cxnLst/>
            <a:rect l="l" t="t" r="r" b="b"/>
            <a:pathLst>
              <a:path w="9307536" h="8411686">
                <a:moveTo>
                  <a:pt x="0" y="0"/>
                </a:moveTo>
                <a:lnTo>
                  <a:pt x="9307536" y="0"/>
                </a:lnTo>
                <a:lnTo>
                  <a:pt x="9307536" y="8411685"/>
                </a:lnTo>
                <a:lnTo>
                  <a:pt x="0" y="8411685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2238468" y="923204"/>
            <a:ext cx="13811063" cy="137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09"/>
              </a:lnSpc>
            </a:pPr>
            <a:r>
              <a:rPr lang="en-US" sz="9703">
                <a:solidFill>
                  <a:srgbClr val="FFFFFF"/>
                </a:solidFill>
                <a:latin typeface="Poppins ExtraBold Bold"/>
              </a:rPr>
              <a:t>Memory Game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 flipV="1">
            <a:off x="13810591" y="1587565"/>
            <a:ext cx="4956211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" name="AutoShape 3"/>
          <p:cNvSpPr/>
          <p:nvPr/>
        </p:nvSpPr>
        <p:spPr>
          <a:xfrm>
            <a:off x="-478803" y="1587565"/>
            <a:ext cx="4996198" cy="0"/>
          </a:xfrm>
          <a:prstGeom prst="line">
            <a:avLst/>
          </a:prstGeom>
          <a:ln w="95250" cap="flat">
            <a:solidFill>
              <a:srgbClr val="FFFFFF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834007" y="2783418"/>
            <a:ext cx="14619986" cy="6474882"/>
            <a:chOff x="0" y="0"/>
            <a:chExt cx="3850531" cy="1705319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3850531" cy="1705319"/>
            </a:xfrm>
            <a:custGeom>
              <a:avLst/>
              <a:gdLst/>
              <a:ahLst/>
              <a:cxnLst/>
              <a:rect l="l" t="t" r="r" b="b"/>
              <a:pathLst>
                <a:path w="3850531" h="1705319">
                  <a:moveTo>
                    <a:pt x="52954" y="0"/>
                  </a:moveTo>
                  <a:lnTo>
                    <a:pt x="3797577" y="0"/>
                  </a:lnTo>
                  <a:cubicBezTo>
                    <a:pt x="3826823" y="0"/>
                    <a:pt x="3850531" y="23708"/>
                    <a:pt x="3850531" y="52954"/>
                  </a:cubicBezTo>
                  <a:lnTo>
                    <a:pt x="3850531" y="1652364"/>
                  </a:lnTo>
                  <a:cubicBezTo>
                    <a:pt x="3850531" y="1681610"/>
                    <a:pt x="3826823" y="1705319"/>
                    <a:pt x="3797577" y="1705319"/>
                  </a:cubicBezTo>
                  <a:lnTo>
                    <a:pt x="52954" y="1705319"/>
                  </a:lnTo>
                  <a:cubicBezTo>
                    <a:pt x="23708" y="1705319"/>
                    <a:pt x="0" y="1681610"/>
                    <a:pt x="0" y="1652364"/>
                  </a:cubicBezTo>
                  <a:lnTo>
                    <a:pt x="0" y="52954"/>
                  </a:lnTo>
                  <a:cubicBezTo>
                    <a:pt x="0" y="23708"/>
                    <a:pt x="23708" y="0"/>
                    <a:pt x="52954" y="0"/>
                  </a:cubicBezTo>
                  <a:close/>
                </a:path>
              </a:pathLst>
            </a:custGeom>
            <a:solidFill>
              <a:srgbClr val="637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3850531" cy="17624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2135176" y="3064024"/>
            <a:ext cx="14017648" cy="5913670"/>
            <a:chOff x="0" y="0"/>
            <a:chExt cx="3691891" cy="15575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691891" cy="1557510"/>
            </a:xfrm>
            <a:custGeom>
              <a:avLst/>
              <a:gdLst/>
              <a:ahLst/>
              <a:cxnLst/>
              <a:rect l="l" t="t" r="r" b="b"/>
              <a:pathLst>
                <a:path w="3691891" h="1557510">
                  <a:moveTo>
                    <a:pt x="44736" y="0"/>
                  </a:moveTo>
                  <a:lnTo>
                    <a:pt x="3647155" y="0"/>
                  </a:lnTo>
                  <a:cubicBezTo>
                    <a:pt x="3671862" y="0"/>
                    <a:pt x="3691891" y="20029"/>
                    <a:pt x="3691891" y="44736"/>
                  </a:cubicBezTo>
                  <a:lnTo>
                    <a:pt x="3691891" y="1512774"/>
                  </a:lnTo>
                  <a:cubicBezTo>
                    <a:pt x="3691891" y="1537481"/>
                    <a:pt x="3671862" y="1557510"/>
                    <a:pt x="3647155" y="1557510"/>
                  </a:cubicBezTo>
                  <a:lnTo>
                    <a:pt x="44736" y="1557510"/>
                  </a:lnTo>
                  <a:cubicBezTo>
                    <a:pt x="20029" y="1557510"/>
                    <a:pt x="0" y="1537481"/>
                    <a:pt x="0" y="1512774"/>
                  </a:cubicBezTo>
                  <a:lnTo>
                    <a:pt x="0" y="44736"/>
                  </a:lnTo>
                  <a:cubicBezTo>
                    <a:pt x="0" y="20029"/>
                    <a:pt x="20029" y="0"/>
                    <a:pt x="44736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3691891" cy="16146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81961" y="2507025"/>
            <a:ext cx="2823599" cy="3214620"/>
          </a:xfrm>
          <a:custGeom>
            <a:avLst/>
            <a:gdLst/>
            <a:ahLst/>
            <a:cxnLst/>
            <a:rect l="l" t="t" r="r" b="b"/>
            <a:pathLst>
              <a:path w="2823599" h="3214620">
                <a:moveTo>
                  <a:pt x="0" y="0"/>
                </a:moveTo>
                <a:lnTo>
                  <a:pt x="2823599" y="0"/>
                </a:lnTo>
                <a:lnTo>
                  <a:pt x="2823599" y="3214620"/>
                </a:lnTo>
                <a:lnTo>
                  <a:pt x="0" y="32146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3058" t="-115959" r="-77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10800000">
            <a:off x="14456031" y="6210794"/>
            <a:ext cx="2823599" cy="3214620"/>
          </a:xfrm>
          <a:custGeom>
            <a:avLst/>
            <a:gdLst/>
            <a:ahLst/>
            <a:cxnLst/>
            <a:rect l="l" t="t" r="r" b="b"/>
            <a:pathLst>
              <a:path w="2823599" h="3214620">
                <a:moveTo>
                  <a:pt x="0" y="0"/>
                </a:moveTo>
                <a:lnTo>
                  <a:pt x="2823600" y="0"/>
                </a:lnTo>
                <a:lnTo>
                  <a:pt x="2823600" y="3214620"/>
                </a:lnTo>
                <a:lnTo>
                  <a:pt x="0" y="321462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-63058" t="-115959" r="-77444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732426">
            <a:off x="14902050" y="2286941"/>
            <a:ext cx="2725672" cy="2750678"/>
          </a:xfrm>
          <a:custGeom>
            <a:avLst/>
            <a:gdLst/>
            <a:ahLst/>
            <a:cxnLst/>
            <a:rect l="l" t="t" r="r" b="b"/>
            <a:pathLst>
              <a:path w="2725672" h="2750678">
                <a:moveTo>
                  <a:pt x="0" y="0"/>
                </a:moveTo>
                <a:lnTo>
                  <a:pt x="2725671" y="0"/>
                </a:lnTo>
                <a:lnTo>
                  <a:pt x="2725671" y="2750678"/>
                </a:lnTo>
                <a:lnTo>
                  <a:pt x="0" y="275067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rot="10155679">
            <a:off x="787692" y="7018178"/>
            <a:ext cx="2725672" cy="2750678"/>
          </a:xfrm>
          <a:custGeom>
            <a:avLst/>
            <a:gdLst/>
            <a:ahLst/>
            <a:cxnLst/>
            <a:rect l="l" t="t" r="r" b="b"/>
            <a:pathLst>
              <a:path w="2725672" h="2750678">
                <a:moveTo>
                  <a:pt x="0" y="0"/>
                </a:moveTo>
                <a:lnTo>
                  <a:pt x="2725671" y="0"/>
                </a:lnTo>
                <a:lnTo>
                  <a:pt x="2725671" y="2750678"/>
                </a:lnTo>
                <a:lnTo>
                  <a:pt x="0" y="275067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1533243" y="947515"/>
            <a:ext cx="15221514" cy="13760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509"/>
              </a:lnSpc>
            </a:pPr>
            <a:r>
              <a:rPr lang="en-US" sz="9703">
                <a:solidFill>
                  <a:srgbClr val="FFFFFF"/>
                </a:solidFill>
                <a:latin typeface="Poppins ExtraBold Bold"/>
              </a:rPr>
              <a:t>How to Play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312869" y="3578649"/>
            <a:ext cx="6342485" cy="48082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300" spc="2">
                <a:solidFill>
                  <a:srgbClr val="FFFFFF"/>
                </a:solidFill>
                <a:latin typeface="Poppins"/>
              </a:rPr>
              <a:t>The game master must lay out a set of cards, each card with a hidden card underneath where the icons are.</a:t>
            </a:r>
          </a:p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300" spc="2">
                <a:solidFill>
                  <a:srgbClr val="FFFFFF"/>
                </a:solidFill>
                <a:latin typeface="Poppins"/>
              </a:rPr>
              <a:t>The cards on top must be converted into ‘Draggable Objects’, to which participants can freely drag &amp; drop in slide show.</a:t>
            </a:r>
          </a:p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300" spc="2">
                <a:solidFill>
                  <a:srgbClr val="FFFFFF"/>
                </a:solidFill>
                <a:latin typeface="Poppins"/>
              </a:rPr>
              <a:t>To set up, go to the Inknoe ClassPoint tab &gt; More features &gt; Draggable Objects. Then, select all the cards on top and toggle on “Drag enable”.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9805228" y="3578649"/>
            <a:ext cx="4916596" cy="39319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300" spc="2">
                <a:solidFill>
                  <a:srgbClr val="FFFFFF"/>
                </a:solidFill>
                <a:latin typeface="Poppins"/>
              </a:rPr>
              <a:t>Once in slide show, participants will be selected via Name Picker.</a:t>
            </a:r>
          </a:p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300" spc="2">
                <a:solidFill>
                  <a:srgbClr val="FFFFFF"/>
                </a:solidFill>
                <a:latin typeface="Poppins"/>
              </a:rPr>
              <a:t>Each participant would have 2 tries maximum to pair cards with the same icons.</a:t>
            </a:r>
          </a:p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300" spc="2">
                <a:solidFill>
                  <a:srgbClr val="FFFFFF"/>
                </a:solidFill>
                <a:latin typeface="Poppins"/>
              </a:rPr>
              <a:t>Scoring must be evaluated by the game master.</a:t>
            </a:r>
          </a:p>
          <a:p>
            <a:pPr marL="496571" lvl="1" indent="-248285">
              <a:lnSpc>
                <a:spcPts val="3450"/>
              </a:lnSpc>
              <a:buFont typeface="Arial"/>
              <a:buChar char="•"/>
            </a:pPr>
            <a:r>
              <a:rPr lang="en-US" sz="2300" spc="2">
                <a:solidFill>
                  <a:srgbClr val="FFFFFF"/>
                </a:solidFill>
                <a:latin typeface="Poppins"/>
              </a:rPr>
              <a:t>Have fun!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6000"/>
            </a:blip>
            <a:stretch>
              <a:fillRect b="-6666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1028700" y="1363140"/>
            <a:ext cx="3722452" cy="3722452"/>
            <a:chOff x="0" y="0"/>
            <a:chExt cx="812800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06069" y="0"/>
                  </a:moveTo>
                  <a:lnTo>
                    <a:pt x="706731" y="0"/>
                  </a:lnTo>
                  <a:cubicBezTo>
                    <a:pt x="765311" y="0"/>
                    <a:pt x="812800" y="47489"/>
                    <a:pt x="812800" y="106069"/>
                  </a:cubicBezTo>
                  <a:lnTo>
                    <a:pt x="812800" y="706731"/>
                  </a:lnTo>
                  <a:cubicBezTo>
                    <a:pt x="812800" y="765311"/>
                    <a:pt x="765311" y="812800"/>
                    <a:pt x="706731" y="812800"/>
                  </a:cubicBezTo>
                  <a:lnTo>
                    <a:pt x="106069" y="812800"/>
                  </a:lnTo>
                  <a:cubicBezTo>
                    <a:pt x="47489" y="812800"/>
                    <a:pt x="0" y="765311"/>
                    <a:pt x="0" y="706731"/>
                  </a:cubicBezTo>
                  <a:lnTo>
                    <a:pt x="0" y="106069"/>
                  </a:lnTo>
                  <a:cubicBezTo>
                    <a:pt x="0" y="47489"/>
                    <a:pt x="47489" y="0"/>
                    <a:pt x="106069" y="0"/>
                  </a:cubicBezTo>
                  <a:close/>
                </a:path>
              </a:pathLst>
            </a:custGeom>
            <a:solidFill>
              <a:srgbClr val="FFE4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196271" y="1363140"/>
            <a:ext cx="3722452" cy="3722452"/>
            <a:chOff x="0" y="0"/>
            <a:chExt cx="812800" cy="8128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06069" y="0"/>
                  </a:moveTo>
                  <a:lnTo>
                    <a:pt x="706731" y="0"/>
                  </a:lnTo>
                  <a:cubicBezTo>
                    <a:pt x="765311" y="0"/>
                    <a:pt x="812800" y="47489"/>
                    <a:pt x="812800" y="106069"/>
                  </a:cubicBezTo>
                  <a:lnTo>
                    <a:pt x="812800" y="706731"/>
                  </a:lnTo>
                  <a:cubicBezTo>
                    <a:pt x="812800" y="765311"/>
                    <a:pt x="765311" y="812800"/>
                    <a:pt x="706731" y="812800"/>
                  </a:cubicBezTo>
                  <a:lnTo>
                    <a:pt x="106069" y="812800"/>
                  </a:lnTo>
                  <a:cubicBezTo>
                    <a:pt x="47489" y="812800"/>
                    <a:pt x="0" y="765311"/>
                    <a:pt x="0" y="706731"/>
                  </a:cubicBezTo>
                  <a:lnTo>
                    <a:pt x="0" y="106069"/>
                  </a:lnTo>
                  <a:cubicBezTo>
                    <a:pt x="0" y="47489"/>
                    <a:pt x="47489" y="0"/>
                    <a:pt x="106069" y="0"/>
                  </a:cubicBezTo>
                  <a:close/>
                </a:path>
              </a:pathLst>
            </a:custGeom>
            <a:solidFill>
              <a:srgbClr val="FFE4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9366560" y="1363140"/>
            <a:ext cx="3722452" cy="3722452"/>
            <a:chOff x="0" y="0"/>
            <a:chExt cx="812800" cy="8128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06069" y="0"/>
                  </a:moveTo>
                  <a:lnTo>
                    <a:pt x="706731" y="0"/>
                  </a:lnTo>
                  <a:cubicBezTo>
                    <a:pt x="765311" y="0"/>
                    <a:pt x="812800" y="47489"/>
                    <a:pt x="812800" y="106069"/>
                  </a:cubicBezTo>
                  <a:lnTo>
                    <a:pt x="812800" y="706731"/>
                  </a:lnTo>
                  <a:cubicBezTo>
                    <a:pt x="812800" y="765311"/>
                    <a:pt x="765311" y="812800"/>
                    <a:pt x="706731" y="812800"/>
                  </a:cubicBezTo>
                  <a:lnTo>
                    <a:pt x="106069" y="812800"/>
                  </a:lnTo>
                  <a:cubicBezTo>
                    <a:pt x="47489" y="812800"/>
                    <a:pt x="0" y="765311"/>
                    <a:pt x="0" y="706731"/>
                  </a:cubicBezTo>
                  <a:lnTo>
                    <a:pt x="0" y="106069"/>
                  </a:lnTo>
                  <a:cubicBezTo>
                    <a:pt x="0" y="47489"/>
                    <a:pt x="47489" y="0"/>
                    <a:pt x="106069" y="0"/>
                  </a:cubicBezTo>
                  <a:close/>
                </a:path>
              </a:pathLst>
            </a:custGeom>
            <a:solidFill>
              <a:srgbClr val="FFE4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3536848" y="1363140"/>
            <a:ext cx="3722452" cy="3722452"/>
            <a:chOff x="0" y="0"/>
            <a:chExt cx="812800" cy="8128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06069" y="0"/>
                  </a:moveTo>
                  <a:lnTo>
                    <a:pt x="706731" y="0"/>
                  </a:lnTo>
                  <a:cubicBezTo>
                    <a:pt x="765311" y="0"/>
                    <a:pt x="812800" y="47489"/>
                    <a:pt x="812800" y="106069"/>
                  </a:cubicBezTo>
                  <a:lnTo>
                    <a:pt x="812800" y="706731"/>
                  </a:lnTo>
                  <a:cubicBezTo>
                    <a:pt x="812800" y="765311"/>
                    <a:pt x="765311" y="812800"/>
                    <a:pt x="706731" y="812800"/>
                  </a:cubicBezTo>
                  <a:lnTo>
                    <a:pt x="106069" y="812800"/>
                  </a:lnTo>
                  <a:cubicBezTo>
                    <a:pt x="47489" y="812800"/>
                    <a:pt x="0" y="765311"/>
                    <a:pt x="0" y="706731"/>
                  </a:cubicBezTo>
                  <a:lnTo>
                    <a:pt x="0" y="106069"/>
                  </a:lnTo>
                  <a:cubicBezTo>
                    <a:pt x="0" y="47489"/>
                    <a:pt x="47489" y="0"/>
                    <a:pt x="106069" y="0"/>
                  </a:cubicBezTo>
                  <a:close/>
                </a:path>
              </a:pathLst>
            </a:custGeom>
            <a:solidFill>
              <a:srgbClr val="FFE4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1028700" y="5535848"/>
            <a:ext cx="3722452" cy="3722452"/>
            <a:chOff x="0" y="0"/>
            <a:chExt cx="812800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06069" y="0"/>
                  </a:moveTo>
                  <a:lnTo>
                    <a:pt x="706731" y="0"/>
                  </a:lnTo>
                  <a:cubicBezTo>
                    <a:pt x="765311" y="0"/>
                    <a:pt x="812800" y="47489"/>
                    <a:pt x="812800" y="106069"/>
                  </a:cubicBezTo>
                  <a:lnTo>
                    <a:pt x="812800" y="706731"/>
                  </a:lnTo>
                  <a:cubicBezTo>
                    <a:pt x="812800" y="765311"/>
                    <a:pt x="765311" y="812800"/>
                    <a:pt x="706731" y="812800"/>
                  </a:cubicBezTo>
                  <a:lnTo>
                    <a:pt x="106069" y="812800"/>
                  </a:lnTo>
                  <a:cubicBezTo>
                    <a:pt x="47489" y="812800"/>
                    <a:pt x="0" y="765311"/>
                    <a:pt x="0" y="706731"/>
                  </a:cubicBezTo>
                  <a:lnTo>
                    <a:pt x="0" y="106069"/>
                  </a:lnTo>
                  <a:cubicBezTo>
                    <a:pt x="0" y="47489"/>
                    <a:pt x="47489" y="0"/>
                    <a:pt x="106069" y="0"/>
                  </a:cubicBezTo>
                  <a:close/>
                </a:path>
              </a:pathLst>
            </a:custGeom>
            <a:solidFill>
              <a:srgbClr val="FFE4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196271" y="5535848"/>
            <a:ext cx="3722452" cy="3722452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06069" y="0"/>
                  </a:moveTo>
                  <a:lnTo>
                    <a:pt x="706731" y="0"/>
                  </a:lnTo>
                  <a:cubicBezTo>
                    <a:pt x="765311" y="0"/>
                    <a:pt x="812800" y="47489"/>
                    <a:pt x="812800" y="106069"/>
                  </a:cubicBezTo>
                  <a:lnTo>
                    <a:pt x="812800" y="706731"/>
                  </a:lnTo>
                  <a:cubicBezTo>
                    <a:pt x="812800" y="765311"/>
                    <a:pt x="765311" y="812800"/>
                    <a:pt x="706731" y="812800"/>
                  </a:cubicBezTo>
                  <a:lnTo>
                    <a:pt x="106069" y="812800"/>
                  </a:lnTo>
                  <a:cubicBezTo>
                    <a:pt x="47489" y="812800"/>
                    <a:pt x="0" y="765311"/>
                    <a:pt x="0" y="706731"/>
                  </a:cubicBezTo>
                  <a:lnTo>
                    <a:pt x="0" y="106069"/>
                  </a:lnTo>
                  <a:cubicBezTo>
                    <a:pt x="0" y="47489"/>
                    <a:pt x="47489" y="0"/>
                    <a:pt x="106069" y="0"/>
                  </a:cubicBezTo>
                  <a:close/>
                </a:path>
              </a:pathLst>
            </a:custGeom>
            <a:solidFill>
              <a:srgbClr val="FFE4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9366560" y="5535848"/>
            <a:ext cx="3722452" cy="3722452"/>
            <a:chOff x="0" y="0"/>
            <a:chExt cx="812800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06069" y="0"/>
                  </a:moveTo>
                  <a:lnTo>
                    <a:pt x="706731" y="0"/>
                  </a:lnTo>
                  <a:cubicBezTo>
                    <a:pt x="765311" y="0"/>
                    <a:pt x="812800" y="47489"/>
                    <a:pt x="812800" y="106069"/>
                  </a:cubicBezTo>
                  <a:lnTo>
                    <a:pt x="812800" y="706731"/>
                  </a:lnTo>
                  <a:cubicBezTo>
                    <a:pt x="812800" y="765311"/>
                    <a:pt x="765311" y="812800"/>
                    <a:pt x="706731" y="812800"/>
                  </a:cubicBezTo>
                  <a:lnTo>
                    <a:pt x="106069" y="812800"/>
                  </a:lnTo>
                  <a:cubicBezTo>
                    <a:pt x="47489" y="812800"/>
                    <a:pt x="0" y="765311"/>
                    <a:pt x="0" y="706731"/>
                  </a:cubicBezTo>
                  <a:lnTo>
                    <a:pt x="0" y="106069"/>
                  </a:lnTo>
                  <a:cubicBezTo>
                    <a:pt x="0" y="47489"/>
                    <a:pt x="47489" y="0"/>
                    <a:pt x="106069" y="0"/>
                  </a:cubicBezTo>
                  <a:close/>
                </a:path>
              </a:pathLst>
            </a:custGeom>
            <a:solidFill>
              <a:srgbClr val="FFE4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13536848" y="5535848"/>
            <a:ext cx="3722452" cy="3722452"/>
            <a:chOff x="0" y="0"/>
            <a:chExt cx="812800" cy="8128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106069" y="0"/>
                  </a:moveTo>
                  <a:lnTo>
                    <a:pt x="706731" y="0"/>
                  </a:lnTo>
                  <a:cubicBezTo>
                    <a:pt x="765311" y="0"/>
                    <a:pt x="812800" y="47489"/>
                    <a:pt x="812800" y="106069"/>
                  </a:cubicBezTo>
                  <a:lnTo>
                    <a:pt x="812800" y="706731"/>
                  </a:lnTo>
                  <a:cubicBezTo>
                    <a:pt x="812800" y="765311"/>
                    <a:pt x="765311" y="812800"/>
                    <a:pt x="706731" y="812800"/>
                  </a:cubicBezTo>
                  <a:lnTo>
                    <a:pt x="106069" y="812800"/>
                  </a:lnTo>
                  <a:cubicBezTo>
                    <a:pt x="47489" y="812800"/>
                    <a:pt x="0" y="765311"/>
                    <a:pt x="0" y="706731"/>
                  </a:cubicBezTo>
                  <a:lnTo>
                    <a:pt x="0" y="106069"/>
                  </a:lnTo>
                  <a:cubicBezTo>
                    <a:pt x="0" y="47489"/>
                    <a:pt x="47489" y="0"/>
                    <a:pt x="106069" y="0"/>
                  </a:cubicBezTo>
                  <a:close/>
                </a:path>
              </a:pathLst>
            </a:custGeom>
            <a:solidFill>
              <a:srgbClr val="FFE4E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57150"/>
              <a:ext cx="812800" cy="8699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Freeform 27"/>
          <p:cNvSpPr/>
          <p:nvPr/>
        </p:nvSpPr>
        <p:spPr>
          <a:xfrm rot="1004920">
            <a:off x="2139501" y="1991635"/>
            <a:ext cx="1500850" cy="2465463"/>
          </a:xfrm>
          <a:custGeom>
            <a:avLst/>
            <a:gdLst/>
            <a:ahLst/>
            <a:cxnLst/>
            <a:rect l="l" t="t" r="r" b="b"/>
            <a:pathLst>
              <a:path w="1500850" h="2465463">
                <a:moveTo>
                  <a:pt x="0" y="0"/>
                </a:moveTo>
                <a:lnTo>
                  <a:pt x="1500850" y="0"/>
                </a:lnTo>
                <a:lnTo>
                  <a:pt x="1500850" y="2465463"/>
                </a:lnTo>
                <a:lnTo>
                  <a:pt x="0" y="246546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 rot="1004920">
            <a:off x="10477360" y="6164343"/>
            <a:ext cx="1500850" cy="2465463"/>
          </a:xfrm>
          <a:custGeom>
            <a:avLst/>
            <a:gdLst/>
            <a:ahLst/>
            <a:cxnLst/>
            <a:rect l="l" t="t" r="r" b="b"/>
            <a:pathLst>
              <a:path w="1500850" h="2465463">
                <a:moveTo>
                  <a:pt x="0" y="0"/>
                </a:moveTo>
                <a:lnTo>
                  <a:pt x="1500851" y="0"/>
                </a:lnTo>
                <a:lnTo>
                  <a:pt x="1500851" y="2465462"/>
                </a:lnTo>
                <a:lnTo>
                  <a:pt x="0" y="2465462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6106022" y="2195666"/>
            <a:ext cx="1905667" cy="2057400"/>
          </a:xfrm>
          <a:custGeom>
            <a:avLst/>
            <a:gdLst/>
            <a:ahLst/>
            <a:cxnLst/>
            <a:rect l="l" t="t" r="r" b="b"/>
            <a:pathLst>
              <a:path w="1905667" h="2057400">
                <a:moveTo>
                  <a:pt x="0" y="0"/>
                </a:moveTo>
                <a:lnTo>
                  <a:pt x="1905667" y="0"/>
                </a:lnTo>
                <a:lnTo>
                  <a:pt x="19056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1937092" y="6368374"/>
            <a:ext cx="1905667" cy="2057400"/>
          </a:xfrm>
          <a:custGeom>
            <a:avLst/>
            <a:gdLst/>
            <a:ahLst/>
            <a:cxnLst/>
            <a:rect l="l" t="t" r="r" b="b"/>
            <a:pathLst>
              <a:path w="1905667" h="2057400">
                <a:moveTo>
                  <a:pt x="0" y="0"/>
                </a:moveTo>
                <a:lnTo>
                  <a:pt x="1905667" y="0"/>
                </a:lnTo>
                <a:lnTo>
                  <a:pt x="1905667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6079235" y="6216808"/>
            <a:ext cx="1959242" cy="2360532"/>
          </a:xfrm>
          <a:custGeom>
            <a:avLst/>
            <a:gdLst/>
            <a:ahLst/>
            <a:cxnLst/>
            <a:rect l="l" t="t" r="r" b="b"/>
            <a:pathLst>
              <a:path w="1959242" h="2360532">
                <a:moveTo>
                  <a:pt x="0" y="0"/>
                </a:moveTo>
                <a:lnTo>
                  <a:pt x="1959241" y="0"/>
                </a:lnTo>
                <a:lnTo>
                  <a:pt x="1959241" y="2360532"/>
                </a:lnTo>
                <a:lnTo>
                  <a:pt x="0" y="23605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2" name="Freeform 32"/>
          <p:cNvSpPr/>
          <p:nvPr/>
        </p:nvSpPr>
        <p:spPr>
          <a:xfrm>
            <a:off x="14441561" y="2044100"/>
            <a:ext cx="1959242" cy="2360532"/>
          </a:xfrm>
          <a:custGeom>
            <a:avLst/>
            <a:gdLst/>
            <a:ahLst/>
            <a:cxnLst/>
            <a:rect l="l" t="t" r="r" b="b"/>
            <a:pathLst>
              <a:path w="1959242" h="2360532">
                <a:moveTo>
                  <a:pt x="0" y="0"/>
                </a:moveTo>
                <a:lnTo>
                  <a:pt x="1959242" y="0"/>
                </a:lnTo>
                <a:lnTo>
                  <a:pt x="1959242" y="2360532"/>
                </a:lnTo>
                <a:lnTo>
                  <a:pt x="0" y="2360532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3" name="Freeform 33"/>
          <p:cNvSpPr/>
          <p:nvPr/>
        </p:nvSpPr>
        <p:spPr>
          <a:xfrm>
            <a:off x="10188512" y="2127508"/>
            <a:ext cx="2078547" cy="2193717"/>
          </a:xfrm>
          <a:custGeom>
            <a:avLst/>
            <a:gdLst/>
            <a:ahLst/>
            <a:cxnLst/>
            <a:rect l="l" t="t" r="r" b="b"/>
            <a:pathLst>
              <a:path w="2078547" h="2193717">
                <a:moveTo>
                  <a:pt x="0" y="0"/>
                </a:moveTo>
                <a:lnTo>
                  <a:pt x="2078547" y="0"/>
                </a:lnTo>
                <a:lnTo>
                  <a:pt x="2078547" y="2193717"/>
                </a:lnTo>
                <a:lnTo>
                  <a:pt x="0" y="219371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4" name="Freeform 34"/>
          <p:cNvSpPr/>
          <p:nvPr/>
        </p:nvSpPr>
        <p:spPr>
          <a:xfrm>
            <a:off x="14358801" y="6300216"/>
            <a:ext cx="2078547" cy="2193717"/>
          </a:xfrm>
          <a:custGeom>
            <a:avLst/>
            <a:gdLst/>
            <a:ahLst/>
            <a:cxnLst/>
            <a:rect l="l" t="t" r="r" b="b"/>
            <a:pathLst>
              <a:path w="2078547" h="2193717">
                <a:moveTo>
                  <a:pt x="0" y="0"/>
                </a:moveTo>
                <a:lnTo>
                  <a:pt x="2078547" y="0"/>
                </a:lnTo>
                <a:lnTo>
                  <a:pt x="2078547" y="2193717"/>
                </a:lnTo>
                <a:lnTo>
                  <a:pt x="0" y="219371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7" name="Group 66">
            <a:extLst>
              <a:ext uri="{FF2B5EF4-FFF2-40B4-BE49-F238E27FC236}">
                <a16:creationId xmlns:a16="http://schemas.microsoft.com/office/drawing/2014/main" id="{659C8270-FBEF-2902-9DA7-0D8C42634066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1249241" y="1560968"/>
            <a:ext cx="3722452" cy="3722452"/>
            <a:chOff x="1249241" y="1560968"/>
            <a:chExt cx="3722452" cy="3722452"/>
          </a:xfrm>
        </p:grpSpPr>
        <p:grpSp>
          <p:nvGrpSpPr>
            <p:cNvPr id="35" name="Group 35"/>
            <p:cNvGrpSpPr/>
            <p:nvPr/>
          </p:nvGrpSpPr>
          <p:grpSpPr>
            <a:xfrm>
              <a:off x="1249241" y="1560968"/>
              <a:ext cx="3722452" cy="3722452"/>
              <a:chOff x="0" y="0"/>
              <a:chExt cx="812800" cy="8128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36" name="Freeform 36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06069" y="0"/>
                    </a:moveTo>
                    <a:lnTo>
                      <a:pt x="706731" y="0"/>
                    </a:lnTo>
                    <a:cubicBezTo>
                      <a:pt x="765311" y="0"/>
                      <a:pt x="812800" y="47489"/>
                      <a:pt x="812800" y="106069"/>
                    </a:cubicBezTo>
                    <a:lnTo>
                      <a:pt x="812800" y="706731"/>
                    </a:lnTo>
                    <a:cubicBezTo>
                      <a:pt x="812800" y="765311"/>
                      <a:pt x="765311" y="812800"/>
                      <a:pt x="706731" y="812800"/>
                    </a:cubicBezTo>
                    <a:lnTo>
                      <a:pt x="106069" y="812800"/>
                    </a:lnTo>
                    <a:cubicBezTo>
                      <a:pt x="47489" y="812800"/>
                      <a:pt x="0" y="765311"/>
                      <a:pt x="0" y="706731"/>
                    </a:cubicBezTo>
                    <a:lnTo>
                      <a:pt x="0" y="106069"/>
                    </a:lnTo>
                    <a:cubicBezTo>
                      <a:pt x="0" y="47489"/>
                      <a:pt x="47489" y="0"/>
                      <a:pt x="10606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7" name="TextBox 37"/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38" name="Freeform 38"/>
            <p:cNvSpPr/>
            <p:nvPr/>
          </p:nvSpPr>
          <p:spPr>
            <a:xfrm>
              <a:off x="2203117" y="2310586"/>
              <a:ext cx="1814700" cy="2223215"/>
            </a:xfrm>
            <a:custGeom>
              <a:avLst/>
              <a:gdLst/>
              <a:ahLst/>
              <a:cxnLst/>
              <a:rect l="l" t="t" r="r" b="b"/>
              <a:pathLst>
                <a:path w="1814700" h="2223215">
                  <a:moveTo>
                    <a:pt x="0" y="0"/>
                  </a:moveTo>
                  <a:lnTo>
                    <a:pt x="1814699" y="0"/>
                  </a:lnTo>
                  <a:lnTo>
                    <a:pt x="1814699" y="2223215"/>
                  </a:lnTo>
                  <a:lnTo>
                    <a:pt x="0" y="2223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2F84F49-3AB1-C817-A198-DE7F1EF942FD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5368241" y="1534315"/>
            <a:ext cx="3722452" cy="3722452"/>
            <a:chOff x="5368241" y="1534315"/>
            <a:chExt cx="3722452" cy="3722452"/>
          </a:xfrm>
        </p:grpSpPr>
        <p:grpSp>
          <p:nvGrpSpPr>
            <p:cNvPr id="39" name="Group 35">
              <a:extLst>
                <a:ext uri="{FF2B5EF4-FFF2-40B4-BE49-F238E27FC236}">
                  <a16:creationId xmlns:a16="http://schemas.microsoft.com/office/drawing/2014/main" id="{B29AB23E-2CEE-093F-51F4-E233A9089731}"/>
                </a:ext>
              </a:extLst>
            </p:cNvPr>
            <p:cNvGrpSpPr/>
            <p:nvPr/>
          </p:nvGrpSpPr>
          <p:grpSpPr>
            <a:xfrm>
              <a:off x="5368241" y="1534315"/>
              <a:ext cx="3722452" cy="3722452"/>
              <a:chOff x="0" y="0"/>
              <a:chExt cx="812800" cy="8128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0" name="Freeform 36">
                <a:extLst>
                  <a:ext uri="{FF2B5EF4-FFF2-40B4-BE49-F238E27FC236}">
                    <a16:creationId xmlns:a16="http://schemas.microsoft.com/office/drawing/2014/main" id="{0BEC5137-39C3-DB74-772E-7A49AC2A7F97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06069" y="0"/>
                    </a:moveTo>
                    <a:lnTo>
                      <a:pt x="706731" y="0"/>
                    </a:lnTo>
                    <a:cubicBezTo>
                      <a:pt x="765311" y="0"/>
                      <a:pt x="812800" y="47489"/>
                      <a:pt x="812800" y="106069"/>
                    </a:cubicBezTo>
                    <a:lnTo>
                      <a:pt x="812800" y="706731"/>
                    </a:lnTo>
                    <a:cubicBezTo>
                      <a:pt x="812800" y="765311"/>
                      <a:pt x="765311" y="812800"/>
                      <a:pt x="706731" y="812800"/>
                    </a:cubicBezTo>
                    <a:lnTo>
                      <a:pt x="106069" y="812800"/>
                    </a:lnTo>
                    <a:cubicBezTo>
                      <a:pt x="47489" y="812800"/>
                      <a:pt x="0" y="765311"/>
                      <a:pt x="0" y="706731"/>
                    </a:cubicBezTo>
                    <a:lnTo>
                      <a:pt x="0" y="106069"/>
                    </a:lnTo>
                    <a:cubicBezTo>
                      <a:pt x="0" y="47489"/>
                      <a:pt x="47489" y="0"/>
                      <a:pt x="10606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" name="TextBox 37">
                <a:extLst>
                  <a:ext uri="{FF2B5EF4-FFF2-40B4-BE49-F238E27FC236}">
                    <a16:creationId xmlns:a16="http://schemas.microsoft.com/office/drawing/2014/main" id="{F03AD7E9-0DEF-A86F-723C-7497138AB885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2" name="Freeform 38">
              <a:extLst>
                <a:ext uri="{FF2B5EF4-FFF2-40B4-BE49-F238E27FC236}">
                  <a16:creationId xmlns:a16="http://schemas.microsoft.com/office/drawing/2014/main" id="{7F0C41D7-F514-54FF-EC50-386996EE30A5}"/>
                </a:ext>
              </a:extLst>
            </p:cNvPr>
            <p:cNvSpPr/>
            <p:nvPr/>
          </p:nvSpPr>
          <p:spPr>
            <a:xfrm>
              <a:off x="6322117" y="2283933"/>
              <a:ext cx="1814700" cy="2223215"/>
            </a:xfrm>
            <a:custGeom>
              <a:avLst/>
              <a:gdLst/>
              <a:ahLst/>
              <a:cxnLst/>
              <a:rect l="l" t="t" r="r" b="b"/>
              <a:pathLst>
                <a:path w="1814700" h="2223215">
                  <a:moveTo>
                    <a:pt x="0" y="0"/>
                  </a:moveTo>
                  <a:lnTo>
                    <a:pt x="1814699" y="0"/>
                  </a:lnTo>
                  <a:lnTo>
                    <a:pt x="1814699" y="2223215"/>
                  </a:lnTo>
                  <a:lnTo>
                    <a:pt x="0" y="2223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7137A57-EBB4-8EA1-8633-EEF34042F5B6}"/>
              </a:ext>
            </a:extLst>
          </p:cNvPr>
          <p:cNvGrpSpPr/>
          <p:nvPr>
            <p:custDataLst>
              <p:tags r:id="rId3"/>
            </p:custDataLst>
          </p:nvPr>
        </p:nvGrpSpPr>
        <p:grpSpPr>
          <a:xfrm>
            <a:off x="9550954" y="1549304"/>
            <a:ext cx="3722452" cy="3722452"/>
            <a:chOff x="9550954" y="1549304"/>
            <a:chExt cx="3722452" cy="3722452"/>
          </a:xfrm>
        </p:grpSpPr>
        <p:grpSp>
          <p:nvGrpSpPr>
            <p:cNvPr id="43" name="Group 35">
              <a:extLst>
                <a:ext uri="{FF2B5EF4-FFF2-40B4-BE49-F238E27FC236}">
                  <a16:creationId xmlns:a16="http://schemas.microsoft.com/office/drawing/2014/main" id="{049360A1-2EDD-0039-73BD-4A8563FFE3DC}"/>
                </a:ext>
              </a:extLst>
            </p:cNvPr>
            <p:cNvGrpSpPr/>
            <p:nvPr/>
          </p:nvGrpSpPr>
          <p:grpSpPr>
            <a:xfrm>
              <a:off x="9550954" y="1549304"/>
              <a:ext cx="3722452" cy="3722452"/>
              <a:chOff x="0" y="0"/>
              <a:chExt cx="812800" cy="8128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4" name="Freeform 36">
                <a:extLst>
                  <a:ext uri="{FF2B5EF4-FFF2-40B4-BE49-F238E27FC236}">
                    <a16:creationId xmlns:a16="http://schemas.microsoft.com/office/drawing/2014/main" id="{F6FFDACF-18AA-1D47-A29B-EEC56A9C4C5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06069" y="0"/>
                    </a:moveTo>
                    <a:lnTo>
                      <a:pt x="706731" y="0"/>
                    </a:lnTo>
                    <a:cubicBezTo>
                      <a:pt x="765311" y="0"/>
                      <a:pt x="812800" y="47489"/>
                      <a:pt x="812800" y="106069"/>
                    </a:cubicBezTo>
                    <a:lnTo>
                      <a:pt x="812800" y="706731"/>
                    </a:lnTo>
                    <a:cubicBezTo>
                      <a:pt x="812800" y="765311"/>
                      <a:pt x="765311" y="812800"/>
                      <a:pt x="706731" y="812800"/>
                    </a:cubicBezTo>
                    <a:lnTo>
                      <a:pt x="106069" y="812800"/>
                    </a:lnTo>
                    <a:cubicBezTo>
                      <a:pt x="47489" y="812800"/>
                      <a:pt x="0" y="765311"/>
                      <a:pt x="0" y="706731"/>
                    </a:cubicBezTo>
                    <a:lnTo>
                      <a:pt x="0" y="106069"/>
                    </a:lnTo>
                    <a:cubicBezTo>
                      <a:pt x="0" y="47489"/>
                      <a:pt x="47489" y="0"/>
                      <a:pt x="10606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5" name="TextBox 37">
                <a:extLst>
                  <a:ext uri="{FF2B5EF4-FFF2-40B4-BE49-F238E27FC236}">
                    <a16:creationId xmlns:a16="http://schemas.microsoft.com/office/drawing/2014/main" id="{C7D47693-30FC-AD3B-FBBA-FF3DBAD13421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46" name="Freeform 38">
              <a:extLst>
                <a:ext uri="{FF2B5EF4-FFF2-40B4-BE49-F238E27FC236}">
                  <a16:creationId xmlns:a16="http://schemas.microsoft.com/office/drawing/2014/main" id="{1DEC9EA6-C42A-64DA-D828-3655B84DBD92}"/>
                </a:ext>
              </a:extLst>
            </p:cNvPr>
            <p:cNvSpPr/>
            <p:nvPr/>
          </p:nvSpPr>
          <p:spPr>
            <a:xfrm>
              <a:off x="10504830" y="2298922"/>
              <a:ext cx="1814700" cy="2223215"/>
            </a:xfrm>
            <a:custGeom>
              <a:avLst/>
              <a:gdLst/>
              <a:ahLst/>
              <a:cxnLst/>
              <a:rect l="l" t="t" r="r" b="b"/>
              <a:pathLst>
                <a:path w="1814700" h="2223215">
                  <a:moveTo>
                    <a:pt x="0" y="0"/>
                  </a:moveTo>
                  <a:lnTo>
                    <a:pt x="1814699" y="0"/>
                  </a:lnTo>
                  <a:lnTo>
                    <a:pt x="1814699" y="2223215"/>
                  </a:lnTo>
                  <a:lnTo>
                    <a:pt x="0" y="2223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DC0C5052-1BF7-671D-1407-FABFFFA40330}"/>
              </a:ext>
            </a:extLst>
          </p:cNvPr>
          <p:cNvGrpSpPr/>
          <p:nvPr>
            <p:custDataLst>
              <p:tags r:id="rId4"/>
            </p:custDataLst>
          </p:nvPr>
        </p:nvGrpSpPr>
        <p:grpSpPr>
          <a:xfrm>
            <a:off x="13669955" y="1522651"/>
            <a:ext cx="3722452" cy="3722452"/>
            <a:chOff x="13669954" y="1522651"/>
            <a:chExt cx="3722452" cy="3722452"/>
          </a:xfrm>
        </p:grpSpPr>
        <p:grpSp>
          <p:nvGrpSpPr>
            <p:cNvPr id="47" name="Group 35">
              <a:extLst>
                <a:ext uri="{FF2B5EF4-FFF2-40B4-BE49-F238E27FC236}">
                  <a16:creationId xmlns:a16="http://schemas.microsoft.com/office/drawing/2014/main" id="{DB8CD075-F62F-9026-FDB6-B42F2D084523}"/>
                </a:ext>
              </a:extLst>
            </p:cNvPr>
            <p:cNvGrpSpPr/>
            <p:nvPr/>
          </p:nvGrpSpPr>
          <p:grpSpPr>
            <a:xfrm>
              <a:off x="13669954" y="1522651"/>
              <a:ext cx="3722452" cy="3722452"/>
              <a:chOff x="0" y="0"/>
              <a:chExt cx="812800" cy="8128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48" name="Freeform 36">
                <a:extLst>
                  <a:ext uri="{FF2B5EF4-FFF2-40B4-BE49-F238E27FC236}">
                    <a16:creationId xmlns:a16="http://schemas.microsoft.com/office/drawing/2014/main" id="{C8CF28B1-73CA-68D9-FF51-0A76C62D0F2D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06069" y="0"/>
                    </a:moveTo>
                    <a:lnTo>
                      <a:pt x="706731" y="0"/>
                    </a:lnTo>
                    <a:cubicBezTo>
                      <a:pt x="765311" y="0"/>
                      <a:pt x="812800" y="47489"/>
                      <a:pt x="812800" y="106069"/>
                    </a:cubicBezTo>
                    <a:lnTo>
                      <a:pt x="812800" y="706731"/>
                    </a:lnTo>
                    <a:cubicBezTo>
                      <a:pt x="812800" y="765311"/>
                      <a:pt x="765311" y="812800"/>
                      <a:pt x="706731" y="812800"/>
                    </a:cubicBezTo>
                    <a:lnTo>
                      <a:pt x="106069" y="812800"/>
                    </a:lnTo>
                    <a:cubicBezTo>
                      <a:pt x="47489" y="812800"/>
                      <a:pt x="0" y="765311"/>
                      <a:pt x="0" y="706731"/>
                    </a:cubicBezTo>
                    <a:lnTo>
                      <a:pt x="0" y="106069"/>
                    </a:lnTo>
                    <a:cubicBezTo>
                      <a:pt x="0" y="47489"/>
                      <a:pt x="47489" y="0"/>
                      <a:pt x="10606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9" name="TextBox 37">
                <a:extLst>
                  <a:ext uri="{FF2B5EF4-FFF2-40B4-BE49-F238E27FC236}">
                    <a16:creationId xmlns:a16="http://schemas.microsoft.com/office/drawing/2014/main" id="{A4618B7E-FF07-2F6A-E4CA-DA90594B8B4C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0" name="Freeform 38">
              <a:extLst>
                <a:ext uri="{FF2B5EF4-FFF2-40B4-BE49-F238E27FC236}">
                  <a16:creationId xmlns:a16="http://schemas.microsoft.com/office/drawing/2014/main" id="{C6D006C3-449B-F87E-D72F-80965A75DEB2}"/>
                </a:ext>
              </a:extLst>
            </p:cNvPr>
            <p:cNvSpPr/>
            <p:nvPr/>
          </p:nvSpPr>
          <p:spPr>
            <a:xfrm>
              <a:off x="14623830" y="2272269"/>
              <a:ext cx="1814700" cy="2223215"/>
            </a:xfrm>
            <a:custGeom>
              <a:avLst/>
              <a:gdLst/>
              <a:ahLst/>
              <a:cxnLst/>
              <a:rect l="l" t="t" r="r" b="b"/>
              <a:pathLst>
                <a:path w="1814700" h="2223215">
                  <a:moveTo>
                    <a:pt x="0" y="0"/>
                  </a:moveTo>
                  <a:lnTo>
                    <a:pt x="1814699" y="0"/>
                  </a:lnTo>
                  <a:lnTo>
                    <a:pt x="1814699" y="2223215"/>
                  </a:lnTo>
                  <a:lnTo>
                    <a:pt x="0" y="2223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7B154C4E-2689-CD91-1C12-D719CF0B54A9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1249241" y="5706997"/>
            <a:ext cx="3722452" cy="3722452"/>
            <a:chOff x="1249241" y="5706997"/>
            <a:chExt cx="3722452" cy="3722452"/>
          </a:xfrm>
        </p:grpSpPr>
        <p:grpSp>
          <p:nvGrpSpPr>
            <p:cNvPr id="51" name="Group 35">
              <a:extLst>
                <a:ext uri="{FF2B5EF4-FFF2-40B4-BE49-F238E27FC236}">
                  <a16:creationId xmlns:a16="http://schemas.microsoft.com/office/drawing/2014/main" id="{C0653295-A559-88B7-87F6-2A7EDA39A02B}"/>
                </a:ext>
              </a:extLst>
            </p:cNvPr>
            <p:cNvGrpSpPr/>
            <p:nvPr/>
          </p:nvGrpSpPr>
          <p:grpSpPr>
            <a:xfrm>
              <a:off x="1249241" y="5706997"/>
              <a:ext cx="3722452" cy="3722452"/>
              <a:chOff x="0" y="0"/>
              <a:chExt cx="812800" cy="8128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2" name="Freeform 36">
                <a:extLst>
                  <a:ext uri="{FF2B5EF4-FFF2-40B4-BE49-F238E27FC236}">
                    <a16:creationId xmlns:a16="http://schemas.microsoft.com/office/drawing/2014/main" id="{4619AF91-6122-B026-A4CA-4BE6804E37AB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06069" y="0"/>
                    </a:moveTo>
                    <a:lnTo>
                      <a:pt x="706731" y="0"/>
                    </a:lnTo>
                    <a:cubicBezTo>
                      <a:pt x="765311" y="0"/>
                      <a:pt x="812800" y="47489"/>
                      <a:pt x="812800" y="106069"/>
                    </a:cubicBezTo>
                    <a:lnTo>
                      <a:pt x="812800" y="706731"/>
                    </a:lnTo>
                    <a:cubicBezTo>
                      <a:pt x="812800" y="765311"/>
                      <a:pt x="765311" y="812800"/>
                      <a:pt x="706731" y="812800"/>
                    </a:cubicBezTo>
                    <a:lnTo>
                      <a:pt x="106069" y="812800"/>
                    </a:lnTo>
                    <a:cubicBezTo>
                      <a:pt x="47489" y="812800"/>
                      <a:pt x="0" y="765311"/>
                      <a:pt x="0" y="706731"/>
                    </a:cubicBezTo>
                    <a:lnTo>
                      <a:pt x="0" y="106069"/>
                    </a:lnTo>
                    <a:cubicBezTo>
                      <a:pt x="0" y="47489"/>
                      <a:pt x="47489" y="0"/>
                      <a:pt x="10606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3" name="TextBox 37">
                <a:extLst>
                  <a:ext uri="{FF2B5EF4-FFF2-40B4-BE49-F238E27FC236}">
                    <a16:creationId xmlns:a16="http://schemas.microsoft.com/office/drawing/2014/main" id="{40D1577C-1AE8-2D0D-C9D2-6C0747943402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4" name="Freeform 38">
              <a:extLst>
                <a:ext uri="{FF2B5EF4-FFF2-40B4-BE49-F238E27FC236}">
                  <a16:creationId xmlns:a16="http://schemas.microsoft.com/office/drawing/2014/main" id="{DBA1171B-72F6-DB0D-570C-E54DB4F3774E}"/>
                </a:ext>
              </a:extLst>
            </p:cNvPr>
            <p:cNvSpPr/>
            <p:nvPr/>
          </p:nvSpPr>
          <p:spPr>
            <a:xfrm>
              <a:off x="2203117" y="6456615"/>
              <a:ext cx="1814700" cy="2223215"/>
            </a:xfrm>
            <a:custGeom>
              <a:avLst/>
              <a:gdLst/>
              <a:ahLst/>
              <a:cxnLst/>
              <a:rect l="l" t="t" r="r" b="b"/>
              <a:pathLst>
                <a:path w="1814700" h="2223215">
                  <a:moveTo>
                    <a:pt x="0" y="0"/>
                  </a:moveTo>
                  <a:lnTo>
                    <a:pt x="1814699" y="0"/>
                  </a:lnTo>
                  <a:lnTo>
                    <a:pt x="1814699" y="2223215"/>
                  </a:lnTo>
                  <a:lnTo>
                    <a:pt x="0" y="2223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A3741C7D-4FE3-6051-2748-54E272847A9B}"/>
              </a:ext>
            </a:extLst>
          </p:cNvPr>
          <p:cNvGrpSpPr/>
          <p:nvPr>
            <p:custDataLst>
              <p:tags r:id="rId6"/>
            </p:custDataLst>
          </p:nvPr>
        </p:nvGrpSpPr>
        <p:grpSpPr>
          <a:xfrm>
            <a:off x="5368241" y="5680344"/>
            <a:ext cx="3722452" cy="3722452"/>
            <a:chOff x="5368241" y="5680344"/>
            <a:chExt cx="3722452" cy="3722452"/>
          </a:xfrm>
        </p:grpSpPr>
        <p:grpSp>
          <p:nvGrpSpPr>
            <p:cNvPr id="55" name="Group 35">
              <a:extLst>
                <a:ext uri="{FF2B5EF4-FFF2-40B4-BE49-F238E27FC236}">
                  <a16:creationId xmlns:a16="http://schemas.microsoft.com/office/drawing/2014/main" id="{C621E0E2-532E-FC9E-00B6-3E4A4A7E1B72}"/>
                </a:ext>
              </a:extLst>
            </p:cNvPr>
            <p:cNvGrpSpPr/>
            <p:nvPr/>
          </p:nvGrpSpPr>
          <p:grpSpPr>
            <a:xfrm>
              <a:off x="5368241" y="5680344"/>
              <a:ext cx="3722452" cy="3722452"/>
              <a:chOff x="0" y="0"/>
              <a:chExt cx="812800" cy="8128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56" name="Freeform 36">
                <a:extLst>
                  <a:ext uri="{FF2B5EF4-FFF2-40B4-BE49-F238E27FC236}">
                    <a16:creationId xmlns:a16="http://schemas.microsoft.com/office/drawing/2014/main" id="{20476D03-8040-CAD5-EBDA-E8749D1387F3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06069" y="0"/>
                    </a:moveTo>
                    <a:lnTo>
                      <a:pt x="706731" y="0"/>
                    </a:lnTo>
                    <a:cubicBezTo>
                      <a:pt x="765311" y="0"/>
                      <a:pt x="812800" y="47489"/>
                      <a:pt x="812800" y="106069"/>
                    </a:cubicBezTo>
                    <a:lnTo>
                      <a:pt x="812800" y="706731"/>
                    </a:lnTo>
                    <a:cubicBezTo>
                      <a:pt x="812800" y="765311"/>
                      <a:pt x="765311" y="812800"/>
                      <a:pt x="706731" y="812800"/>
                    </a:cubicBezTo>
                    <a:lnTo>
                      <a:pt x="106069" y="812800"/>
                    </a:lnTo>
                    <a:cubicBezTo>
                      <a:pt x="47489" y="812800"/>
                      <a:pt x="0" y="765311"/>
                      <a:pt x="0" y="706731"/>
                    </a:cubicBezTo>
                    <a:lnTo>
                      <a:pt x="0" y="106069"/>
                    </a:lnTo>
                    <a:cubicBezTo>
                      <a:pt x="0" y="47489"/>
                      <a:pt x="47489" y="0"/>
                      <a:pt x="10606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7" name="TextBox 37">
                <a:extLst>
                  <a:ext uri="{FF2B5EF4-FFF2-40B4-BE49-F238E27FC236}">
                    <a16:creationId xmlns:a16="http://schemas.microsoft.com/office/drawing/2014/main" id="{D9FDB67B-FFB8-E53F-0424-EFDC933D715A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58" name="Freeform 38">
              <a:extLst>
                <a:ext uri="{FF2B5EF4-FFF2-40B4-BE49-F238E27FC236}">
                  <a16:creationId xmlns:a16="http://schemas.microsoft.com/office/drawing/2014/main" id="{7CAAE5D8-FDD7-DDDF-9D0A-088516BE3D0D}"/>
                </a:ext>
              </a:extLst>
            </p:cNvPr>
            <p:cNvSpPr/>
            <p:nvPr/>
          </p:nvSpPr>
          <p:spPr>
            <a:xfrm>
              <a:off x="6322117" y="6429962"/>
              <a:ext cx="1814700" cy="2223215"/>
            </a:xfrm>
            <a:custGeom>
              <a:avLst/>
              <a:gdLst/>
              <a:ahLst/>
              <a:cxnLst/>
              <a:rect l="l" t="t" r="r" b="b"/>
              <a:pathLst>
                <a:path w="1814700" h="2223215">
                  <a:moveTo>
                    <a:pt x="0" y="0"/>
                  </a:moveTo>
                  <a:lnTo>
                    <a:pt x="1814699" y="0"/>
                  </a:lnTo>
                  <a:lnTo>
                    <a:pt x="1814699" y="2223215"/>
                  </a:lnTo>
                  <a:lnTo>
                    <a:pt x="0" y="2223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4EB7BC68-430B-09BB-CDF2-AF9CEB80AA52}"/>
              </a:ext>
            </a:extLst>
          </p:cNvPr>
          <p:cNvGrpSpPr/>
          <p:nvPr>
            <p:custDataLst>
              <p:tags r:id="rId7"/>
            </p:custDataLst>
          </p:nvPr>
        </p:nvGrpSpPr>
        <p:grpSpPr>
          <a:xfrm>
            <a:off x="9550954" y="5695333"/>
            <a:ext cx="3722452" cy="3722452"/>
            <a:chOff x="9550954" y="5695333"/>
            <a:chExt cx="3722452" cy="3722452"/>
          </a:xfrm>
        </p:grpSpPr>
        <p:grpSp>
          <p:nvGrpSpPr>
            <p:cNvPr id="59" name="Group 35">
              <a:extLst>
                <a:ext uri="{FF2B5EF4-FFF2-40B4-BE49-F238E27FC236}">
                  <a16:creationId xmlns:a16="http://schemas.microsoft.com/office/drawing/2014/main" id="{E4E44CB2-67D1-7D92-9DED-4A2564869D96}"/>
                </a:ext>
              </a:extLst>
            </p:cNvPr>
            <p:cNvGrpSpPr/>
            <p:nvPr/>
          </p:nvGrpSpPr>
          <p:grpSpPr>
            <a:xfrm>
              <a:off x="9550954" y="5695333"/>
              <a:ext cx="3722452" cy="3722452"/>
              <a:chOff x="0" y="0"/>
              <a:chExt cx="812800" cy="8128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0" name="Freeform 36">
                <a:extLst>
                  <a:ext uri="{FF2B5EF4-FFF2-40B4-BE49-F238E27FC236}">
                    <a16:creationId xmlns:a16="http://schemas.microsoft.com/office/drawing/2014/main" id="{09B01D11-39C5-4E60-0407-AFEB1CBE3336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06069" y="0"/>
                    </a:moveTo>
                    <a:lnTo>
                      <a:pt x="706731" y="0"/>
                    </a:lnTo>
                    <a:cubicBezTo>
                      <a:pt x="765311" y="0"/>
                      <a:pt x="812800" y="47489"/>
                      <a:pt x="812800" y="106069"/>
                    </a:cubicBezTo>
                    <a:lnTo>
                      <a:pt x="812800" y="706731"/>
                    </a:lnTo>
                    <a:cubicBezTo>
                      <a:pt x="812800" y="765311"/>
                      <a:pt x="765311" y="812800"/>
                      <a:pt x="706731" y="812800"/>
                    </a:cubicBezTo>
                    <a:lnTo>
                      <a:pt x="106069" y="812800"/>
                    </a:lnTo>
                    <a:cubicBezTo>
                      <a:pt x="47489" y="812800"/>
                      <a:pt x="0" y="765311"/>
                      <a:pt x="0" y="706731"/>
                    </a:cubicBezTo>
                    <a:lnTo>
                      <a:pt x="0" y="106069"/>
                    </a:lnTo>
                    <a:cubicBezTo>
                      <a:pt x="0" y="47489"/>
                      <a:pt x="47489" y="0"/>
                      <a:pt x="10606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1" name="TextBox 37">
                <a:extLst>
                  <a:ext uri="{FF2B5EF4-FFF2-40B4-BE49-F238E27FC236}">
                    <a16:creationId xmlns:a16="http://schemas.microsoft.com/office/drawing/2014/main" id="{489BB268-7709-BFB0-15FB-0009FD6BAF21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2" name="Freeform 38">
              <a:extLst>
                <a:ext uri="{FF2B5EF4-FFF2-40B4-BE49-F238E27FC236}">
                  <a16:creationId xmlns:a16="http://schemas.microsoft.com/office/drawing/2014/main" id="{F86385CD-5781-2ACC-EE51-52DD12E0545D}"/>
                </a:ext>
              </a:extLst>
            </p:cNvPr>
            <p:cNvSpPr/>
            <p:nvPr/>
          </p:nvSpPr>
          <p:spPr>
            <a:xfrm>
              <a:off x="10504830" y="6444951"/>
              <a:ext cx="1814700" cy="2223215"/>
            </a:xfrm>
            <a:custGeom>
              <a:avLst/>
              <a:gdLst/>
              <a:ahLst/>
              <a:cxnLst/>
              <a:rect l="l" t="t" r="r" b="b"/>
              <a:pathLst>
                <a:path w="1814700" h="2223215">
                  <a:moveTo>
                    <a:pt x="0" y="0"/>
                  </a:moveTo>
                  <a:lnTo>
                    <a:pt x="1814699" y="0"/>
                  </a:lnTo>
                  <a:lnTo>
                    <a:pt x="1814699" y="2223215"/>
                  </a:lnTo>
                  <a:lnTo>
                    <a:pt x="0" y="2223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3F67FF15-27ED-0FB0-E593-50DDD0880D64}"/>
              </a:ext>
            </a:extLst>
          </p:cNvPr>
          <p:cNvGrpSpPr/>
          <p:nvPr>
            <p:custDataLst>
              <p:tags r:id="rId8"/>
            </p:custDataLst>
          </p:nvPr>
        </p:nvGrpSpPr>
        <p:grpSpPr>
          <a:xfrm>
            <a:off x="13669955" y="5668680"/>
            <a:ext cx="3722452" cy="3722452"/>
            <a:chOff x="13669954" y="5668680"/>
            <a:chExt cx="3722452" cy="3722452"/>
          </a:xfrm>
        </p:grpSpPr>
        <p:grpSp>
          <p:nvGrpSpPr>
            <p:cNvPr id="63" name="Group 35">
              <a:extLst>
                <a:ext uri="{FF2B5EF4-FFF2-40B4-BE49-F238E27FC236}">
                  <a16:creationId xmlns:a16="http://schemas.microsoft.com/office/drawing/2014/main" id="{6DFB4E9D-6962-E363-8D1B-D6EBCCEFC748}"/>
                </a:ext>
              </a:extLst>
            </p:cNvPr>
            <p:cNvGrpSpPr/>
            <p:nvPr/>
          </p:nvGrpSpPr>
          <p:grpSpPr>
            <a:xfrm>
              <a:off x="13669954" y="5668680"/>
              <a:ext cx="3722452" cy="3722452"/>
              <a:chOff x="0" y="0"/>
              <a:chExt cx="812800" cy="812800"/>
            </a:xfr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grpSpPr>
          <p:sp>
            <p:nvSpPr>
              <p:cNvPr id="64" name="Freeform 36">
                <a:extLst>
                  <a:ext uri="{FF2B5EF4-FFF2-40B4-BE49-F238E27FC236}">
                    <a16:creationId xmlns:a16="http://schemas.microsoft.com/office/drawing/2014/main" id="{D8CCFCAC-D5AE-BFDD-B06A-E47BE94CAF89}"/>
                  </a:ext>
                </a:extLst>
              </p:cNvPr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106069" y="0"/>
                    </a:moveTo>
                    <a:lnTo>
                      <a:pt x="706731" y="0"/>
                    </a:lnTo>
                    <a:cubicBezTo>
                      <a:pt x="765311" y="0"/>
                      <a:pt x="812800" y="47489"/>
                      <a:pt x="812800" y="106069"/>
                    </a:cubicBezTo>
                    <a:lnTo>
                      <a:pt x="812800" y="706731"/>
                    </a:lnTo>
                    <a:cubicBezTo>
                      <a:pt x="812800" y="765311"/>
                      <a:pt x="765311" y="812800"/>
                      <a:pt x="706731" y="812800"/>
                    </a:cubicBezTo>
                    <a:lnTo>
                      <a:pt x="106069" y="812800"/>
                    </a:lnTo>
                    <a:cubicBezTo>
                      <a:pt x="47489" y="812800"/>
                      <a:pt x="0" y="765311"/>
                      <a:pt x="0" y="706731"/>
                    </a:cubicBezTo>
                    <a:lnTo>
                      <a:pt x="0" y="106069"/>
                    </a:lnTo>
                    <a:cubicBezTo>
                      <a:pt x="0" y="47489"/>
                      <a:pt x="47489" y="0"/>
                      <a:pt x="106069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5" name="TextBox 37">
                <a:extLst>
                  <a:ext uri="{FF2B5EF4-FFF2-40B4-BE49-F238E27FC236}">
                    <a16:creationId xmlns:a16="http://schemas.microsoft.com/office/drawing/2014/main" id="{778C523E-52B0-4567-3B59-FB016354CD24}"/>
                  </a:ext>
                </a:extLst>
              </p:cNvPr>
              <p:cNvSpPr txBox="1"/>
              <p:nvPr/>
            </p:nvSpPr>
            <p:spPr>
              <a:xfrm>
                <a:off x="0" y="-57150"/>
                <a:ext cx="812800" cy="86995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659"/>
                  </a:lnSpc>
                </a:pPr>
                <a:endParaRPr/>
              </a:p>
            </p:txBody>
          </p:sp>
        </p:grpSp>
        <p:sp>
          <p:nvSpPr>
            <p:cNvPr id="66" name="Freeform 38">
              <a:extLst>
                <a:ext uri="{FF2B5EF4-FFF2-40B4-BE49-F238E27FC236}">
                  <a16:creationId xmlns:a16="http://schemas.microsoft.com/office/drawing/2014/main" id="{5428A03A-35FD-F392-EC78-322821C48AEF}"/>
                </a:ext>
              </a:extLst>
            </p:cNvPr>
            <p:cNvSpPr/>
            <p:nvPr/>
          </p:nvSpPr>
          <p:spPr>
            <a:xfrm>
              <a:off x="14623830" y="6418298"/>
              <a:ext cx="1814700" cy="2223215"/>
            </a:xfrm>
            <a:custGeom>
              <a:avLst/>
              <a:gdLst/>
              <a:ahLst/>
              <a:cxnLst/>
              <a:rect l="l" t="t" r="r" b="b"/>
              <a:pathLst>
                <a:path w="1814700" h="2223215">
                  <a:moveTo>
                    <a:pt x="0" y="0"/>
                  </a:moveTo>
                  <a:lnTo>
                    <a:pt x="1814699" y="0"/>
                  </a:lnTo>
                  <a:lnTo>
                    <a:pt x="1814699" y="2223215"/>
                  </a:lnTo>
                  <a:lnTo>
                    <a:pt x="0" y="222321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9"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F476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1296510">
            <a:off x="-577295" y="3898197"/>
            <a:ext cx="8477815" cy="6485529"/>
          </a:xfrm>
          <a:custGeom>
            <a:avLst/>
            <a:gdLst/>
            <a:ahLst/>
            <a:cxnLst/>
            <a:rect l="l" t="t" r="r" b="b"/>
            <a:pathLst>
              <a:path w="8477815" h="6485529">
                <a:moveTo>
                  <a:pt x="0" y="0"/>
                </a:moveTo>
                <a:lnTo>
                  <a:pt x="8477815" y="0"/>
                </a:lnTo>
                <a:lnTo>
                  <a:pt x="8477815" y="6485529"/>
                </a:lnTo>
                <a:lnTo>
                  <a:pt x="0" y="648552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 rot="-1296510">
            <a:off x="12704162" y="-2214064"/>
            <a:ext cx="8477815" cy="6485529"/>
          </a:xfrm>
          <a:custGeom>
            <a:avLst/>
            <a:gdLst/>
            <a:ahLst/>
            <a:cxnLst/>
            <a:rect l="l" t="t" r="r" b="b"/>
            <a:pathLst>
              <a:path w="8477815" h="6485529">
                <a:moveTo>
                  <a:pt x="0" y="0"/>
                </a:moveTo>
                <a:lnTo>
                  <a:pt x="8477815" y="0"/>
                </a:lnTo>
                <a:lnTo>
                  <a:pt x="8477815" y="6485528"/>
                </a:lnTo>
                <a:lnTo>
                  <a:pt x="0" y="648552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4" name="Group 4"/>
          <p:cNvGrpSpPr/>
          <p:nvPr/>
        </p:nvGrpSpPr>
        <p:grpSpPr>
          <a:xfrm>
            <a:off x="1656173" y="1028700"/>
            <a:ext cx="14975655" cy="8148691"/>
            <a:chOff x="0" y="0"/>
            <a:chExt cx="4637760" cy="2523540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4637760" cy="2523540"/>
            </a:xfrm>
            <a:custGeom>
              <a:avLst/>
              <a:gdLst/>
              <a:ahLst/>
              <a:cxnLst/>
              <a:rect l="l" t="t" r="r" b="b"/>
              <a:pathLst>
                <a:path w="4637760" h="2523540">
                  <a:moveTo>
                    <a:pt x="51697" y="0"/>
                  </a:moveTo>
                  <a:lnTo>
                    <a:pt x="4586063" y="0"/>
                  </a:lnTo>
                  <a:cubicBezTo>
                    <a:pt x="4599773" y="0"/>
                    <a:pt x="4612923" y="5447"/>
                    <a:pt x="4622618" y="15142"/>
                  </a:cubicBezTo>
                  <a:cubicBezTo>
                    <a:pt x="4632313" y="24837"/>
                    <a:pt x="4637760" y="37986"/>
                    <a:pt x="4637760" y="51697"/>
                  </a:cubicBezTo>
                  <a:lnTo>
                    <a:pt x="4637760" y="2471844"/>
                  </a:lnTo>
                  <a:cubicBezTo>
                    <a:pt x="4637760" y="2485554"/>
                    <a:pt x="4632313" y="2498704"/>
                    <a:pt x="4622618" y="2508399"/>
                  </a:cubicBezTo>
                  <a:cubicBezTo>
                    <a:pt x="4612923" y="2518094"/>
                    <a:pt x="4599773" y="2523540"/>
                    <a:pt x="4586063" y="2523540"/>
                  </a:cubicBezTo>
                  <a:lnTo>
                    <a:pt x="51697" y="2523540"/>
                  </a:lnTo>
                  <a:cubicBezTo>
                    <a:pt x="37986" y="2523540"/>
                    <a:pt x="24837" y="2518094"/>
                    <a:pt x="15142" y="2508399"/>
                  </a:cubicBezTo>
                  <a:cubicBezTo>
                    <a:pt x="5447" y="2498704"/>
                    <a:pt x="0" y="2485554"/>
                    <a:pt x="0" y="2471844"/>
                  </a:cubicBezTo>
                  <a:lnTo>
                    <a:pt x="0" y="51697"/>
                  </a:lnTo>
                  <a:cubicBezTo>
                    <a:pt x="0" y="37986"/>
                    <a:pt x="5447" y="24837"/>
                    <a:pt x="15142" y="15142"/>
                  </a:cubicBezTo>
                  <a:cubicBezTo>
                    <a:pt x="24837" y="5447"/>
                    <a:pt x="37986" y="0"/>
                    <a:pt x="51697" y="0"/>
                  </a:cubicBezTo>
                  <a:close/>
                </a:path>
              </a:pathLst>
            </a:custGeom>
            <a:solidFill>
              <a:srgbClr val="6378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57150"/>
              <a:ext cx="4637760" cy="25806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922311" y="1297367"/>
            <a:ext cx="14443378" cy="7611358"/>
            <a:chOff x="0" y="0"/>
            <a:chExt cx="4472921" cy="235713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4472921" cy="2357135"/>
            </a:xfrm>
            <a:custGeom>
              <a:avLst/>
              <a:gdLst/>
              <a:ahLst/>
              <a:cxnLst/>
              <a:rect l="l" t="t" r="r" b="b"/>
              <a:pathLst>
                <a:path w="4472921" h="2357135">
                  <a:moveTo>
                    <a:pt x="43418" y="0"/>
                  </a:moveTo>
                  <a:lnTo>
                    <a:pt x="4429503" y="0"/>
                  </a:lnTo>
                  <a:cubicBezTo>
                    <a:pt x="4441018" y="0"/>
                    <a:pt x="4452062" y="4574"/>
                    <a:pt x="4460204" y="12717"/>
                  </a:cubicBezTo>
                  <a:cubicBezTo>
                    <a:pt x="4468347" y="20859"/>
                    <a:pt x="4472921" y="31902"/>
                    <a:pt x="4472921" y="43418"/>
                  </a:cubicBezTo>
                  <a:lnTo>
                    <a:pt x="4472921" y="2313718"/>
                  </a:lnTo>
                  <a:cubicBezTo>
                    <a:pt x="4472921" y="2325233"/>
                    <a:pt x="4468347" y="2336276"/>
                    <a:pt x="4460204" y="2344419"/>
                  </a:cubicBezTo>
                  <a:cubicBezTo>
                    <a:pt x="4452062" y="2352561"/>
                    <a:pt x="4441018" y="2357135"/>
                    <a:pt x="4429503" y="2357135"/>
                  </a:cubicBezTo>
                  <a:lnTo>
                    <a:pt x="43418" y="2357135"/>
                  </a:lnTo>
                  <a:cubicBezTo>
                    <a:pt x="19439" y="2357135"/>
                    <a:pt x="0" y="2337697"/>
                    <a:pt x="0" y="2313718"/>
                  </a:cubicBezTo>
                  <a:lnTo>
                    <a:pt x="0" y="43418"/>
                  </a:lnTo>
                  <a:cubicBezTo>
                    <a:pt x="0" y="31902"/>
                    <a:pt x="4574" y="20859"/>
                    <a:pt x="12717" y="12717"/>
                  </a:cubicBezTo>
                  <a:cubicBezTo>
                    <a:pt x="20859" y="4574"/>
                    <a:pt x="31902" y="0"/>
                    <a:pt x="43418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0" cap="rnd">
              <a:solidFill>
                <a:srgbClr val="FFFFFF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57150"/>
              <a:ext cx="4472921" cy="24142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145635" y="2155485"/>
            <a:ext cx="9996730" cy="701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19"/>
              </a:lnSpc>
            </a:pPr>
            <a:r>
              <a:rPr lang="en-US" sz="3870" spc="352">
                <a:solidFill>
                  <a:srgbClr val="FFFFFF"/>
                </a:solidFill>
                <a:latin typeface="Poppins"/>
              </a:rPr>
              <a:t>THE TIME HAS COME.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952529" y="3113087"/>
            <a:ext cx="10382941" cy="5211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375"/>
              </a:lnSpc>
            </a:pPr>
            <a:r>
              <a:rPr lang="en-US" sz="19770">
                <a:solidFill>
                  <a:srgbClr val="FFFFFF"/>
                </a:solidFill>
                <a:latin typeface="Poppins ExtraBold"/>
              </a:rPr>
              <a:t>QUIZ</a:t>
            </a:r>
          </a:p>
          <a:p>
            <a:pPr algn="ctr">
              <a:lnSpc>
                <a:spcPts val="19375"/>
              </a:lnSpc>
            </a:pPr>
            <a:r>
              <a:rPr lang="en-US" sz="19770">
                <a:solidFill>
                  <a:srgbClr val="FFFFFF"/>
                </a:solidFill>
                <a:latin typeface="Poppins ExtraBold"/>
              </a:rPr>
              <a:t>TIME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WordCloud&quot;,&quot;ActivityType&quot;:2,&quot;Width&quot;:0.0,&quot;Height&quot;:0.0,&quot;Graphics&quot;:null,&quot;ActivityBase&quot;:{&quot;$type&quot;:&quot;ClassPoint2.Core.DTO.Activities.WordCloudActivity, ClassPoint2.Core&quot;,&quot;numOfSubmissionsAllowed&quot;:5,&quot;activityId&quot;:null,&quot;activityType&quot;:&quot;Word Cloud&quot;,&quot;countdown&quot;:0,&quot;StartWithSlide&quot;:false,&quot;CanMinimize&quot;:false,&quot;CanCountDown&quot;:false},&quot;IsLocked&quot;:false,&quot;IsMappedFromCp1&quot;:false,&quot;IsQuizMode&quot;:false}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0f45485f-1f67-46f7-8025-c231b464344a&quot;,&quot;location&quot;:{&quot;IsEmpty&quot;:false,&quot;X&quot;:752.04364,&quot;Y&quot;:448.451416}}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e9cc1a8e-af6f-4507-ab06-bdf357b63004&quot;,&quot;location&quot;:{&quot;IsEmpty&quot;:false,&quot;X&quot;:1076.37439,&quot;Y&quot;:446.352753}}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,&quot;C&quot;,&quot;D&quot;]},&quot;mcIsAllowSelectMultiple&quot;:false,&quot;mcCorrectAnswers&quot;:{&quot;$type&quot;:&quot;System.Collections.Generic.List`1[[System.String, mscorlib]], mscorlib&quot;,&quot;$values&quot;:[&quot;C&quot;]},&quot;isQuizMode&quot;:true,&quot;correctPoints&quot;:1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true}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]},&quot;mcIsAllowSelectMultiple&quot;:false,&quot;mcCorrectAnswers&quot;:{&quot;$type&quot;:&quot;System.Collections.Generic.List`1[[System.String, mscorlib]], mscorlib&quot;,&quot;$values&quot;:[&quot;A&quot;]},&quot;isQuizMode&quot;:true,&quot;correctPoints&quot;:1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true}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]},&quot;mcIsAllowSelectMultiple&quot;:false,&quot;mcCorrectAnswers&quot;:{&quot;$type&quot;:&quot;System.Collections.Generic.List`1[[System.String, mscorlib]], mscorlib&quot;,&quot;$values&quot;:[&quot;A&quot;]},&quot;isQuizMode&quot;:true,&quot;correctPoints&quot;:1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true}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]},&quot;mcIsAllowSelectMultiple&quot;:false,&quot;mcCorrectAnswers&quot;:{&quot;$type&quot;:&quot;System.Collections.Generic.List`1[[System.String, mscorlib]], mscorlib&quot;,&quot;$values&quot;:[&quot;A&quot;]},&quot;isQuizMode&quot;:true,&quot;correctPoints&quot;:1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true}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MultipleChoice&quot;,&quot;ActivityType&quot;:0,&quot;Width&quot;:0.0,&quot;Height&quot;:0.0,&quot;Graphics&quot;:null,&quot;ActivityBase&quot;:{&quot;$type&quot;:&quot;ClassPoint2.Core.DTO.Activities.MultipleChoiceActivity, ClassPoint2.Core&quot;,&quot;mcChoices&quot;:{&quot;$type&quot;:&quot;System.Collections.Generic.List`1[[System.String, mscorlib]], mscorlib&quot;,&quot;$values&quot;:[&quot;A&quot;,&quot;B&quot;]},&quot;mcIsAllowSelectMultiple&quot;:false,&quot;mcCorrectAnswers&quot;:{&quot;$type&quot;:&quot;System.Collections.Generic.List`1[[System.String, mscorlib]], mscorlib&quot;,&quot;$values&quot;:[&quot;A&quot;]},&quot;isQuizMode&quot;:true,&quot;correctPoints&quot;:1,&quot;correctSpeedBonus&quot;:null,&quot;HasCorrectAnswers&quot;:true,&quot;activityId&quot;:null,&quot;activityType&quot;:&quot;Multiple Choice&quot;,&quot;countdown&quot;:0,&quot;StartWithSlide&quot;:false,&quot;CanMinimize&quot;:false,&quot;CanCountDown&quot;:false},&quot;IsLocked&quot;:false,&quot;IsMappedFromCp1&quot;:false,&quot;IsQuizMode&quot;:true}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ShortAnswers&quot;,&quot;ActivityType&quot;:1,&quot;Width&quot;:0.0,&quot;Height&quot;:0.0,&quot;Graphics&quot;:null,&quot;ActivityBase&quot;:{&quot;$type&quot;:&quot;ClassPoint2.Core.DTO.Activities.ShortAnswerActivity, ClassPoint2.Core&quot;,&quot;isMultipleSubmissionsAllowed&quot;:false,&quot;isNamesHidden&quot;:false,&quot;gradingInstructions&quot;:null,&quot;activityId&quot;:null,&quot;activityType&quot;:&quot;Short Answer&quot;,&quot;countdown&quot;:0,&quot;StartWithSlide&quot;:false,&quot;CanMinimize&quot;:false,&quot;CanCountDown&quot;:false},&quot;IsLocked&quot;:false,&quot;IsMappedFromCp1&quot;:false,&quot;IsQuizMode&quot;:false}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CTIVITYMODEL" val="{&quot;$type&quot;:&quot;ClassPoint2.Core.Model.Activity, ClassPoint2.Core&quot;,&quot;ActivityId&quot;:null,&quot;Name&quot;:&quot;SlideDrawing&quot;,&quot;ActivityType&quot;:3,&quot;Width&quot;:0.0,&quot;Height&quot;:0.0,&quot;Graphics&quot;:null,&quot;ActivityBase&quot;:{&quot;$type&quot;:&quot;ClassPoint2.Core.DTO.Activities.SlideDrawingActivity, ClassPoint2.Core&quot;,&quot;isNamesHidden&quot;:false,&quot;activityId&quot;:null,&quot;activityType&quot;:&quot;Slide Drawing&quot;,&quot;countdown&quot;:0,&quot;StartWithSlide&quot;:false,&quot;CanMinimize&quot;:false,&quot;CanCountDown&quot;:false},&quot;IsLocked&quot;:false,&quot;IsMappedFromCp1&quot;:false,&quot;IsQuizMode&quot;:false}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a42bf596-0d74-4c08-80fc-a908114a551c&quot;,&quot;location&quot;:{&quot;IsEmpty&quot;:false,&quot;X&quot;:98.36543,&quot;Y&quot;:122.910866}}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c2ba3a5c-97b1-453a-982a-a3507233a556&quot;,&quot;location&quot;:{&quot;IsEmpty&quot;:false,&quot;X&quot;:422.696136,&quot;Y&quot;:120.8122}}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e762c7e2-14a1-477a-8c27-bdae902645b7&quot;,&quot;location&quot;:{&quot;IsEmpty&quot;:false,&quot;X&quot;:752.04364,&quot;Y&quot;:121.992439}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d6563ab8-f38d-4114-a097-5c23183eab10&quot;,&quot;location&quot;:{&quot;IsEmpty&quot;:false,&quot;X&quot;:1076.37439,&quot;Y&quot;:119.893776}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38dddef7-0d16-4503-b8d5-e8bb8f72bb0b&quot;,&quot;location&quot;:{&quot;IsEmpty&quot;:false,&quot;X&quot;:98.36543,&quot;Y&quot;:449.369843}}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CPMOVABLEASSETSTAG" val="{&quot;version&quot;:&quot;v1.0&quot;,&quot;cPMovableAssetsMeta&quot;:&quot;CPMovableAssetsMeta&quot;,&quot;id&quot;:&quot;8f8f21bc-7061-4abc-b432-ba486b1fae7e&quot;,&quot;location&quot;:{&quot;IsEmpty&quot;:false,&quot;X&quot;:422.696136,&quot;Y&quot;:447.271179}}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268</TotalTime>
  <Words>510</Words>
  <Application>Microsoft Macintosh PowerPoint</Application>
  <PresentationFormat>Custom</PresentationFormat>
  <Paragraphs>88</Paragraphs>
  <Slides>23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1" baseType="lpstr">
      <vt:lpstr>Poppins</vt:lpstr>
      <vt:lpstr>Calibri</vt:lpstr>
      <vt:lpstr>Poppins ExtraBold Bold</vt:lpstr>
      <vt:lpstr>Poppins ExtraBold</vt:lpstr>
      <vt:lpstr>Arial</vt:lpstr>
      <vt:lpstr>Poppins Medium</vt:lpstr>
      <vt:lpstr>Poppins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Instructions for use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Copy of Merry Quizmas with ClassPoint</dc:title>
  <cp:lastModifiedBy>Zhun Yee Chew</cp:lastModifiedBy>
  <cp:revision>5</cp:revision>
  <dcterms:created xsi:type="dcterms:W3CDTF">2006-08-16T00:00:00Z</dcterms:created>
  <dcterms:modified xsi:type="dcterms:W3CDTF">2023-12-05T05:24:58Z</dcterms:modified>
  <dc:identifier>DAF1qEgVvls</dc:identifier>
</cp:coreProperties>
</file>