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4.xml" ContentType="application/vnd.openxmlformats-officedocument.presentationml.tags+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6.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7.xml" ContentType="application/vnd.openxmlformats-officedocument.presentationml.tags+xml"/>
  <Override PartName="/ppt/notesSlides/notesSlide44.xml" ContentType="application/vnd.openxmlformats-officedocument.presentationml.notesSlide+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40" r:id="rId2"/>
    <p:sldMasterId id="2147483760" r:id="rId3"/>
  </p:sldMasterIdLst>
  <p:notesMasterIdLst>
    <p:notesMasterId r:id="rId57"/>
  </p:notesMasterIdLst>
  <p:sldIdLst>
    <p:sldId id="3361" r:id="rId4"/>
    <p:sldId id="257" r:id="rId5"/>
    <p:sldId id="3398" r:id="rId6"/>
    <p:sldId id="259" r:id="rId7"/>
    <p:sldId id="260" r:id="rId8"/>
    <p:sldId id="261" r:id="rId9"/>
    <p:sldId id="262" r:id="rId10"/>
    <p:sldId id="263" r:id="rId11"/>
    <p:sldId id="264" r:id="rId12"/>
    <p:sldId id="265" r:id="rId13"/>
    <p:sldId id="3403"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6374" r:id="rId32"/>
    <p:sldId id="285" r:id="rId33"/>
    <p:sldId id="286" r:id="rId34"/>
    <p:sldId id="287" r:id="rId35"/>
    <p:sldId id="6370" r:id="rId36"/>
    <p:sldId id="6371" r:id="rId37"/>
    <p:sldId id="290" r:id="rId38"/>
    <p:sldId id="291" r:id="rId39"/>
    <p:sldId id="292" r:id="rId40"/>
    <p:sldId id="293" r:id="rId41"/>
    <p:sldId id="294" r:id="rId42"/>
    <p:sldId id="295" r:id="rId43"/>
    <p:sldId id="3400" r:id="rId44"/>
    <p:sldId id="296" r:id="rId45"/>
    <p:sldId id="297" r:id="rId46"/>
    <p:sldId id="298" r:id="rId47"/>
    <p:sldId id="299" r:id="rId48"/>
    <p:sldId id="303" r:id="rId49"/>
    <p:sldId id="6375" r:id="rId50"/>
    <p:sldId id="304" r:id="rId51"/>
    <p:sldId id="6376" r:id="rId52"/>
    <p:sldId id="305" r:id="rId53"/>
    <p:sldId id="6373" r:id="rId54"/>
    <p:sldId id="3401" r:id="rId55"/>
    <p:sldId id="3399" r:id="rId56"/>
  </p:sldIdLst>
  <p:sldSz cx="18288000" cy="10287000"/>
  <p:notesSz cx="6735763" cy="9866313"/>
  <p:embeddedFontLst>
    <p:embeddedFont>
      <p:font typeface="Calibri" panose="020F0502020204030204" pitchFamily="34" charset="0"/>
      <p:regular r:id="rId58"/>
      <p:bold r:id="rId59"/>
      <p:italic r:id="rId60"/>
      <p:boldItalic r:id="rId61"/>
    </p:embeddedFont>
    <p:embeddedFont>
      <p:font typeface="Poppins" panose="00000500000000000000" pitchFamily="2" charset="0"/>
      <p:regular r:id="rId62"/>
      <p:bold r:id="rId63"/>
      <p:italic r:id="rId64"/>
      <p:boldItalic r:id="rId65"/>
    </p:embeddedFont>
    <p:embeddedFont>
      <p:font typeface="Poppins Black" panose="00000A00000000000000" pitchFamily="2" charset="0"/>
      <p:bold r:id="rId66"/>
      <p:boldItalic r:id="rId67"/>
    </p:embeddedFont>
    <p:embeddedFont>
      <p:font typeface="Poppins Light" panose="00000400000000000000" pitchFamily="2" charset="0"/>
      <p:regular r:id="rId68"/>
      <p:bold r:id="rId69"/>
      <p:italic r:id="rId70"/>
      <p:boldItalic r:id="rId71"/>
    </p:embeddedFont>
    <p:embeddedFont>
      <p:font typeface="Poppins SemiBold" panose="00000700000000000000" pitchFamily="2" charset="0"/>
      <p:regular r:id="rId72"/>
      <p:bold r:id="rId73"/>
      <p:italic r:id="rId74"/>
      <p:boldItalic r:id="rId75"/>
    </p:embeddedFont>
    <p:embeddedFont>
      <p:font typeface="Source Sans Pro" panose="020B0503030403020204" pitchFamily="34" charset="0"/>
      <p:regular r:id="rId76"/>
      <p:bold r:id="rId77"/>
      <p:italic r:id="rId78"/>
      <p:boldItalic r:id="rId79"/>
    </p:embeddedFont>
    <p:embeddedFont>
      <p:font typeface="Source Sans Pro Black" panose="020B0803030403020204" pitchFamily="34" charset="0"/>
      <p:bold r:id="rId80"/>
      <p:boldItalic r:id="rId81"/>
    </p:embeddedFont>
  </p:embeddedFontLst>
  <p:custDataLst>
    <p:tags r:id="rId8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6624">
          <p15:clr>
            <a:srgbClr val="A4A3A4"/>
          </p15:clr>
        </p15:guide>
        <p15:guide id="2" pos="4896">
          <p15:clr>
            <a:srgbClr val="A4A3A4"/>
          </p15:clr>
        </p15:guide>
        <p15:guide id="3" orient="horz" pos="32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3" roundtripDataSignature="AMtx7miaNQaIUJsAeOp/Wiaz8lFE+/s7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A760471-BEA8-40E5-8598-D61E2241CC58}">
  <a:tblStyle styleId="{CA760471-BEA8-40E5-8598-D61E2241CC5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44" autoAdjust="0"/>
  </p:normalViewPr>
  <p:slideViewPr>
    <p:cSldViewPr snapToGrid="0">
      <p:cViewPr varScale="1">
        <p:scale>
          <a:sx n="46" d="100"/>
          <a:sy n="46" d="100"/>
        </p:scale>
        <p:origin x="1114" y="53"/>
      </p:cViewPr>
      <p:guideLst>
        <p:guide pos="6624"/>
        <p:guide pos="4896"/>
        <p:guide orient="horz" pos="3240"/>
      </p:guideLst>
    </p:cSldViewPr>
  </p:slideViewPr>
  <p:notesTextViewPr>
    <p:cViewPr>
      <p:scale>
        <a:sx n="1" d="1"/>
        <a:sy n="1" d="1"/>
      </p:scale>
      <p:origin x="0" y="0"/>
    </p:cViewPr>
  </p:notesTextViewPr>
  <p:sorterViewPr>
    <p:cViewPr>
      <p:scale>
        <a:sx n="100" d="100"/>
        <a:sy n="100" d="100"/>
      </p:scale>
      <p:origin x="0" y="-195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presProps" Target="presProp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9.fntdata"/><Relationship Id="rId7" Type="http://schemas.openxmlformats.org/officeDocument/2006/relationships/slide" Target="slides/slide4.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9.fntdata"/><Relationship Id="rId87" Type="http://schemas.openxmlformats.org/officeDocument/2006/relationships/tableStyles" Target="tableStyles.xml"/><Relationship Id="rId61" Type="http://schemas.openxmlformats.org/officeDocument/2006/relationships/font" Target="fonts/font4.fntdata"/><Relationship Id="rId82" Type="http://schemas.openxmlformats.org/officeDocument/2006/relationships/tags" Target="tags/tag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2.13592" units="1/cm"/>
          <inkml:channelProperty channel="Y" name="resolution" value="62.06897" units="1/cm"/>
          <inkml:channelProperty channel="T" name="resolution" value="1" units="1/dev"/>
        </inkml:channelProperties>
      </inkml:inkSource>
      <inkml:timestamp xml:id="ts0" timeString="2021-10-15T08:02:52.770"/>
    </inkml:context>
    <inkml:brush xml:id="br0">
      <inkml:brushProperty name="width" value="0.05292" units="cm"/>
      <inkml:brushProperty name="height" value="0.05292" units="cm"/>
      <inkml:brushProperty name="color" value="#0F6FC6"/>
    </inkml:brush>
  </inkml:definitions>
  <inkml:trace contextRef="#ctx0" brushRef="#br0">16019 15491 0,'-822'1584'62,"353"-850"-15,410-617 15,30-117 63</inkml:trace>
  <inkml:trace contextRef="#ctx0" brushRef="#br0" timeOffset="1871.68">16664 15696 0,'-88'1937'31,"-58"-2201"94,116-118-62,353-821-1,-235 1115 1,-88 30-1,0 116 1,381 559-1,60 28 1,-148-234-1,-176-353 63,-117-410-125,-88-557 125,147 293-125,-59 498 63</inkml:trace>
  <inkml:trace contextRef="#ctx0" brushRef="#br0" timeOffset="2624.69">19540 16547 0,'-59'1555'46,"59"-1437"17</inkml:trace>
  <inkml:trace contextRef="#ctx0" brushRef="#br0" timeOffset="3257.3">19598 15696 0</inkml:trace>
  <inkml:trace contextRef="#ctx0" brushRef="#br0" timeOffset="4185">21271 16723 0,'-675'646'47,"998"-265"15,293-146 1,-470-176-1,-146-30 1</inkml:trace>
  <inkml:trace contextRef="#ctx0" brushRef="#br0" timeOffset="4340.81">22327 15784 0</inkml:trace>
  <inkml:trace contextRef="#ctx0" brushRef="#br0" timeOffset="4875.88">22386 15608 0,'264'2171'46,"-206"-1877"79</inkml:trace>
  <inkml:trace contextRef="#ctx0" brushRef="#br0" timeOffset="5763.94">23266 16518 0,'-675'587'46,"675"-558"17,29 59-1,734 352 1,-59-264-1,-557-117 1</inkml:trace>
  <inkml:trace contextRef="#ctx0" brushRef="#br0" timeOffset="6810.94">24410 16753 0,'440'1320'0,"-469"-1614"125,175-791-62,206 762-1,59 763 1,-235 0-1,-58 59 1,-89-176-1,-29-294 1</inkml:trace>
  <inkml:trace contextRef="#ctx0" brushRef="#br0" timeOffset="8128.03">26346 16811 0,'1321'-557'47,"-1028"880"15,-117 322 1,-147-352-1,-351-469 63,-265-29-62,117 352-1,412 469 1,322 0-1,909-997 1,-762 87-1,-352 265 63</inkml:trace>
  <inkml:trace contextRef="#ctx0" brushRef="#br0" timeOffset="10500.55">29251 16723 0,'381'1203'46,"-469"-1438"79,206-527-62,439 87-1,-293 998 1,-29 586-1,-176-440 1,-59-733-1,381-704 1,176 646-1,-351 527 1,-118 352-1,-29-234 1,87-235-1,148-176 1,586-323-1,-587 59 79,-175-117-141,-177 175 47,-58 118 15,-177 147 1,1 264 62,58 498-63,558 470 1,293-880-1,205-440 1,-674 29-1,-88 88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2"/>
            <a:ext cx="2918831" cy="495029"/>
          </a:xfrm>
          <a:prstGeom prst="rect">
            <a:avLst/>
          </a:prstGeom>
          <a:noFill/>
          <a:ln>
            <a:noFill/>
          </a:ln>
        </p:spPr>
        <p:txBody>
          <a:bodyPr spcFirstLastPara="1" wrap="square" lIns="95983" tIns="47992" rIns="95983" bIns="47992" anchor="t" anchorCtr="0">
            <a:noAutofit/>
          </a:bodyPr>
          <a:lstStyle>
            <a:lvl1pPr marR="0" lvl="0" algn="l" rtl="0">
              <a:spcBef>
                <a:spcPts val="0"/>
              </a:spcBef>
              <a:spcAft>
                <a:spcPts val="0"/>
              </a:spcAft>
              <a:buSzPts val="1400"/>
              <a:buNone/>
              <a:defRPr sz="1300" b="0" i="0" u="none" strike="noStrike" cap="none">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15375" y="2"/>
            <a:ext cx="2918831" cy="495029"/>
          </a:xfrm>
          <a:prstGeom prst="rect">
            <a:avLst/>
          </a:prstGeom>
          <a:noFill/>
          <a:ln>
            <a:noFill/>
          </a:ln>
        </p:spPr>
        <p:txBody>
          <a:bodyPr spcFirstLastPara="1" wrap="square" lIns="95983" tIns="47992" rIns="95983" bIns="47992" anchor="t" anchorCtr="0">
            <a:noAutofit/>
          </a:bodyPr>
          <a:lstStyle>
            <a:lvl1pPr marR="0" lvl="0" algn="r" rtl="0">
              <a:spcBef>
                <a:spcPts val="0"/>
              </a:spcBef>
              <a:spcAft>
                <a:spcPts val="0"/>
              </a:spcAft>
              <a:buSzPts val="1400"/>
              <a:buNone/>
              <a:defRPr sz="1300" b="0" i="0" u="none" strike="noStrike" cap="none">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7"/>
            <a:ext cx="5388610" cy="3884861"/>
          </a:xfrm>
          <a:prstGeom prst="rect">
            <a:avLst/>
          </a:prstGeom>
          <a:noFill/>
          <a:ln>
            <a:noFill/>
          </a:ln>
        </p:spPr>
        <p:txBody>
          <a:bodyPr spcFirstLastPara="1" wrap="square" lIns="95983" tIns="47992" rIns="95983" bIns="47992"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Source Sans Pro"/>
                <a:ea typeface="Source Sans Pro"/>
                <a:cs typeface="Source Sans Pro"/>
                <a:sym typeface="Source Sans Pro"/>
              </a:defRPr>
            </a:lvl1pPr>
            <a:lvl2pPr marL="914400" marR="0" lvl="1" indent="-228600" algn="l" rtl="0">
              <a:spcBef>
                <a:spcPts val="0"/>
              </a:spcBef>
              <a:spcAft>
                <a:spcPts val="0"/>
              </a:spcAft>
              <a:buSzPts val="1400"/>
              <a:buNone/>
              <a:defRPr sz="1200" b="0" i="0" u="none" strike="noStrike" cap="none">
                <a:solidFill>
                  <a:schemeClr val="dk1"/>
                </a:solidFill>
                <a:latin typeface="Source Sans Pro"/>
                <a:ea typeface="Source Sans Pro"/>
                <a:cs typeface="Source Sans Pro"/>
                <a:sym typeface="Source Sans Pro"/>
              </a:defRPr>
            </a:lvl2pPr>
            <a:lvl3pPr marL="1371600" marR="0" lvl="2" indent="-228600" algn="l" rtl="0">
              <a:spcBef>
                <a:spcPts val="0"/>
              </a:spcBef>
              <a:spcAft>
                <a:spcPts val="0"/>
              </a:spcAft>
              <a:buSzPts val="1400"/>
              <a:buNone/>
              <a:defRPr sz="1200" b="0" i="0" u="none" strike="noStrike" cap="none">
                <a:solidFill>
                  <a:schemeClr val="dk1"/>
                </a:solidFill>
                <a:latin typeface="Source Sans Pro"/>
                <a:ea typeface="Source Sans Pro"/>
                <a:cs typeface="Source Sans Pro"/>
                <a:sym typeface="Source Sans Pro"/>
              </a:defRPr>
            </a:lvl3pPr>
            <a:lvl4pPr marL="1828800" marR="0" lvl="3" indent="-228600" algn="l" rtl="0">
              <a:spcBef>
                <a:spcPts val="0"/>
              </a:spcBef>
              <a:spcAft>
                <a:spcPts val="0"/>
              </a:spcAft>
              <a:buSzPts val="1400"/>
              <a:buNone/>
              <a:defRPr sz="1200" b="0" i="0" u="none" strike="noStrike" cap="none">
                <a:solidFill>
                  <a:schemeClr val="dk1"/>
                </a:solidFill>
                <a:latin typeface="Source Sans Pro"/>
                <a:ea typeface="Source Sans Pro"/>
                <a:cs typeface="Source Sans Pro"/>
                <a:sym typeface="Source Sans Pro"/>
              </a:defRPr>
            </a:lvl4pPr>
            <a:lvl5pPr marL="2286000" marR="0" lvl="4" indent="-228600" algn="l" rtl="0">
              <a:spcBef>
                <a:spcPts val="0"/>
              </a:spcBef>
              <a:spcAft>
                <a:spcPts val="0"/>
              </a:spcAft>
              <a:buSzPts val="1400"/>
              <a:buNone/>
              <a:defRPr sz="1200" b="0" i="0" u="none" strike="noStrike" cap="none">
                <a:solidFill>
                  <a:schemeClr val="dk1"/>
                </a:solidFill>
                <a:latin typeface="Source Sans Pro"/>
                <a:ea typeface="Source Sans Pro"/>
                <a:cs typeface="Source Sans Pro"/>
                <a:sym typeface="Source Sans Pro"/>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371288"/>
            <a:ext cx="2918831" cy="495029"/>
          </a:xfrm>
          <a:prstGeom prst="rect">
            <a:avLst/>
          </a:prstGeom>
          <a:noFill/>
          <a:ln>
            <a:noFill/>
          </a:ln>
        </p:spPr>
        <p:txBody>
          <a:bodyPr spcFirstLastPara="1" wrap="square" lIns="95983" tIns="47992" rIns="95983" bIns="47992" anchor="b" anchorCtr="0">
            <a:noAutofit/>
          </a:bodyPr>
          <a:lstStyle>
            <a:lvl1pPr marR="0" lvl="0" algn="l" rtl="0">
              <a:spcBef>
                <a:spcPts val="0"/>
              </a:spcBef>
              <a:spcAft>
                <a:spcPts val="0"/>
              </a:spcAft>
              <a:buSzPts val="1400"/>
              <a:buNone/>
              <a:defRPr sz="1300" b="0" i="0" u="none" strike="noStrike" cap="none">
                <a:solidFill>
                  <a:schemeClr val="dk1"/>
                </a:solidFill>
                <a:latin typeface="Source Sans Pro"/>
                <a:ea typeface="Source Sans Pro"/>
                <a:cs typeface="Source Sans Pro"/>
                <a:sym typeface="Source Sans Pro"/>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15375" y="9371288"/>
            <a:ext cx="2918831" cy="495029"/>
          </a:xfrm>
          <a:prstGeom prst="rect">
            <a:avLst/>
          </a:prstGeom>
          <a:noFill/>
          <a:ln>
            <a:noFill/>
          </a:ln>
        </p:spPr>
        <p:txBody>
          <a:bodyPr spcFirstLastPara="1" wrap="square" lIns="95983" tIns="47992" rIns="95983" bIns="47992" anchor="b" anchorCtr="0">
            <a:noAutofit/>
          </a:bodyPr>
          <a:lstStyle/>
          <a:p>
            <a:pPr algn="r"/>
            <a:fld id="{00000000-1234-1234-1234-123412341234}" type="slidenum">
              <a:rPr lang="en-SG" sz="1300" smtClean="0">
                <a:solidFill>
                  <a:schemeClr val="dk1"/>
                </a:solidFill>
                <a:latin typeface="Source Sans Pro"/>
                <a:ea typeface="Source Sans Pro"/>
                <a:cs typeface="Source Sans Pro"/>
                <a:sym typeface="Source Sans Pro"/>
              </a:rPr>
              <a:pPr algn="r"/>
              <a:t>‹#›</a:t>
            </a:fld>
            <a:endParaRPr lang="en-SG" sz="1300">
              <a:solidFill>
                <a:schemeClr val="dk1"/>
              </a:solidFill>
              <a:latin typeface="Source Sans Pro"/>
              <a:ea typeface="Source Sans Pro"/>
              <a:cs typeface="Source Sans Pro"/>
              <a:sym typeface="Source Sans Pro"/>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2: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560" name="Google Shape;560;p2: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10: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r>
              <a:rPr lang="en-SG" dirty="0"/>
              <a:t>Decided to give myself a Permanent Head Damage, went to do a PhD, and while waiting for data collection, got very bored and started my first company called Change Voyage Consulting.</a:t>
            </a:r>
            <a:endParaRPr dirty="0"/>
          </a:p>
        </p:txBody>
      </p:sp>
      <p:sp>
        <p:nvSpPr>
          <p:cNvPr id="692" name="Google Shape;692;p10: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p11: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r>
              <a:rPr lang="en-SG" dirty="0"/>
              <a:t>I graduated in 2017, and then I started teaching and running my consultancy.  So now, I spend time teaching in SMU as an adjunct faculty; in my capacity as an entrepreneur, I also deliver numerous learning programmes via 2 companies, change voyage and the biz lab. which I’ll share more later.  Last but not least, I am spending a lot of time fulfilling my responsibilities as a member of immediate and extended family</a:t>
            </a:r>
            <a:endParaRPr dirty="0"/>
          </a:p>
        </p:txBody>
      </p:sp>
      <p:sp>
        <p:nvSpPr>
          <p:cNvPr id="705" name="Google Shape;705;p11: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12: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723" name="Google Shape;723;p12: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13: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730" name="Google Shape;730;p13: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14: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763" name="Google Shape;763;p14: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p15: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770" name="Google Shape;770;p15: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p16: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795" name="Google Shape;795;p16: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0"/>
        <p:cNvGrpSpPr/>
        <p:nvPr/>
      </p:nvGrpSpPr>
      <p:grpSpPr>
        <a:xfrm>
          <a:off x="0" y="0"/>
          <a:ext cx="0" cy="0"/>
          <a:chOff x="0" y="0"/>
          <a:chExt cx="0" cy="0"/>
        </a:xfrm>
      </p:grpSpPr>
      <p:sp>
        <p:nvSpPr>
          <p:cNvPr id="801" name="Google Shape;801;p17: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802" name="Google Shape;802;p17: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Google Shape;816;p18: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817" name="Google Shape;817;p18: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19: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824" name="Google Shape;824;p19: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f003713c52_0_25:notes"/>
          <p:cNvSpPr txBox="1">
            <a:spLocks noGrp="1"/>
          </p:cNvSpPr>
          <p:nvPr>
            <p:ph type="body" idx="1"/>
          </p:nvPr>
        </p:nvSpPr>
        <p:spPr>
          <a:xfrm>
            <a:off x="673581" y="4748165"/>
            <a:ext cx="5388562" cy="3884880"/>
          </a:xfrm>
          <a:prstGeom prst="rect">
            <a:avLst/>
          </a:prstGeom>
        </p:spPr>
        <p:txBody>
          <a:bodyPr spcFirstLastPara="1" wrap="square" lIns="95983" tIns="47992" rIns="95983" bIns="47992" anchor="t" anchorCtr="0">
            <a:noAutofit/>
          </a:bodyPr>
          <a:lstStyle/>
          <a:p>
            <a:pPr marL="0" indent="0"/>
            <a:endParaRPr/>
          </a:p>
        </p:txBody>
      </p:sp>
      <p:sp>
        <p:nvSpPr>
          <p:cNvPr id="587" name="Google Shape;587;gf003713c52_0_25: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0: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836" name="Google Shape;836;p20: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21: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866" name="Google Shape;866;p21: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22: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883" name="Google Shape;883;p22: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9"/>
        <p:cNvGrpSpPr/>
        <p:nvPr/>
      </p:nvGrpSpPr>
      <p:grpSpPr>
        <a:xfrm>
          <a:off x="0" y="0"/>
          <a:ext cx="0" cy="0"/>
          <a:chOff x="0" y="0"/>
          <a:chExt cx="0" cy="0"/>
        </a:xfrm>
      </p:grpSpPr>
      <p:sp>
        <p:nvSpPr>
          <p:cNvPr id="890" name="Google Shape;890;p23: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891" name="Google Shape;891;p23: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24: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918" name="Google Shape;918;p24: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25: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924" name="Google Shape;924;p25: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26: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938" name="Google Shape;938;p26: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p28: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957" name="Google Shape;957;p28: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p29: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964" name="Google Shape;964;p29: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p30: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980" name="Google Shape;980;p30: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3: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615" name="Google Shape;615;p3: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p33: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080" name="Google Shape;1080;p33: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34: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086" name="Google Shape;1086;p34: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p35: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095" name="Google Shape;1095;p35: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36: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113" name="Google Shape;1113;p36: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37: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119" name="Google Shape;1119;p37: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38: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128" name="Google Shape;1128;p38: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p39: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146" name="Google Shape;1146;p39: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40: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152" name="Google Shape;1152;p40: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41: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166" name="Google Shape;1166;p41: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42: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173" name="Google Shape;1173;p42: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4: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628" name="Google Shape;628;p4: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42: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173" name="Google Shape;1173;p42: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41144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A(1): KT</a:t>
            </a:r>
          </a:p>
          <a:p>
            <a:r>
              <a:rPr lang="en-SG"/>
              <a:t>B(1): Asyraf</a:t>
            </a:r>
          </a:p>
          <a:p>
            <a:r>
              <a:rPr lang="en-SG"/>
              <a:t>C(31): Ed, Edmond Toh, Naz, Jason Yew, J, Kh, Ariel, Brian, Matzz, Natalie, EKG, L, W, CH, Joyce Teo, alvinmok, Lee, Eric, Jill, Bumblebee, Art Aguila, Imelda  Publico, Role play, Kc, w, Miyuki, Len, Gamar, Cc, S, Josephine</a:t>
            </a:r>
          </a:p>
          <a:p>
            <a:r>
              <a:rPr lang="en-SG"/>
              <a:t>D(0): </a:t>
            </a:r>
          </a:p>
          <a:p>
            <a:endParaRPr lang="en-SG"/>
          </a:p>
          <a:p>
            <a:r>
              <a:rPr lang="en-SG"/>
              <a:t>No submission from: V, MTan, edwee, Mk, Dee, Ting, DY, Dh, Kf, JT, Minna, Steph</a:t>
            </a:r>
          </a:p>
        </p:txBody>
      </p:sp>
      <p:sp>
        <p:nvSpPr>
          <p:cNvPr id="4" name="Slide Number Placeholder 3"/>
          <p:cNvSpPr>
            <a:spLocks noGrp="1"/>
          </p:cNvSpPr>
          <p:nvPr>
            <p:ph type="sldNum" idx="12"/>
          </p:nvPr>
        </p:nvSpPr>
        <p:spPr/>
        <p:txBody>
          <a:bodyPr/>
          <a:lstStyle/>
          <a:p>
            <a:pPr algn="r"/>
            <a:fld id="{00000000-1234-1234-1234-123412341234}" type="slidenum">
              <a:rPr lang="en-SG" sz="1300" smtClean="0">
                <a:solidFill>
                  <a:schemeClr val="dk1"/>
                </a:solidFill>
                <a:latin typeface="Source Sans Pro"/>
                <a:ea typeface="Source Sans Pro"/>
                <a:cs typeface="Source Sans Pro"/>
                <a:sym typeface="Source Sans Pro"/>
              </a:rPr>
              <a:pPr algn="r"/>
              <a:t>47</a:t>
            </a:fld>
            <a:endParaRPr lang="en-SG" sz="130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9483746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42: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173" name="Google Shape;1173;p42: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23302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a:t>A(32): EKG, Matzz, Edmond Toh, Kh, Naz, Jason Yew, W, Joyce Teo, Eric, Ed, Bumblebee, J, Asyraf, Kc, L, CH, Miyuki, Ariel, Brian, Cc, Role play, w, Jill, S, KT, Josephine, Imelda  Publico, Len, alvinmok, Art Aguila, Gamar, MTan</a:t>
            </a:r>
          </a:p>
          <a:p>
            <a:r>
              <a:rPr lang="en-SG"/>
              <a:t>B(28): EKG, Matzz, Edmond Toh, Kh, Naz, Jason Yew, W, Eric, Ed, Bumblebee, J, Asyraf, Kc, L, Miyuki, Ariel, Role play, w, Lee, Jill, KT, Natalie, Josephine, Imelda  Publico, Len, alvinmok, Art Aguila, MTan</a:t>
            </a:r>
          </a:p>
          <a:p>
            <a:r>
              <a:rPr lang="en-SG"/>
              <a:t>C(3): Miyuki, S, Art Aguila</a:t>
            </a:r>
          </a:p>
          <a:p>
            <a:r>
              <a:rPr lang="en-SG"/>
              <a:t>D(10): Joyce Teo, Ed, L, CH, Miyuki, Ariel, Lee, Natalie, Len, Art Aguila</a:t>
            </a:r>
          </a:p>
          <a:p>
            <a:endParaRPr lang="en-SG"/>
          </a:p>
          <a:p>
            <a:r>
              <a:rPr lang="en-SG"/>
              <a:t>No submission from: V, edwee, Mk, Dee, Ting, DY, Dh, Kf, JT, Minna, Steph</a:t>
            </a:r>
          </a:p>
        </p:txBody>
      </p:sp>
      <p:sp>
        <p:nvSpPr>
          <p:cNvPr id="4" name="Slide Number Placeholder 3"/>
          <p:cNvSpPr>
            <a:spLocks noGrp="1"/>
          </p:cNvSpPr>
          <p:nvPr>
            <p:ph type="sldNum" idx="12"/>
          </p:nvPr>
        </p:nvSpPr>
        <p:spPr/>
        <p:txBody>
          <a:bodyPr/>
          <a:lstStyle/>
          <a:p>
            <a:pPr algn="r"/>
            <a:fld id="{00000000-1234-1234-1234-123412341234}" type="slidenum">
              <a:rPr lang="en-SG" sz="1300" smtClean="0">
                <a:solidFill>
                  <a:schemeClr val="dk1"/>
                </a:solidFill>
                <a:latin typeface="Source Sans Pro"/>
                <a:ea typeface="Source Sans Pro"/>
                <a:cs typeface="Source Sans Pro"/>
                <a:sym typeface="Source Sans Pro"/>
              </a:rPr>
              <a:pPr algn="r"/>
              <a:t>49</a:t>
            </a:fld>
            <a:endParaRPr lang="en-SG" sz="130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2703976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42: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1173" name="Google Shape;1173;p42: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42201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5: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638" name="Google Shape;638;p5: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p6: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endParaRPr/>
          </a:p>
        </p:txBody>
      </p:sp>
      <p:sp>
        <p:nvSpPr>
          <p:cNvPr id="647" name="Google Shape;647;p6: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p7: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r>
              <a:rPr lang="en-SG" dirty="0"/>
              <a:t>Before I intro myself, can I have a show of hands how many of you have watched Squid Game?</a:t>
            </a:r>
          </a:p>
          <a:p>
            <a:pPr marL="0" indent="0"/>
            <a:endParaRPr lang="en-SG" dirty="0"/>
          </a:p>
          <a:p>
            <a:pPr marL="0" indent="0"/>
            <a:r>
              <a:rPr lang="en-SG" dirty="0"/>
              <a:t>If you have, then you know that these 3 shapes appeared on the </a:t>
            </a:r>
            <a:r>
              <a:rPr lang="en-SG" dirty="0" err="1"/>
              <a:t>namecard</a:t>
            </a:r>
            <a:r>
              <a:rPr lang="en-SG" dirty="0"/>
              <a:t> for the selected ones to enrol into the game.</a:t>
            </a:r>
          </a:p>
          <a:p>
            <a:pPr marL="0" indent="0"/>
            <a:endParaRPr lang="en-SG" dirty="0"/>
          </a:p>
          <a:p>
            <a:pPr marL="0" indent="0"/>
            <a:r>
              <a:rPr lang="en-SG" dirty="0"/>
              <a:t>Those of you who haven’t, don’t worry about it, because I’m not gg to make any further reference to the show.</a:t>
            </a:r>
          </a:p>
          <a:p>
            <a:pPr marL="0" indent="0"/>
            <a:endParaRPr lang="en-SG" dirty="0"/>
          </a:p>
          <a:p>
            <a:pPr marL="0" indent="0"/>
            <a:r>
              <a:rPr lang="en-SG" dirty="0"/>
              <a:t>__ </a:t>
            </a:r>
          </a:p>
          <a:p>
            <a:pPr marL="0" indent="0"/>
            <a:r>
              <a:rPr lang="en-SG" dirty="0"/>
              <a:t>About me of the speaker is always kind of boring, so I thought of using these 3 shapes to make it more interesting.</a:t>
            </a:r>
          </a:p>
          <a:p>
            <a:pPr marL="0" indent="0"/>
            <a:endParaRPr lang="en-SG" dirty="0"/>
          </a:p>
          <a:p>
            <a:pPr marL="0" indent="0"/>
            <a:r>
              <a:rPr lang="en-SG" dirty="0"/>
              <a:t>My professional career first starts with a square…</a:t>
            </a:r>
          </a:p>
          <a:p>
            <a:pPr marL="0" indent="0"/>
            <a:endParaRPr lang="en-SG" dirty="0"/>
          </a:p>
          <a:p>
            <a:pPr marL="0" indent="0"/>
            <a:r>
              <a:rPr lang="en-SG" dirty="0"/>
              <a:t>Which to me means being regular and conventional, like many of my peers who graduated the same time as me. (next slide)</a:t>
            </a:r>
          </a:p>
          <a:p>
            <a:pPr marL="0" indent="0"/>
            <a:endParaRPr lang="en-SG" dirty="0"/>
          </a:p>
          <a:p>
            <a:pPr marL="0" indent="0"/>
            <a:endParaRPr lang="en-SG" dirty="0"/>
          </a:p>
          <a:p>
            <a:pPr marL="0" indent="0"/>
            <a:endParaRPr dirty="0"/>
          </a:p>
        </p:txBody>
      </p:sp>
      <p:sp>
        <p:nvSpPr>
          <p:cNvPr id="655" name="Google Shape;655;p7: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8: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SG" dirty="0"/>
              <a:t>I spent 20 years as a corporate citizen, of which the first 3 years was spent as a tax accountant.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SG"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SG" dirty="0"/>
              <a:t>Although I did well, I felt that it wasn’t something that I wanted to do on a long term, so I went off to be a management consultant at Accenture</a:t>
            </a:r>
          </a:p>
          <a:p>
            <a:pPr marL="0" indent="0"/>
            <a:endParaRPr dirty="0"/>
          </a:p>
        </p:txBody>
      </p:sp>
      <p:sp>
        <p:nvSpPr>
          <p:cNvPr id="664" name="Google Shape;664;p8: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8:notes"/>
          <p:cNvSpPr txBox="1">
            <a:spLocks noGrp="1"/>
          </p:cNvSpPr>
          <p:nvPr>
            <p:ph type="body" idx="1"/>
          </p:nvPr>
        </p:nvSpPr>
        <p:spPr>
          <a:xfrm>
            <a:off x="673577" y="4748167"/>
            <a:ext cx="5388610" cy="3884861"/>
          </a:xfrm>
          <a:prstGeom prst="rect">
            <a:avLst/>
          </a:prstGeom>
        </p:spPr>
        <p:txBody>
          <a:bodyPr spcFirstLastPara="1" wrap="square" lIns="95983" tIns="47992" rIns="95983" bIns="47992" anchor="t" anchorCtr="0">
            <a:noAutofit/>
          </a:bodyPr>
          <a:lstStyle/>
          <a:p>
            <a:pPr marL="0" indent="0"/>
            <a:r>
              <a:rPr lang="en-SG" dirty="0"/>
              <a:t>And I stayed on for the next 15 years.</a:t>
            </a:r>
          </a:p>
          <a:p>
            <a:pPr marL="0" indent="0"/>
            <a:endParaRPr lang="en-SG" dirty="0"/>
          </a:p>
          <a:p>
            <a:pPr marL="0" indent="0"/>
            <a:r>
              <a:rPr lang="en-SG" dirty="0"/>
              <a:t>Over the 15 years, I got married had two kids and eventually I felt that the hectic </a:t>
            </a:r>
            <a:r>
              <a:rPr lang="en-SG" dirty="0" err="1"/>
              <a:t>worklife</a:t>
            </a:r>
            <a:r>
              <a:rPr lang="en-SG" dirty="0"/>
              <a:t> was not working out well with my family.</a:t>
            </a:r>
          </a:p>
          <a:p>
            <a:pPr marL="0" indent="0"/>
            <a:endParaRPr lang="en-SG" dirty="0"/>
          </a:p>
          <a:p>
            <a:pPr marL="0" indent="0"/>
            <a:r>
              <a:rPr lang="en-SG" dirty="0"/>
              <a:t>I didn’t know what to do next, so I…</a:t>
            </a:r>
            <a:endParaRPr dirty="0"/>
          </a:p>
        </p:txBody>
      </p:sp>
      <p:sp>
        <p:nvSpPr>
          <p:cNvPr id="664" name="Google Shape;664;p8:notes"/>
          <p:cNvSpPr>
            <a:spLocks noGrp="1" noRot="1" noChangeAspect="1"/>
          </p:cNvSpPr>
          <p:nvPr>
            <p:ph type="sldImg" idx="2"/>
          </p:nvPr>
        </p:nvSpPr>
        <p:spPr>
          <a:xfrm>
            <a:off x="409575" y="1231900"/>
            <a:ext cx="5919788" cy="3330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712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27_BLANK">
  <p:cSld name="27_BLANK">
    <p:bg>
      <p:bgPr>
        <a:solidFill>
          <a:schemeClr val="dk1"/>
        </a:solidFill>
        <a:effectLst/>
      </p:bgPr>
    </p:bg>
    <p:spTree>
      <p:nvGrpSpPr>
        <p:cNvPr id="1" name="Shape 11"/>
        <p:cNvGrpSpPr/>
        <p:nvPr/>
      </p:nvGrpSpPr>
      <p:grpSpPr>
        <a:xfrm>
          <a:off x="0" y="0"/>
          <a:ext cx="0" cy="0"/>
          <a:chOff x="0" y="0"/>
          <a:chExt cx="0" cy="0"/>
        </a:xfrm>
      </p:grpSpPr>
      <p:sp>
        <p:nvSpPr>
          <p:cNvPr id="12" name="Google Shape;12;p45"/>
          <p:cNvSpPr>
            <a:spLocks noGrp="1"/>
          </p:cNvSpPr>
          <p:nvPr>
            <p:ph type="pic" idx="2"/>
          </p:nvPr>
        </p:nvSpPr>
        <p:spPr>
          <a:xfrm>
            <a:off x="1371600" y="1371600"/>
            <a:ext cx="15544800" cy="7543800"/>
          </a:xfrm>
          <a:prstGeom prst="roundRect">
            <a:avLst>
              <a:gd name="adj" fmla="val 2021"/>
            </a:avLst>
          </a:prstGeom>
          <a:noFill/>
          <a:ln>
            <a:noFill/>
          </a:ln>
        </p:spPr>
      </p:sp>
      <p:sp>
        <p:nvSpPr>
          <p:cNvPr id="13" name="Google Shape;13;p45"/>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5_01 - BLANK">
  <p:cSld name="5_01 - BLANK">
    <p:bg>
      <p:bgPr>
        <a:solidFill>
          <a:schemeClr val="dk1"/>
        </a:solidFill>
        <a:effectLst/>
      </p:bgPr>
    </p:bg>
    <p:spTree>
      <p:nvGrpSpPr>
        <p:cNvPr id="1" name="Shape 123"/>
        <p:cNvGrpSpPr/>
        <p:nvPr/>
      </p:nvGrpSpPr>
      <p:grpSpPr>
        <a:xfrm>
          <a:off x="0" y="0"/>
          <a:ext cx="0" cy="0"/>
          <a:chOff x="0" y="0"/>
          <a:chExt cx="0" cy="0"/>
        </a:xfrm>
      </p:grpSpPr>
      <p:sp>
        <p:nvSpPr>
          <p:cNvPr id="124" name="Google Shape;124;p60"/>
          <p:cNvSpPr>
            <a:spLocks noGrp="1"/>
          </p:cNvSpPr>
          <p:nvPr>
            <p:ph type="pic" idx="2"/>
          </p:nvPr>
        </p:nvSpPr>
        <p:spPr>
          <a:xfrm>
            <a:off x="4454013" y="1371600"/>
            <a:ext cx="12462387" cy="7543800"/>
          </a:xfrm>
          <a:prstGeom prst="rect">
            <a:avLst/>
          </a:prstGeom>
          <a:noFill/>
          <a:ln>
            <a:noFill/>
          </a:ln>
        </p:spPr>
      </p:sp>
      <p:sp>
        <p:nvSpPr>
          <p:cNvPr id="125" name="Google Shape;125;p60"/>
          <p:cNvSpPr txBox="1">
            <a:spLocks noGrp="1"/>
          </p:cNvSpPr>
          <p:nvPr>
            <p:ph type="title"/>
          </p:nvPr>
        </p:nvSpPr>
        <p:spPr>
          <a:xfrm>
            <a:off x="4038600" y="307236"/>
            <a:ext cx="12877800" cy="757130"/>
          </a:xfrm>
          <a:prstGeom prst="rect">
            <a:avLst/>
          </a:prstGeom>
          <a:noFill/>
          <a:ln>
            <a:noFill/>
          </a:ln>
        </p:spPr>
        <p:txBody>
          <a:bodyPr spcFirstLastPara="1" wrap="square" lIns="91425" tIns="45700" rIns="91425" bIns="45700" anchor="t" anchorCtr="0">
            <a:spAutoFit/>
          </a:bodyPr>
          <a:lstStyle>
            <a:lvl1pPr marR="0" lvl="0" algn="r"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7235345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12675494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140284400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1659916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5596277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4946176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1399159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12334497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5692131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012942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26_BLANK">
  <p:cSld name="26_BLANK">
    <p:bg>
      <p:bgPr>
        <a:solidFill>
          <a:schemeClr val="dk1"/>
        </a:solidFill>
        <a:effectLst/>
      </p:bgPr>
    </p:bg>
    <p:spTree>
      <p:nvGrpSpPr>
        <p:cNvPr id="1" name="Shape 126"/>
        <p:cNvGrpSpPr/>
        <p:nvPr/>
      </p:nvGrpSpPr>
      <p:grpSpPr>
        <a:xfrm>
          <a:off x="0" y="0"/>
          <a:ext cx="0" cy="0"/>
          <a:chOff x="0" y="0"/>
          <a:chExt cx="0" cy="0"/>
        </a:xfrm>
      </p:grpSpPr>
      <p:sp>
        <p:nvSpPr>
          <p:cNvPr id="127" name="Google Shape;127;p61"/>
          <p:cNvSpPr>
            <a:spLocks noGrp="1"/>
          </p:cNvSpPr>
          <p:nvPr>
            <p:ph type="pic" idx="2"/>
          </p:nvPr>
        </p:nvSpPr>
        <p:spPr>
          <a:xfrm>
            <a:off x="0" y="0"/>
            <a:ext cx="9143999" cy="10287000"/>
          </a:xfrm>
          <a:prstGeom prst="rect">
            <a:avLst/>
          </a:prstGeom>
          <a:noFill/>
          <a:ln>
            <a:noFill/>
          </a:ln>
        </p:spPr>
      </p:sp>
      <p:sp>
        <p:nvSpPr>
          <p:cNvPr id="128" name="Google Shape;128;p61"/>
          <p:cNvSpPr txBox="1">
            <a:spLocks noGrp="1"/>
          </p:cNvSpPr>
          <p:nvPr>
            <p:ph type="title"/>
          </p:nvPr>
        </p:nvSpPr>
        <p:spPr>
          <a:xfrm>
            <a:off x="4038600" y="307236"/>
            <a:ext cx="12877800" cy="757130"/>
          </a:xfrm>
          <a:prstGeom prst="rect">
            <a:avLst/>
          </a:prstGeom>
          <a:noFill/>
          <a:ln>
            <a:noFill/>
          </a:ln>
        </p:spPr>
        <p:txBody>
          <a:bodyPr spcFirstLastPara="1" wrap="square" lIns="91425" tIns="45700" rIns="91425" bIns="45700" anchor="t" anchorCtr="0">
            <a:spAutoFit/>
          </a:bodyPr>
          <a:lstStyle>
            <a:lvl1pPr marR="0" lvl="0" algn="r"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27945539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11761884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0866903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25205800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14001540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3"/>
        <p:cNvGrpSpPr/>
        <p:nvPr/>
      </p:nvGrpSpPr>
      <p:grpSpPr>
        <a:xfrm>
          <a:off x="0" y="0"/>
          <a:ext cx="0" cy="0"/>
          <a:chOff x="0" y="0"/>
          <a:chExt cx="0" cy="0"/>
        </a:xfrm>
      </p:grpSpPr>
      <p:sp>
        <p:nvSpPr>
          <p:cNvPr id="434" name="Google Shape;434;p51"/>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51"/>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51"/>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33"/>
        <p:cNvGrpSpPr/>
        <p:nvPr/>
      </p:nvGrpSpPr>
      <p:grpSpPr>
        <a:xfrm>
          <a:off x="0" y="0"/>
          <a:ext cx="0" cy="0"/>
          <a:chOff x="0" y="0"/>
          <a:chExt cx="0" cy="0"/>
        </a:xfrm>
      </p:grpSpPr>
      <p:sp>
        <p:nvSpPr>
          <p:cNvPr id="434" name="Google Shape;434;p51"/>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51"/>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51"/>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85027359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33"/>
        <p:cNvGrpSpPr/>
        <p:nvPr/>
      </p:nvGrpSpPr>
      <p:grpSpPr>
        <a:xfrm>
          <a:off x="0" y="0"/>
          <a:ext cx="0" cy="0"/>
          <a:chOff x="0" y="0"/>
          <a:chExt cx="0" cy="0"/>
        </a:xfrm>
      </p:grpSpPr>
      <p:sp>
        <p:nvSpPr>
          <p:cNvPr id="434" name="Google Shape;434;p51"/>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51"/>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51"/>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36786321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33"/>
        <p:cNvGrpSpPr/>
        <p:nvPr/>
      </p:nvGrpSpPr>
      <p:grpSpPr>
        <a:xfrm>
          <a:off x="0" y="0"/>
          <a:ext cx="0" cy="0"/>
          <a:chOff x="0" y="0"/>
          <a:chExt cx="0" cy="0"/>
        </a:xfrm>
      </p:grpSpPr>
      <p:sp>
        <p:nvSpPr>
          <p:cNvPr id="434" name="Google Shape;434;p51"/>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51"/>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51"/>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0067274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33"/>
        <p:cNvGrpSpPr/>
        <p:nvPr/>
      </p:nvGrpSpPr>
      <p:grpSpPr>
        <a:xfrm>
          <a:off x="0" y="0"/>
          <a:ext cx="0" cy="0"/>
          <a:chOff x="0" y="0"/>
          <a:chExt cx="0" cy="0"/>
        </a:xfrm>
      </p:grpSpPr>
      <p:sp>
        <p:nvSpPr>
          <p:cNvPr id="434" name="Google Shape;434;p51"/>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51"/>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51"/>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1305863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34_BLANK">
  <p:cSld name="34_BLANK">
    <p:bg>
      <p:bgPr>
        <a:solidFill>
          <a:schemeClr val="dk1"/>
        </a:solidFill>
        <a:effectLst/>
      </p:bgPr>
    </p:bg>
    <p:spTree>
      <p:nvGrpSpPr>
        <p:cNvPr id="1" name="Shape 129"/>
        <p:cNvGrpSpPr/>
        <p:nvPr/>
      </p:nvGrpSpPr>
      <p:grpSpPr>
        <a:xfrm>
          <a:off x="0" y="0"/>
          <a:ext cx="0" cy="0"/>
          <a:chOff x="0" y="0"/>
          <a:chExt cx="0" cy="0"/>
        </a:xfrm>
      </p:grpSpPr>
      <p:sp>
        <p:nvSpPr>
          <p:cNvPr id="130" name="Google Shape;130;p62"/>
          <p:cNvSpPr>
            <a:spLocks noGrp="1"/>
          </p:cNvSpPr>
          <p:nvPr>
            <p:ph type="pic" idx="2"/>
          </p:nvPr>
        </p:nvSpPr>
        <p:spPr>
          <a:xfrm>
            <a:off x="4572001" y="0"/>
            <a:ext cx="9143999" cy="10287000"/>
          </a:xfrm>
          <a:prstGeom prst="rect">
            <a:avLst/>
          </a:prstGeom>
          <a:noFill/>
          <a:ln>
            <a:noFill/>
          </a:ln>
        </p:spPr>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433"/>
        <p:cNvGrpSpPr/>
        <p:nvPr/>
      </p:nvGrpSpPr>
      <p:grpSpPr>
        <a:xfrm>
          <a:off x="0" y="0"/>
          <a:ext cx="0" cy="0"/>
          <a:chOff x="0" y="0"/>
          <a:chExt cx="0" cy="0"/>
        </a:xfrm>
      </p:grpSpPr>
      <p:sp>
        <p:nvSpPr>
          <p:cNvPr id="434" name="Google Shape;434;p51"/>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5" name="Google Shape;435;p51"/>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6" name="Google Shape;436;p51"/>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0618315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4_Title Only">
  <p:cSld name="4_Title Only">
    <p:spTree>
      <p:nvGrpSpPr>
        <p:cNvPr id="1" name="Shape 437"/>
        <p:cNvGrpSpPr/>
        <p:nvPr/>
      </p:nvGrpSpPr>
      <p:grpSpPr>
        <a:xfrm>
          <a:off x="0" y="0"/>
          <a:ext cx="0" cy="0"/>
          <a:chOff x="0" y="0"/>
          <a:chExt cx="0" cy="0"/>
        </a:xfrm>
      </p:grpSpPr>
      <p:sp>
        <p:nvSpPr>
          <p:cNvPr id="438" name="Google Shape;438;p52"/>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9" name="Google Shape;439;p52"/>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52"/>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52"/>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4_Title Only">
  <p:cSld name="5_Title Only">
    <p:spTree>
      <p:nvGrpSpPr>
        <p:cNvPr id="1" name="Shape 437"/>
        <p:cNvGrpSpPr/>
        <p:nvPr/>
      </p:nvGrpSpPr>
      <p:grpSpPr>
        <a:xfrm>
          <a:off x="0" y="0"/>
          <a:ext cx="0" cy="0"/>
          <a:chOff x="0" y="0"/>
          <a:chExt cx="0" cy="0"/>
        </a:xfrm>
      </p:grpSpPr>
      <p:sp>
        <p:nvSpPr>
          <p:cNvPr id="438" name="Google Shape;438;p52"/>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9" name="Google Shape;439;p52"/>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52"/>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52"/>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15592472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4_Title Only">
  <p:cSld name="5_Title Only">
    <p:spTree>
      <p:nvGrpSpPr>
        <p:cNvPr id="1" name="Shape 437"/>
        <p:cNvGrpSpPr/>
        <p:nvPr/>
      </p:nvGrpSpPr>
      <p:grpSpPr>
        <a:xfrm>
          <a:off x="0" y="0"/>
          <a:ext cx="0" cy="0"/>
          <a:chOff x="0" y="0"/>
          <a:chExt cx="0" cy="0"/>
        </a:xfrm>
      </p:grpSpPr>
      <p:sp>
        <p:nvSpPr>
          <p:cNvPr id="438" name="Google Shape;438;p52"/>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9" name="Google Shape;439;p52"/>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52"/>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52"/>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15520976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4_Title Only">
  <p:cSld name="5_Title Only">
    <p:spTree>
      <p:nvGrpSpPr>
        <p:cNvPr id="1" name="Shape 437"/>
        <p:cNvGrpSpPr/>
        <p:nvPr/>
      </p:nvGrpSpPr>
      <p:grpSpPr>
        <a:xfrm>
          <a:off x="0" y="0"/>
          <a:ext cx="0" cy="0"/>
          <a:chOff x="0" y="0"/>
          <a:chExt cx="0" cy="0"/>
        </a:xfrm>
      </p:grpSpPr>
      <p:sp>
        <p:nvSpPr>
          <p:cNvPr id="438" name="Google Shape;438;p52"/>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9" name="Google Shape;439;p52"/>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52"/>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1" name="Google Shape;441;p52"/>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15148602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2_Title Only">
  <p:cSld name="2_Title Only">
    <p:spTree>
      <p:nvGrpSpPr>
        <p:cNvPr id="1" name="Shape 442"/>
        <p:cNvGrpSpPr/>
        <p:nvPr/>
      </p:nvGrpSpPr>
      <p:grpSpPr>
        <a:xfrm>
          <a:off x="0" y="0"/>
          <a:ext cx="0" cy="0"/>
          <a:chOff x="0" y="0"/>
          <a:chExt cx="0" cy="0"/>
        </a:xfrm>
      </p:grpSpPr>
      <p:sp>
        <p:nvSpPr>
          <p:cNvPr id="443" name="Google Shape;443;p53"/>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4" name="Google Shape;444;p53"/>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5" name="Google Shape;445;p53"/>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53"/>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7"/>
        <p:cNvGrpSpPr/>
        <p:nvPr/>
      </p:nvGrpSpPr>
      <p:grpSpPr>
        <a:xfrm>
          <a:off x="0" y="0"/>
          <a:ext cx="0" cy="0"/>
          <a:chOff x="0" y="0"/>
          <a:chExt cx="0" cy="0"/>
        </a:xfrm>
      </p:grpSpPr>
      <p:sp>
        <p:nvSpPr>
          <p:cNvPr id="448" name="Google Shape;448;p141"/>
          <p:cNvSpPr txBox="1">
            <a:spLocks noGrp="1"/>
          </p:cNvSpPr>
          <p:nvPr>
            <p:ph type="title"/>
          </p:nvPr>
        </p:nvSpPr>
        <p:spPr>
          <a:xfrm>
            <a:off x="781666" y="785634"/>
            <a:ext cx="16219541" cy="10445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70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9" name="Google Shape;449;p141"/>
          <p:cNvSpPr txBox="1">
            <a:spLocks noGrp="1"/>
          </p:cNvSpPr>
          <p:nvPr>
            <p:ph type="body" idx="1"/>
          </p:nvPr>
        </p:nvSpPr>
        <p:spPr>
          <a:xfrm>
            <a:off x="781664" y="2315190"/>
            <a:ext cx="16219541" cy="69173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rgbClr val="757070"/>
              </a:buClr>
              <a:buSzPts val="1800"/>
              <a:buChar char="•"/>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50" name="Google Shape;450;p141"/>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1" name="Google Shape;451;p141"/>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2" name="Google Shape;452;p141"/>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grpSp>
        <p:nvGrpSpPr>
          <p:cNvPr id="453" name="Google Shape;453;p141"/>
          <p:cNvGrpSpPr/>
          <p:nvPr/>
        </p:nvGrpSpPr>
        <p:grpSpPr>
          <a:xfrm>
            <a:off x="-22066" y="-354682"/>
            <a:ext cx="6151777" cy="3638650"/>
            <a:chOff x="-11033" y="-236456"/>
            <a:chExt cx="3075888" cy="2425766"/>
          </a:xfrm>
        </p:grpSpPr>
        <p:sp>
          <p:nvSpPr>
            <p:cNvPr id="454" name="Google Shape;454;p141"/>
            <p:cNvSpPr/>
            <p:nvPr/>
          </p:nvSpPr>
          <p:spPr>
            <a:xfrm rot="-6337439">
              <a:off x="1530386" y="-58480"/>
              <a:ext cx="343948" cy="1039339"/>
            </a:xfrm>
            <a:prstGeom prst="triangle">
              <a:avLst>
                <a:gd name="adj" fmla="val 55064"/>
              </a:avLst>
            </a:prstGeom>
            <a:gradFill>
              <a:gsLst>
                <a:gs pos="0">
                  <a:srgbClr val="00688A"/>
                </a:gs>
                <a:gs pos="35000">
                  <a:srgbClr val="00688A"/>
                </a:gs>
                <a:gs pos="83000">
                  <a:srgbClr val="00A79D"/>
                </a:gs>
                <a:gs pos="100000">
                  <a:srgbClr val="00A7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55" name="Google Shape;455;p141"/>
            <p:cNvSpPr/>
            <p:nvPr/>
          </p:nvSpPr>
          <p:spPr>
            <a:xfrm rot="4826940">
              <a:off x="1804379" y="-382410"/>
              <a:ext cx="489847" cy="1977234"/>
            </a:xfrm>
            <a:prstGeom prst="triangle">
              <a:avLst>
                <a:gd name="adj" fmla="val 0"/>
              </a:avLst>
            </a:prstGeom>
            <a:solidFill>
              <a:srgbClr val="EC3F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56" name="Google Shape;456;p141"/>
            <p:cNvSpPr/>
            <p:nvPr/>
          </p:nvSpPr>
          <p:spPr>
            <a:xfrm rot="5400000">
              <a:off x="1098187" y="-403068"/>
              <a:ext cx="932882" cy="1702246"/>
            </a:xfrm>
            <a:prstGeom prst="triangle">
              <a:avLst>
                <a:gd name="adj" fmla="val 0"/>
              </a:avLst>
            </a:prstGeom>
            <a:solidFill>
              <a:srgbClr val="EE2A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57" name="Google Shape;457;p141"/>
            <p:cNvSpPr/>
            <p:nvPr/>
          </p:nvSpPr>
          <p:spPr>
            <a:xfrm rot="985486">
              <a:off x="199031" y="-47801"/>
              <a:ext cx="684805" cy="1159209"/>
            </a:xfrm>
            <a:prstGeom prst="triangle">
              <a:avLst>
                <a:gd name="adj" fmla="val 60165"/>
              </a:avLst>
            </a:prstGeom>
            <a:gradFill>
              <a:gsLst>
                <a:gs pos="0">
                  <a:srgbClr val="00688A"/>
                </a:gs>
                <a:gs pos="35000">
                  <a:srgbClr val="00688A"/>
                </a:gs>
                <a:gs pos="83000">
                  <a:srgbClr val="00A79D"/>
                </a:gs>
                <a:gs pos="100000">
                  <a:srgbClr val="00A7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58" name="Google Shape;458;p141"/>
            <p:cNvSpPr/>
            <p:nvPr/>
          </p:nvSpPr>
          <p:spPr>
            <a:xfrm rot="1556750">
              <a:off x="611566" y="-169666"/>
              <a:ext cx="748055" cy="1921886"/>
            </a:xfrm>
            <a:prstGeom prst="triangle">
              <a:avLst>
                <a:gd name="adj" fmla="val 62969"/>
              </a:avLst>
            </a:prstGeom>
            <a:solidFill>
              <a:srgbClr val="F68F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59" name="Google Shape;459;p141"/>
            <p:cNvSpPr/>
            <p:nvPr/>
          </p:nvSpPr>
          <p:spPr>
            <a:xfrm rot="5400000">
              <a:off x="-154443" y="524551"/>
              <a:ext cx="1297116" cy="997346"/>
            </a:xfrm>
            <a:prstGeom prst="triangle">
              <a:avLst>
                <a:gd name="adj" fmla="val 100000"/>
              </a:avLst>
            </a:prstGeom>
            <a:gradFill>
              <a:gsLst>
                <a:gs pos="0">
                  <a:srgbClr val="F68F1F"/>
                </a:gs>
                <a:gs pos="47000">
                  <a:srgbClr val="E43934"/>
                </a:gs>
                <a:gs pos="64000">
                  <a:srgbClr val="F1572B"/>
                </a:gs>
                <a:gs pos="100000">
                  <a:srgbClr val="F1572B"/>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60" name="Google Shape;460;p141"/>
            <p:cNvSpPr/>
            <p:nvPr/>
          </p:nvSpPr>
          <p:spPr>
            <a:xfrm rot="10598566" flipH="1">
              <a:off x="3122" y="1606333"/>
              <a:ext cx="1706761" cy="533460"/>
            </a:xfrm>
            <a:prstGeom prst="triangle">
              <a:avLst>
                <a:gd name="adj" fmla="val 42744"/>
              </a:avLst>
            </a:prstGeom>
            <a:gradFill>
              <a:gsLst>
                <a:gs pos="0">
                  <a:srgbClr val="00688A"/>
                </a:gs>
                <a:gs pos="35000">
                  <a:srgbClr val="00688A"/>
                </a:gs>
                <a:gs pos="83000">
                  <a:srgbClr val="00A79D"/>
                </a:gs>
                <a:gs pos="100000">
                  <a:srgbClr val="00A7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61" name="Google Shape;461;p141"/>
            <p:cNvSpPr/>
            <p:nvPr/>
          </p:nvSpPr>
          <p:spPr>
            <a:xfrm rot="10800000">
              <a:off x="-7127" y="-18386"/>
              <a:ext cx="780256" cy="1249184"/>
            </a:xfrm>
            <a:prstGeom prst="triangle">
              <a:avLst>
                <a:gd name="adj" fmla="val 100000"/>
              </a:avLst>
            </a:prstGeom>
            <a:solidFill>
              <a:srgbClr val="F68F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462"/>
        <p:cNvGrpSpPr/>
        <p:nvPr/>
      </p:nvGrpSpPr>
      <p:grpSpPr>
        <a:xfrm>
          <a:off x="0" y="0"/>
          <a:ext cx="0" cy="0"/>
          <a:chOff x="0" y="0"/>
          <a:chExt cx="0" cy="0"/>
        </a:xfrm>
      </p:grpSpPr>
      <p:sp>
        <p:nvSpPr>
          <p:cNvPr id="463" name="Google Shape;463;p142"/>
          <p:cNvSpPr txBox="1">
            <a:spLocks noGrp="1"/>
          </p:cNvSpPr>
          <p:nvPr>
            <p:ph type="title"/>
          </p:nvPr>
        </p:nvSpPr>
        <p:spPr>
          <a:xfrm>
            <a:off x="781666" y="785634"/>
            <a:ext cx="16219541" cy="10445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70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4" name="Google Shape;464;p142"/>
          <p:cNvSpPr txBox="1">
            <a:spLocks noGrp="1"/>
          </p:cNvSpPr>
          <p:nvPr>
            <p:ph type="body" idx="1"/>
          </p:nvPr>
        </p:nvSpPr>
        <p:spPr>
          <a:xfrm>
            <a:off x="781664" y="2315190"/>
            <a:ext cx="16219541" cy="69173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rgbClr val="757070"/>
              </a:buClr>
              <a:buSzPts val="1800"/>
              <a:buChar char="•"/>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65" name="Google Shape;465;p142"/>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6" name="Google Shape;466;p142"/>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7" name="Google Shape;467;p142"/>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
        <p:nvSpPr>
          <p:cNvPr id="468" name="Google Shape;468;p142"/>
          <p:cNvSpPr/>
          <p:nvPr/>
        </p:nvSpPr>
        <p:spPr>
          <a:xfrm rot="5400000">
            <a:off x="774596" y="111227"/>
            <a:ext cx="1355741" cy="2904936"/>
          </a:xfrm>
          <a:prstGeom prst="triangle">
            <a:avLst>
              <a:gd name="adj" fmla="val 52024"/>
            </a:avLst>
          </a:prstGeom>
          <a:gradFill>
            <a:gsLst>
              <a:gs pos="0">
                <a:srgbClr val="F68F1F"/>
              </a:gs>
              <a:gs pos="47000">
                <a:srgbClr val="E43934"/>
              </a:gs>
              <a:gs pos="64000">
                <a:srgbClr val="F1572B"/>
              </a:gs>
              <a:gs pos="100000">
                <a:srgbClr val="F1572B"/>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469"/>
        <p:cNvGrpSpPr/>
        <p:nvPr/>
      </p:nvGrpSpPr>
      <p:grpSpPr>
        <a:xfrm>
          <a:off x="0" y="0"/>
          <a:ext cx="0" cy="0"/>
          <a:chOff x="0" y="0"/>
          <a:chExt cx="0" cy="0"/>
        </a:xfrm>
      </p:grpSpPr>
      <p:sp>
        <p:nvSpPr>
          <p:cNvPr id="470" name="Google Shape;470;p143"/>
          <p:cNvSpPr txBox="1">
            <a:spLocks noGrp="1"/>
          </p:cNvSpPr>
          <p:nvPr>
            <p:ph type="title"/>
          </p:nvPr>
        </p:nvSpPr>
        <p:spPr>
          <a:xfrm>
            <a:off x="781666" y="785634"/>
            <a:ext cx="16219541" cy="10445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70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1" name="Google Shape;471;p143"/>
          <p:cNvSpPr txBox="1">
            <a:spLocks noGrp="1"/>
          </p:cNvSpPr>
          <p:nvPr>
            <p:ph type="body" idx="1"/>
          </p:nvPr>
        </p:nvSpPr>
        <p:spPr>
          <a:xfrm>
            <a:off x="781664" y="2315190"/>
            <a:ext cx="16219541" cy="69173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rgbClr val="757070"/>
              </a:buClr>
              <a:buSzPts val="1800"/>
              <a:buChar char="•"/>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72" name="Google Shape;472;p143"/>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3" name="Google Shape;473;p143"/>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143"/>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
        <p:nvSpPr>
          <p:cNvPr id="475" name="Google Shape;475;p143"/>
          <p:cNvSpPr/>
          <p:nvPr/>
        </p:nvSpPr>
        <p:spPr>
          <a:xfrm rot="5400000">
            <a:off x="774596" y="111227"/>
            <a:ext cx="1355741" cy="2904936"/>
          </a:xfrm>
          <a:prstGeom prst="triangle">
            <a:avLst>
              <a:gd name="adj" fmla="val 52024"/>
            </a:avLst>
          </a:prstGeom>
          <a:gradFill>
            <a:gsLst>
              <a:gs pos="0">
                <a:srgbClr val="00688A"/>
              </a:gs>
              <a:gs pos="47000">
                <a:srgbClr val="00788F"/>
              </a:gs>
              <a:gs pos="64000">
                <a:srgbClr val="00A79D"/>
              </a:gs>
              <a:gs pos="100000">
                <a:srgbClr val="00A79D"/>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76"/>
        <p:cNvGrpSpPr/>
        <p:nvPr/>
      </p:nvGrpSpPr>
      <p:grpSpPr>
        <a:xfrm>
          <a:off x="0" y="0"/>
          <a:ext cx="0" cy="0"/>
          <a:chOff x="0" y="0"/>
          <a:chExt cx="0" cy="0"/>
        </a:xfrm>
      </p:grpSpPr>
      <p:sp>
        <p:nvSpPr>
          <p:cNvPr id="477" name="Google Shape;477;p144"/>
          <p:cNvSpPr txBox="1">
            <a:spLocks noGrp="1"/>
          </p:cNvSpPr>
          <p:nvPr>
            <p:ph type="title"/>
          </p:nvPr>
        </p:nvSpPr>
        <p:spPr>
          <a:xfrm>
            <a:off x="781666" y="785634"/>
            <a:ext cx="16219541" cy="10445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70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8" name="Google Shape;478;p144"/>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9" name="Google Shape;479;p144"/>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0" name="Google Shape;480;p144"/>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SG"/>
              <a:t>‹#›</a:t>
            </a:fld>
            <a:endParaRPr/>
          </a:p>
        </p:txBody>
      </p:sp>
      <p:sp>
        <p:nvSpPr>
          <p:cNvPr id="481" name="Google Shape;481;p144"/>
          <p:cNvSpPr/>
          <p:nvPr/>
        </p:nvSpPr>
        <p:spPr>
          <a:xfrm rot="5400000">
            <a:off x="774596" y="111227"/>
            <a:ext cx="1355741" cy="2904936"/>
          </a:xfrm>
          <a:prstGeom prst="triangle">
            <a:avLst>
              <a:gd name="adj" fmla="val 52024"/>
            </a:avLst>
          </a:prstGeom>
          <a:gradFill>
            <a:gsLst>
              <a:gs pos="0">
                <a:srgbClr val="FF9900"/>
              </a:gs>
              <a:gs pos="80000">
                <a:srgbClr val="FFCC00"/>
              </a:gs>
              <a:gs pos="100000">
                <a:srgbClr val="FFCC66"/>
              </a:gs>
            </a:gsLst>
            <a:lin ang="5400000" scaled="0"/>
          </a:gradFill>
          <a:ln>
            <a:noFill/>
          </a:ln>
        </p:spPr>
        <p:txBody>
          <a:bodyPr spcFirstLastPara="1" wrap="square" lIns="137150" tIns="68575" rIns="137150" bIns="68575" anchor="t" anchorCtr="0">
            <a:noAutofit/>
          </a:bodyPr>
          <a:lstStyle/>
          <a:p>
            <a:pPr marL="0" marR="0" lvl="0" indent="0" algn="l" rtl="0">
              <a:lnSpc>
                <a:spcPct val="100000"/>
              </a:lnSpc>
              <a:spcBef>
                <a:spcPts val="0"/>
              </a:spcBef>
              <a:spcAft>
                <a:spcPts val="0"/>
              </a:spcAft>
              <a:buClr>
                <a:schemeClr val="dk1"/>
              </a:buClr>
              <a:buSzPts val="2700"/>
              <a:buFont typeface="Calibri"/>
              <a:buNone/>
            </a:pPr>
            <a:endParaRPr sz="2700" b="0" i="0" u="none" strike="noStrike" cap="none">
              <a:solidFill>
                <a:schemeClr val="lt1"/>
              </a:solidFill>
              <a:latin typeface="Calibri"/>
              <a:ea typeface="Calibri"/>
              <a:cs typeface="Calibri"/>
              <a:sym typeface="Calibri"/>
            </a:endParaRPr>
          </a:p>
        </p:txBody>
      </p:sp>
      <p:sp>
        <p:nvSpPr>
          <p:cNvPr id="482" name="Google Shape;482;p144"/>
          <p:cNvSpPr txBox="1">
            <a:spLocks noGrp="1"/>
          </p:cNvSpPr>
          <p:nvPr>
            <p:ph type="body" idx="1"/>
          </p:nvPr>
        </p:nvSpPr>
        <p:spPr>
          <a:xfrm>
            <a:off x="2904938" y="2738438"/>
            <a:ext cx="14125763"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rgbClr val="757070"/>
              </a:buClr>
              <a:buSzPts val="1800"/>
              <a:buChar char="•"/>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4_IMG-SLIDE OPT-1">
  <p:cSld name="4_IMG-SLIDE OPT-1">
    <p:bg>
      <p:bgPr>
        <a:solidFill>
          <a:schemeClr val="dk1"/>
        </a:solidFill>
        <a:effectLst/>
      </p:bgPr>
    </p:bg>
    <p:spTree>
      <p:nvGrpSpPr>
        <p:cNvPr id="1" name="Shape 131"/>
        <p:cNvGrpSpPr/>
        <p:nvPr/>
      </p:nvGrpSpPr>
      <p:grpSpPr>
        <a:xfrm>
          <a:off x="0" y="0"/>
          <a:ext cx="0" cy="0"/>
          <a:chOff x="0" y="0"/>
          <a:chExt cx="0" cy="0"/>
        </a:xfrm>
      </p:grpSpPr>
      <p:sp>
        <p:nvSpPr>
          <p:cNvPr id="132" name="Google Shape;132;p63"/>
          <p:cNvSpPr>
            <a:spLocks noGrp="1"/>
          </p:cNvSpPr>
          <p:nvPr>
            <p:ph type="pic" idx="2"/>
          </p:nvPr>
        </p:nvSpPr>
        <p:spPr>
          <a:xfrm>
            <a:off x="9144000" y="0"/>
            <a:ext cx="9144000" cy="10287000"/>
          </a:xfrm>
          <a:prstGeom prst="rect">
            <a:avLst/>
          </a:prstGeom>
          <a:noFill/>
          <a:ln>
            <a:noFill/>
          </a:ln>
        </p:spPr>
      </p:sp>
      <p:sp>
        <p:nvSpPr>
          <p:cNvPr id="133" name="Google Shape;133;p63"/>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483"/>
        <p:cNvGrpSpPr/>
        <p:nvPr/>
      </p:nvGrpSpPr>
      <p:grpSpPr>
        <a:xfrm>
          <a:off x="0" y="0"/>
          <a:ext cx="0" cy="0"/>
          <a:chOff x="0" y="0"/>
          <a:chExt cx="0" cy="0"/>
        </a:xfrm>
      </p:grpSpPr>
      <p:sp>
        <p:nvSpPr>
          <p:cNvPr id="484" name="Google Shape;484;p145"/>
          <p:cNvSpPr txBox="1">
            <a:spLocks noGrp="1"/>
          </p:cNvSpPr>
          <p:nvPr>
            <p:ph type="title"/>
          </p:nvPr>
        </p:nvSpPr>
        <p:spPr>
          <a:xfrm>
            <a:off x="781666" y="785634"/>
            <a:ext cx="16219541" cy="10445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70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5" name="Google Shape;485;p145"/>
          <p:cNvSpPr txBox="1">
            <a:spLocks noGrp="1"/>
          </p:cNvSpPr>
          <p:nvPr>
            <p:ph type="body" idx="1"/>
          </p:nvPr>
        </p:nvSpPr>
        <p:spPr>
          <a:xfrm>
            <a:off x="781664" y="2315190"/>
            <a:ext cx="16219541" cy="691730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rgbClr val="757070"/>
              </a:buClr>
              <a:buSzPts val="1800"/>
              <a:buChar char="•"/>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86" name="Google Shape;486;p145"/>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145"/>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145"/>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89"/>
        <p:cNvGrpSpPr/>
        <p:nvPr/>
      </p:nvGrpSpPr>
      <p:grpSpPr>
        <a:xfrm>
          <a:off x="0" y="0"/>
          <a:ext cx="0" cy="0"/>
          <a:chOff x="0" y="0"/>
          <a:chExt cx="0" cy="0"/>
        </a:xfrm>
      </p:grpSpPr>
      <p:sp>
        <p:nvSpPr>
          <p:cNvPr id="490" name="Google Shape;490;p146"/>
          <p:cNvSpPr txBox="1">
            <a:spLocks noGrp="1"/>
          </p:cNvSpPr>
          <p:nvPr>
            <p:ph type="title"/>
          </p:nvPr>
        </p:nvSpPr>
        <p:spPr>
          <a:xfrm>
            <a:off x="1247777" y="2564611"/>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57070"/>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p146"/>
          <p:cNvSpPr txBox="1">
            <a:spLocks noGrp="1"/>
          </p:cNvSpPr>
          <p:nvPr>
            <p:ph type="body" idx="1"/>
          </p:nvPr>
        </p:nvSpPr>
        <p:spPr>
          <a:xfrm>
            <a:off x="1247777" y="6884198"/>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3600"/>
              <a:buNone/>
              <a:defRPr sz="3600">
                <a:solidFill>
                  <a:schemeClr val="dk1"/>
                </a:solidFill>
              </a:defRPr>
            </a:lvl1pPr>
            <a:lvl2pPr marL="914400" lvl="1" indent="-228600" algn="l">
              <a:lnSpc>
                <a:spcPct val="90000"/>
              </a:lnSpc>
              <a:spcBef>
                <a:spcPts val="750"/>
              </a:spcBef>
              <a:spcAft>
                <a:spcPts val="0"/>
              </a:spcAft>
              <a:buClr>
                <a:srgbClr val="A5A3A3"/>
              </a:buClr>
              <a:buSzPts val="3000"/>
              <a:buNone/>
              <a:defRPr sz="3000">
                <a:solidFill>
                  <a:srgbClr val="A5A3A3"/>
                </a:solidFill>
              </a:defRPr>
            </a:lvl2pPr>
            <a:lvl3pPr marL="1371600" lvl="2" indent="-228600" algn="l">
              <a:lnSpc>
                <a:spcPct val="90000"/>
              </a:lnSpc>
              <a:spcBef>
                <a:spcPts val="750"/>
              </a:spcBef>
              <a:spcAft>
                <a:spcPts val="0"/>
              </a:spcAft>
              <a:buClr>
                <a:srgbClr val="A5A3A3"/>
              </a:buClr>
              <a:buSzPts val="2700"/>
              <a:buNone/>
              <a:defRPr sz="2700">
                <a:solidFill>
                  <a:srgbClr val="A5A3A3"/>
                </a:solidFill>
              </a:defRPr>
            </a:lvl3pPr>
            <a:lvl4pPr marL="1828800" lvl="3" indent="-228600" algn="l">
              <a:lnSpc>
                <a:spcPct val="90000"/>
              </a:lnSpc>
              <a:spcBef>
                <a:spcPts val="750"/>
              </a:spcBef>
              <a:spcAft>
                <a:spcPts val="0"/>
              </a:spcAft>
              <a:buClr>
                <a:srgbClr val="A5A3A3"/>
              </a:buClr>
              <a:buSzPts val="2400"/>
              <a:buNone/>
              <a:defRPr sz="2400">
                <a:solidFill>
                  <a:srgbClr val="A5A3A3"/>
                </a:solidFill>
              </a:defRPr>
            </a:lvl4pPr>
            <a:lvl5pPr marL="2286000" lvl="4" indent="-228600" algn="l">
              <a:lnSpc>
                <a:spcPct val="90000"/>
              </a:lnSpc>
              <a:spcBef>
                <a:spcPts val="750"/>
              </a:spcBef>
              <a:spcAft>
                <a:spcPts val="0"/>
              </a:spcAft>
              <a:buClr>
                <a:srgbClr val="A5A3A3"/>
              </a:buClr>
              <a:buSzPts val="2400"/>
              <a:buNone/>
              <a:defRPr sz="2400">
                <a:solidFill>
                  <a:srgbClr val="A5A3A3"/>
                </a:solidFill>
              </a:defRPr>
            </a:lvl5pPr>
            <a:lvl6pPr marL="2743200" lvl="5" indent="-228600" algn="l">
              <a:lnSpc>
                <a:spcPct val="90000"/>
              </a:lnSpc>
              <a:spcBef>
                <a:spcPts val="750"/>
              </a:spcBef>
              <a:spcAft>
                <a:spcPts val="0"/>
              </a:spcAft>
              <a:buClr>
                <a:srgbClr val="A5A3A3"/>
              </a:buClr>
              <a:buSzPts val="2400"/>
              <a:buNone/>
              <a:defRPr sz="2400">
                <a:solidFill>
                  <a:srgbClr val="A5A3A3"/>
                </a:solidFill>
              </a:defRPr>
            </a:lvl6pPr>
            <a:lvl7pPr marL="3200400" lvl="6" indent="-228600" algn="l">
              <a:lnSpc>
                <a:spcPct val="90000"/>
              </a:lnSpc>
              <a:spcBef>
                <a:spcPts val="750"/>
              </a:spcBef>
              <a:spcAft>
                <a:spcPts val="0"/>
              </a:spcAft>
              <a:buClr>
                <a:srgbClr val="A5A3A3"/>
              </a:buClr>
              <a:buSzPts val="2400"/>
              <a:buNone/>
              <a:defRPr sz="2400">
                <a:solidFill>
                  <a:srgbClr val="A5A3A3"/>
                </a:solidFill>
              </a:defRPr>
            </a:lvl7pPr>
            <a:lvl8pPr marL="3657600" lvl="7" indent="-228600" algn="l">
              <a:lnSpc>
                <a:spcPct val="90000"/>
              </a:lnSpc>
              <a:spcBef>
                <a:spcPts val="750"/>
              </a:spcBef>
              <a:spcAft>
                <a:spcPts val="0"/>
              </a:spcAft>
              <a:buClr>
                <a:srgbClr val="A5A3A3"/>
              </a:buClr>
              <a:buSzPts val="2400"/>
              <a:buNone/>
              <a:defRPr sz="2400">
                <a:solidFill>
                  <a:srgbClr val="A5A3A3"/>
                </a:solidFill>
              </a:defRPr>
            </a:lvl8pPr>
            <a:lvl9pPr marL="4114800" lvl="8" indent="-228600" algn="l">
              <a:lnSpc>
                <a:spcPct val="90000"/>
              </a:lnSpc>
              <a:spcBef>
                <a:spcPts val="750"/>
              </a:spcBef>
              <a:spcAft>
                <a:spcPts val="0"/>
              </a:spcAft>
              <a:buClr>
                <a:srgbClr val="A5A3A3"/>
              </a:buClr>
              <a:buSzPts val="2400"/>
              <a:buNone/>
              <a:defRPr sz="2400">
                <a:solidFill>
                  <a:srgbClr val="A5A3A3"/>
                </a:solidFill>
              </a:defRPr>
            </a:lvl9pPr>
          </a:lstStyle>
          <a:p>
            <a:endParaRPr/>
          </a:p>
        </p:txBody>
      </p:sp>
      <p:sp>
        <p:nvSpPr>
          <p:cNvPr id="492" name="Google Shape;492;p146"/>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146"/>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146"/>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5"/>
        <p:cNvGrpSpPr/>
        <p:nvPr/>
      </p:nvGrpSpPr>
      <p:grpSpPr>
        <a:xfrm>
          <a:off x="0" y="0"/>
          <a:ext cx="0" cy="0"/>
          <a:chOff x="0" y="0"/>
          <a:chExt cx="0" cy="0"/>
        </a:xfrm>
      </p:grpSpPr>
      <p:sp>
        <p:nvSpPr>
          <p:cNvPr id="496" name="Google Shape;496;p147"/>
          <p:cNvSpPr txBox="1">
            <a:spLocks noGrp="1"/>
          </p:cNvSpPr>
          <p:nvPr>
            <p:ph type="title"/>
          </p:nvPr>
        </p:nvSpPr>
        <p:spPr>
          <a:xfrm>
            <a:off x="781666" y="785634"/>
            <a:ext cx="16219541" cy="10445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70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7" name="Google Shape;497;p147"/>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rgbClr val="757070"/>
              </a:buClr>
              <a:buSzPts val="1800"/>
              <a:buChar char="•"/>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98" name="Google Shape;498;p147"/>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rgbClr val="757070"/>
              </a:buClr>
              <a:buSzPts val="1800"/>
              <a:buChar char="•"/>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99" name="Google Shape;499;p147"/>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0" name="Google Shape;500;p147"/>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1" name="Google Shape;501;p147"/>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2"/>
        <p:cNvGrpSpPr/>
        <p:nvPr/>
      </p:nvGrpSpPr>
      <p:grpSpPr>
        <a:xfrm>
          <a:off x="0" y="0"/>
          <a:ext cx="0" cy="0"/>
          <a:chOff x="0" y="0"/>
          <a:chExt cx="0" cy="0"/>
        </a:xfrm>
      </p:grpSpPr>
      <p:sp>
        <p:nvSpPr>
          <p:cNvPr id="503" name="Google Shape;503;p148"/>
          <p:cNvSpPr txBox="1">
            <a:spLocks noGrp="1"/>
          </p:cNvSpPr>
          <p:nvPr>
            <p:ph type="title"/>
          </p:nvPr>
        </p:nvSpPr>
        <p:spPr>
          <a:xfrm>
            <a:off x="1259682" y="547691"/>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70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4" name="Google Shape;504;p148"/>
          <p:cNvSpPr txBox="1">
            <a:spLocks noGrp="1"/>
          </p:cNvSpPr>
          <p:nvPr>
            <p:ph type="body" idx="1"/>
          </p:nvPr>
        </p:nvSpPr>
        <p:spPr>
          <a:xfrm>
            <a:off x="1259684"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757070"/>
              </a:buClr>
              <a:buSzPts val="3600"/>
              <a:buNone/>
              <a:defRPr sz="3600" b="1"/>
            </a:lvl1pPr>
            <a:lvl2pPr marL="914400" lvl="1" indent="-228600" algn="l">
              <a:lnSpc>
                <a:spcPct val="90000"/>
              </a:lnSpc>
              <a:spcBef>
                <a:spcPts val="750"/>
              </a:spcBef>
              <a:spcAft>
                <a:spcPts val="0"/>
              </a:spcAft>
              <a:buClr>
                <a:srgbClr val="757070"/>
              </a:buClr>
              <a:buSzPts val="3000"/>
              <a:buNone/>
              <a:defRPr sz="3000" b="1"/>
            </a:lvl2pPr>
            <a:lvl3pPr marL="1371600" lvl="2" indent="-228600" algn="l">
              <a:lnSpc>
                <a:spcPct val="90000"/>
              </a:lnSpc>
              <a:spcBef>
                <a:spcPts val="750"/>
              </a:spcBef>
              <a:spcAft>
                <a:spcPts val="0"/>
              </a:spcAft>
              <a:buClr>
                <a:srgbClr val="757070"/>
              </a:buClr>
              <a:buSzPts val="2700"/>
              <a:buNone/>
              <a:defRPr sz="2700" b="1"/>
            </a:lvl3pPr>
            <a:lvl4pPr marL="1828800" lvl="3" indent="-228600" algn="l">
              <a:lnSpc>
                <a:spcPct val="90000"/>
              </a:lnSpc>
              <a:spcBef>
                <a:spcPts val="750"/>
              </a:spcBef>
              <a:spcAft>
                <a:spcPts val="0"/>
              </a:spcAft>
              <a:buClr>
                <a:srgbClr val="757070"/>
              </a:buClr>
              <a:buSzPts val="2400"/>
              <a:buNone/>
              <a:defRPr sz="2400" b="1"/>
            </a:lvl4pPr>
            <a:lvl5pPr marL="2286000" lvl="4" indent="-228600" algn="l">
              <a:lnSpc>
                <a:spcPct val="90000"/>
              </a:lnSpc>
              <a:spcBef>
                <a:spcPts val="750"/>
              </a:spcBef>
              <a:spcAft>
                <a:spcPts val="0"/>
              </a:spcAft>
              <a:buClr>
                <a:srgbClr val="757070"/>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505" name="Google Shape;505;p148"/>
          <p:cNvSpPr txBox="1">
            <a:spLocks noGrp="1"/>
          </p:cNvSpPr>
          <p:nvPr>
            <p:ph type="body" idx="2"/>
          </p:nvPr>
        </p:nvSpPr>
        <p:spPr>
          <a:xfrm>
            <a:off x="1259684"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rgbClr val="757070"/>
              </a:buClr>
              <a:buSzPts val="1800"/>
              <a:buChar char="•"/>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06" name="Google Shape;506;p148"/>
          <p:cNvSpPr txBox="1">
            <a:spLocks noGrp="1"/>
          </p:cNvSpPr>
          <p:nvPr>
            <p:ph type="body" idx="3"/>
          </p:nvPr>
        </p:nvSpPr>
        <p:spPr>
          <a:xfrm>
            <a:off x="9258302"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rgbClr val="757070"/>
              </a:buClr>
              <a:buSzPts val="3600"/>
              <a:buNone/>
              <a:defRPr sz="3600" b="1"/>
            </a:lvl1pPr>
            <a:lvl2pPr marL="914400" lvl="1" indent="-228600" algn="l">
              <a:lnSpc>
                <a:spcPct val="90000"/>
              </a:lnSpc>
              <a:spcBef>
                <a:spcPts val="750"/>
              </a:spcBef>
              <a:spcAft>
                <a:spcPts val="0"/>
              </a:spcAft>
              <a:buClr>
                <a:srgbClr val="757070"/>
              </a:buClr>
              <a:buSzPts val="3000"/>
              <a:buNone/>
              <a:defRPr sz="3000" b="1"/>
            </a:lvl2pPr>
            <a:lvl3pPr marL="1371600" lvl="2" indent="-228600" algn="l">
              <a:lnSpc>
                <a:spcPct val="90000"/>
              </a:lnSpc>
              <a:spcBef>
                <a:spcPts val="750"/>
              </a:spcBef>
              <a:spcAft>
                <a:spcPts val="0"/>
              </a:spcAft>
              <a:buClr>
                <a:srgbClr val="757070"/>
              </a:buClr>
              <a:buSzPts val="2700"/>
              <a:buNone/>
              <a:defRPr sz="2700" b="1"/>
            </a:lvl3pPr>
            <a:lvl4pPr marL="1828800" lvl="3" indent="-228600" algn="l">
              <a:lnSpc>
                <a:spcPct val="90000"/>
              </a:lnSpc>
              <a:spcBef>
                <a:spcPts val="750"/>
              </a:spcBef>
              <a:spcAft>
                <a:spcPts val="0"/>
              </a:spcAft>
              <a:buClr>
                <a:srgbClr val="757070"/>
              </a:buClr>
              <a:buSzPts val="2400"/>
              <a:buNone/>
              <a:defRPr sz="2400" b="1"/>
            </a:lvl4pPr>
            <a:lvl5pPr marL="2286000" lvl="4" indent="-228600" algn="l">
              <a:lnSpc>
                <a:spcPct val="90000"/>
              </a:lnSpc>
              <a:spcBef>
                <a:spcPts val="750"/>
              </a:spcBef>
              <a:spcAft>
                <a:spcPts val="0"/>
              </a:spcAft>
              <a:buClr>
                <a:srgbClr val="757070"/>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507" name="Google Shape;507;p148"/>
          <p:cNvSpPr txBox="1">
            <a:spLocks noGrp="1"/>
          </p:cNvSpPr>
          <p:nvPr>
            <p:ph type="body" idx="4"/>
          </p:nvPr>
        </p:nvSpPr>
        <p:spPr>
          <a:xfrm>
            <a:off x="9258302"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rgbClr val="757070"/>
              </a:buClr>
              <a:buSzPts val="1800"/>
              <a:buChar char="•"/>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08" name="Google Shape;508;p148"/>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9" name="Google Shape;509;p148"/>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148"/>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1"/>
        <p:cNvGrpSpPr/>
        <p:nvPr/>
      </p:nvGrpSpPr>
      <p:grpSpPr>
        <a:xfrm>
          <a:off x="0" y="0"/>
          <a:ext cx="0" cy="0"/>
          <a:chOff x="0" y="0"/>
          <a:chExt cx="0" cy="0"/>
        </a:xfrm>
      </p:grpSpPr>
      <p:sp>
        <p:nvSpPr>
          <p:cNvPr id="512" name="Google Shape;512;p149"/>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57070"/>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3" name="Google Shape;513;p149"/>
          <p:cNvSpPr txBox="1">
            <a:spLocks noGrp="1"/>
          </p:cNvSpPr>
          <p:nvPr>
            <p:ph type="body" idx="1"/>
          </p:nvPr>
        </p:nvSpPr>
        <p:spPr>
          <a:xfrm>
            <a:off x="7774782" y="1481141"/>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rgbClr val="757070"/>
              </a:buClr>
              <a:buSzPts val="4800"/>
              <a:buChar char="•"/>
              <a:defRPr sz="4800"/>
            </a:lvl1pPr>
            <a:lvl2pPr marL="914400" lvl="1" indent="-495300" algn="l">
              <a:lnSpc>
                <a:spcPct val="90000"/>
              </a:lnSpc>
              <a:spcBef>
                <a:spcPts val="750"/>
              </a:spcBef>
              <a:spcAft>
                <a:spcPts val="0"/>
              </a:spcAft>
              <a:buClr>
                <a:srgbClr val="757070"/>
              </a:buClr>
              <a:buSzPts val="4200"/>
              <a:buChar char="•"/>
              <a:defRPr sz="4200"/>
            </a:lvl2pPr>
            <a:lvl3pPr marL="1371600" lvl="2" indent="-457200" algn="l">
              <a:lnSpc>
                <a:spcPct val="90000"/>
              </a:lnSpc>
              <a:spcBef>
                <a:spcPts val="750"/>
              </a:spcBef>
              <a:spcAft>
                <a:spcPts val="0"/>
              </a:spcAft>
              <a:buClr>
                <a:srgbClr val="757070"/>
              </a:buClr>
              <a:buSzPts val="3600"/>
              <a:buChar char="•"/>
              <a:defRPr sz="3600"/>
            </a:lvl3pPr>
            <a:lvl4pPr marL="1828800" lvl="3" indent="-419100" algn="l">
              <a:lnSpc>
                <a:spcPct val="90000"/>
              </a:lnSpc>
              <a:spcBef>
                <a:spcPts val="750"/>
              </a:spcBef>
              <a:spcAft>
                <a:spcPts val="0"/>
              </a:spcAft>
              <a:buClr>
                <a:srgbClr val="757070"/>
              </a:buClr>
              <a:buSzPts val="3000"/>
              <a:buChar char="•"/>
              <a:defRPr sz="3000"/>
            </a:lvl4pPr>
            <a:lvl5pPr marL="2286000" lvl="4" indent="-419100" algn="l">
              <a:lnSpc>
                <a:spcPct val="90000"/>
              </a:lnSpc>
              <a:spcBef>
                <a:spcPts val="750"/>
              </a:spcBef>
              <a:spcAft>
                <a:spcPts val="0"/>
              </a:spcAft>
              <a:buClr>
                <a:srgbClr val="757070"/>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514" name="Google Shape;514;p149"/>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757070"/>
              </a:buClr>
              <a:buSzPts val="2400"/>
              <a:buNone/>
              <a:defRPr sz="2400"/>
            </a:lvl1pPr>
            <a:lvl2pPr marL="914400" lvl="1" indent="-228600" algn="l">
              <a:lnSpc>
                <a:spcPct val="90000"/>
              </a:lnSpc>
              <a:spcBef>
                <a:spcPts val="750"/>
              </a:spcBef>
              <a:spcAft>
                <a:spcPts val="0"/>
              </a:spcAft>
              <a:buClr>
                <a:srgbClr val="757070"/>
              </a:buClr>
              <a:buSzPts val="2100"/>
              <a:buNone/>
              <a:defRPr sz="2100"/>
            </a:lvl2pPr>
            <a:lvl3pPr marL="1371600" lvl="2" indent="-228600" algn="l">
              <a:lnSpc>
                <a:spcPct val="90000"/>
              </a:lnSpc>
              <a:spcBef>
                <a:spcPts val="750"/>
              </a:spcBef>
              <a:spcAft>
                <a:spcPts val="0"/>
              </a:spcAft>
              <a:buClr>
                <a:srgbClr val="757070"/>
              </a:buClr>
              <a:buSzPts val="1800"/>
              <a:buNone/>
              <a:defRPr sz="1800"/>
            </a:lvl3pPr>
            <a:lvl4pPr marL="1828800" lvl="3" indent="-228600" algn="l">
              <a:lnSpc>
                <a:spcPct val="90000"/>
              </a:lnSpc>
              <a:spcBef>
                <a:spcPts val="750"/>
              </a:spcBef>
              <a:spcAft>
                <a:spcPts val="0"/>
              </a:spcAft>
              <a:buClr>
                <a:srgbClr val="757070"/>
              </a:buClr>
              <a:buSzPts val="1500"/>
              <a:buNone/>
              <a:defRPr sz="1500"/>
            </a:lvl4pPr>
            <a:lvl5pPr marL="2286000" lvl="4" indent="-228600" algn="l">
              <a:lnSpc>
                <a:spcPct val="90000"/>
              </a:lnSpc>
              <a:spcBef>
                <a:spcPts val="750"/>
              </a:spcBef>
              <a:spcAft>
                <a:spcPts val="0"/>
              </a:spcAft>
              <a:buClr>
                <a:srgbClr val="757070"/>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515" name="Google Shape;515;p149"/>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6" name="Google Shape;516;p149"/>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7" name="Google Shape;517;p149"/>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18"/>
        <p:cNvGrpSpPr/>
        <p:nvPr/>
      </p:nvGrpSpPr>
      <p:grpSpPr>
        <a:xfrm>
          <a:off x="0" y="0"/>
          <a:ext cx="0" cy="0"/>
          <a:chOff x="0" y="0"/>
          <a:chExt cx="0" cy="0"/>
        </a:xfrm>
      </p:grpSpPr>
      <p:sp>
        <p:nvSpPr>
          <p:cNvPr id="519" name="Google Shape;519;p150"/>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757070"/>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0" name="Google Shape;520;p150"/>
          <p:cNvSpPr>
            <a:spLocks noGrp="1"/>
          </p:cNvSpPr>
          <p:nvPr>
            <p:ph type="pic" idx="2"/>
          </p:nvPr>
        </p:nvSpPr>
        <p:spPr>
          <a:xfrm>
            <a:off x="7774782" y="1481141"/>
            <a:ext cx="9258300" cy="7310438"/>
          </a:xfrm>
          <a:prstGeom prst="rect">
            <a:avLst/>
          </a:prstGeom>
          <a:noFill/>
          <a:ln>
            <a:noFill/>
          </a:ln>
        </p:spPr>
      </p:sp>
      <p:sp>
        <p:nvSpPr>
          <p:cNvPr id="521" name="Google Shape;521;p150"/>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757070"/>
              </a:buClr>
              <a:buSzPts val="2400"/>
              <a:buNone/>
              <a:defRPr sz="2400"/>
            </a:lvl1pPr>
            <a:lvl2pPr marL="914400" lvl="1" indent="-228600" algn="l">
              <a:lnSpc>
                <a:spcPct val="90000"/>
              </a:lnSpc>
              <a:spcBef>
                <a:spcPts val="750"/>
              </a:spcBef>
              <a:spcAft>
                <a:spcPts val="0"/>
              </a:spcAft>
              <a:buClr>
                <a:srgbClr val="757070"/>
              </a:buClr>
              <a:buSzPts val="2100"/>
              <a:buNone/>
              <a:defRPr sz="2100"/>
            </a:lvl2pPr>
            <a:lvl3pPr marL="1371600" lvl="2" indent="-228600" algn="l">
              <a:lnSpc>
                <a:spcPct val="90000"/>
              </a:lnSpc>
              <a:spcBef>
                <a:spcPts val="750"/>
              </a:spcBef>
              <a:spcAft>
                <a:spcPts val="0"/>
              </a:spcAft>
              <a:buClr>
                <a:srgbClr val="757070"/>
              </a:buClr>
              <a:buSzPts val="1800"/>
              <a:buNone/>
              <a:defRPr sz="1800"/>
            </a:lvl3pPr>
            <a:lvl4pPr marL="1828800" lvl="3" indent="-228600" algn="l">
              <a:lnSpc>
                <a:spcPct val="90000"/>
              </a:lnSpc>
              <a:spcBef>
                <a:spcPts val="750"/>
              </a:spcBef>
              <a:spcAft>
                <a:spcPts val="0"/>
              </a:spcAft>
              <a:buClr>
                <a:srgbClr val="757070"/>
              </a:buClr>
              <a:buSzPts val="1500"/>
              <a:buNone/>
              <a:defRPr sz="1500"/>
            </a:lvl4pPr>
            <a:lvl5pPr marL="2286000" lvl="4" indent="-228600" algn="l">
              <a:lnSpc>
                <a:spcPct val="90000"/>
              </a:lnSpc>
              <a:spcBef>
                <a:spcPts val="750"/>
              </a:spcBef>
              <a:spcAft>
                <a:spcPts val="0"/>
              </a:spcAft>
              <a:buClr>
                <a:srgbClr val="757070"/>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522" name="Google Shape;522;p1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3" name="Google Shape;523;p1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4" name="Google Shape;524;p1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25"/>
        <p:cNvGrpSpPr/>
        <p:nvPr/>
      </p:nvGrpSpPr>
      <p:grpSpPr>
        <a:xfrm>
          <a:off x="0" y="0"/>
          <a:ext cx="0" cy="0"/>
          <a:chOff x="0" y="0"/>
          <a:chExt cx="0" cy="0"/>
        </a:xfrm>
      </p:grpSpPr>
      <p:sp>
        <p:nvSpPr>
          <p:cNvPr id="526" name="Google Shape;526;p151"/>
          <p:cNvSpPr txBox="1">
            <a:spLocks noGrp="1"/>
          </p:cNvSpPr>
          <p:nvPr>
            <p:ph type="title"/>
          </p:nvPr>
        </p:nvSpPr>
        <p:spPr>
          <a:xfrm>
            <a:off x="781666" y="785634"/>
            <a:ext cx="16219541" cy="104458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70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7" name="Google Shape;527;p151"/>
          <p:cNvSpPr txBox="1">
            <a:spLocks noGrp="1"/>
          </p:cNvSpPr>
          <p:nvPr>
            <p:ph type="body" idx="1"/>
          </p:nvPr>
        </p:nvSpPr>
        <p:spPr>
          <a:xfrm rot="5400000">
            <a:off x="5432784" y="-2335930"/>
            <a:ext cx="6917301" cy="162195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rgbClr val="757070"/>
              </a:buClr>
              <a:buSzPts val="1800"/>
              <a:buChar char="•"/>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28" name="Google Shape;528;p151"/>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9" name="Google Shape;529;p151"/>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151"/>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31"/>
        <p:cNvGrpSpPr/>
        <p:nvPr/>
      </p:nvGrpSpPr>
      <p:grpSpPr>
        <a:xfrm>
          <a:off x="0" y="0"/>
          <a:ext cx="0" cy="0"/>
          <a:chOff x="0" y="0"/>
          <a:chExt cx="0" cy="0"/>
        </a:xfrm>
      </p:grpSpPr>
      <p:sp>
        <p:nvSpPr>
          <p:cNvPr id="532" name="Google Shape;532;p152"/>
          <p:cNvSpPr txBox="1">
            <a:spLocks noGrp="1"/>
          </p:cNvSpPr>
          <p:nvPr>
            <p:ph type="title"/>
          </p:nvPr>
        </p:nvSpPr>
        <p:spPr>
          <a:xfrm rot="5400000">
            <a:off x="10700148"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707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3" name="Google Shape;533;p152"/>
          <p:cNvSpPr txBox="1">
            <a:spLocks noGrp="1"/>
          </p:cNvSpPr>
          <p:nvPr>
            <p:ph type="body" idx="1"/>
          </p:nvPr>
        </p:nvSpPr>
        <p:spPr>
          <a:xfrm rot="5400000">
            <a:off x="2699149" y="-894159"/>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rgbClr val="757070"/>
              </a:buClr>
              <a:buSzPts val="1800"/>
              <a:buChar char="•"/>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34" name="Google Shape;534;p152"/>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152"/>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6" name="Google Shape;536;p152"/>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Sub header and Content">
  <p:cSld name="Title, Sub header and Content">
    <p:spTree>
      <p:nvGrpSpPr>
        <p:cNvPr id="1" name="Shape 537"/>
        <p:cNvGrpSpPr/>
        <p:nvPr/>
      </p:nvGrpSpPr>
      <p:grpSpPr>
        <a:xfrm>
          <a:off x="0" y="0"/>
          <a:ext cx="0" cy="0"/>
          <a:chOff x="0" y="0"/>
          <a:chExt cx="0" cy="0"/>
        </a:xfrm>
      </p:grpSpPr>
      <p:sp>
        <p:nvSpPr>
          <p:cNvPr id="538" name="Google Shape;538;p153"/>
          <p:cNvSpPr txBox="1">
            <a:spLocks noGrp="1"/>
          </p:cNvSpPr>
          <p:nvPr>
            <p:ph type="title"/>
          </p:nvPr>
        </p:nvSpPr>
        <p:spPr>
          <a:xfrm>
            <a:off x="914400" y="228600"/>
            <a:ext cx="16459200" cy="1188243"/>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rgbClr val="002060"/>
              </a:buClr>
              <a:buSzPts val="4800"/>
              <a:buFont typeface="Calibri"/>
              <a:buNone/>
              <a:defRPr sz="4800" b="1" cap="none">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9" name="Google Shape;539;p153"/>
          <p:cNvSpPr txBox="1">
            <a:spLocks noGrp="1"/>
          </p:cNvSpPr>
          <p:nvPr>
            <p:ph type="body" idx="1"/>
          </p:nvPr>
        </p:nvSpPr>
        <p:spPr>
          <a:xfrm>
            <a:off x="914400" y="2400302"/>
            <a:ext cx="16459200" cy="6788945"/>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Clr>
                <a:srgbClr val="757070"/>
              </a:buClr>
              <a:buSzPts val="3600"/>
              <a:buChar char="•"/>
              <a:defRPr sz="3600"/>
            </a:lvl1pPr>
            <a:lvl2pPr marL="914400" lvl="1" indent="-419100" algn="l">
              <a:lnSpc>
                <a:spcPct val="90000"/>
              </a:lnSpc>
              <a:spcBef>
                <a:spcPts val="750"/>
              </a:spcBef>
              <a:spcAft>
                <a:spcPts val="0"/>
              </a:spcAft>
              <a:buClr>
                <a:srgbClr val="757070"/>
              </a:buClr>
              <a:buSzPts val="3000"/>
              <a:buChar char="•"/>
              <a:defRPr sz="3000"/>
            </a:lvl2pPr>
            <a:lvl3pPr marL="1371600" lvl="2" indent="-400050" algn="l">
              <a:lnSpc>
                <a:spcPct val="90000"/>
              </a:lnSpc>
              <a:spcBef>
                <a:spcPts val="750"/>
              </a:spcBef>
              <a:spcAft>
                <a:spcPts val="0"/>
              </a:spcAft>
              <a:buClr>
                <a:srgbClr val="757070"/>
              </a:buClr>
              <a:buSzPts val="2700"/>
              <a:buChar char="•"/>
              <a:defRPr sz="2700"/>
            </a:lvl3pPr>
            <a:lvl4pPr marL="1828800" lvl="3" indent="-381000" algn="l">
              <a:lnSpc>
                <a:spcPct val="90000"/>
              </a:lnSpc>
              <a:spcBef>
                <a:spcPts val="750"/>
              </a:spcBef>
              <a:spcAft>
                <a:spcPts val="0"/>
              </a:spcAft>
              <a:buClr>
                <a:srgbClr val="757070"/>
              </a:buClr>
              <a:buSzPts val="2400"/>
              <a:buChar char="•"/>
              <a:defRPr sz="2400"/>
            </a:lvl4pPr>
            <a:lvl5pPr marL="2286000" lvl="4" indent="-381000" algn="l">
              <a:lnSpc>
                <a:spcPct val="90000"/>
              </a:lnSpc>
              <a:spcBef>
                <a:spcPts val="750"/>
              </a:spcBef>
              <a:spcAft>
                <a:spcPts val="0"/>
              </a:spcAft>
              <a:buClr>
                <a:srgbClr val="757070"/>
              </a:buClr>
              <a:buSzPts val="2400"/>
              <a:buChar char="•"/>
              <a:defRPr sz="2400"/>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40" name="Google Shape;540;p153"/>
          <p:cNvSpPr txBox="1">
            <a:spLocks noGrp="1"/>
          </p:cNvSpPr>
          <p:nvPr>
            <p:ph type="body" idx="2"/>
          </p:nvPr>
        </p:nvSpPr>
        <p:spPr>
          <a:xfrm>
            <a:off x="914400" y="1416843"/>
            <a:ext cx="16459200" cy="685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A98B63"/>
              </a:buClr>
              <a:buSzPts val="2700"/>
              <a:buNone/>
              <a:defRPr sz="2700" b="0">
                <a:solidFill>
                  <a:srgbClr val="A98B63"/>
                </a:solidFill>
              </a:defRPr>
            </a:lvl1pPr>
            <a:lvl2pPr marL="914400" lvl="1" indent="-342900" algn="l">
              <a:lnSpc>
                <a:spcPct val="90000"/>
              </a:lnSpc>
              <a:spcBef>
                <a:spcPts val="750"/>
              </a:spcBef>
              <a:spcAft>
                <a:spcPts val="0"/>
              </a:spcAft>
              <a:buClr>
                <a:srgbClr val="757070"/>
              </a:buClr>
              <a:buSzPts val="1800"/>
              <a:buChar char="•"/>
              <a:defRPr/>
            </a:lvl2pPr>
            <a:lvl3pPr marL="1371600" lvl="2" indent="-342900" algn="l">
              <a:lnSpc>
                <a:spcPct val="90000"/>
              </a:lnSpc>
              <a:spcBef>
                <a:spcPts val="750"/>
              </a:spcBef>
              <a:spcAft>
                <a:spcPts val="0"/>
              </a:spcAft>
              <a:buClr>
                <a:srgbClr val="757070"/>
              </a:buClr>
              <a:buSzPts val="1800"/>
              <a:buChar char="•"/>
              <a:defRPr/>
            </a:lvl3pPr>
            <a:lvl4pPr marL="1828800" lvl="3" indent="-342900" algn="l">
              <a:lnSpc>
                <a:spcPct val="90000"/>
              </a:lnSpc>
              <a:spcBef>
                <a:spcPts val="750"/>
              </a:spcBef>
              <a:spcAft>
                <a:spcPts val="0"/>
              </a:spcAft>
              <a:buClr>
                <a:srgbClr val="757070"/>
              </a:buClr>
              <a:buSzPts val="1800"/>
              <a:buChar char="•"/>
              <a:defRPr/>
            </a:lvl4pPr>
            <a:lvl5pPr marL="2286000" lvl="4" indent="-342900" algn="l">
              <a:lnSpc>
                <a:spcPct val="90000"/>
              </a:lnSpc>
              <a:spcBef>
                <a:spcPts val="750"/>
              </a:spcBef>
              <a:spcAft>
                <a:spcPts val="0"/>
              </a:spcAft>
              <a:buClr>
                <a:srgbClr val="757070"/>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41" name="Google Shape;541;p153"/>
          <p:cNvSpPr txBox="1">
            <a:spLocks noGrp="1"/>
          </p:cNvSpPr>
          <p:nvPr>
            <p:ph type="ftr" idx="11"/>
          </p:nvPr>
        </p:nvSpPr>
        <p:spPr>
          <a:xfrm>
            <a:off x="2438400" y="9534527"/>
            <a:ext cx="7315200" cy="54768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2" name="Google Shape;542;p153"/>
          <p:cNvSpPr txBox="1">
            <a:spLocks noGrp="1"/>
          </p:cNvSpPr>
          <p:nvPr>
            <p:ph type="sldNum" idx="12"/>
          </p:nvPr>
        </p:nvSpPr>
        <p:spPr>
          <a:xfrm>
            <a:off x="914400" y="9534527"/>
            <a:ext cx="1219200" cy="547688"/>
          </a:xfrm>
          <a:prstGeom prst="rect">
            <a:avLst/>
          </a:prstGeom>
          <a:noFill/>
          <a:ln>
            <a:noFill/>
          </a:ln>
        </p:spPr>
        <p:txBody>
          <a:bodyPr spcFirstLastPara="1" wrap="square" lIns="91425" tIns="45700" rIns="91425" bIns="45700" anchor="b" anchorCtr="0">
            <a:noAutofit/>
          </a:bodyPr>
          <a:lstStyle>
            <a:lvl1pPr marL="0" lvl="0" indent="0" algn="l">
              <a:spcBef>
                <a:spcPts val="0"/>
              </a:spcBef>
              <a:buNone/>
              <a:defRPr sz="1500">
                <a:solidFill>
                  <a:schemeClr val="dk1"/>
                </a:solidFill>
                <a:latin typeface="Calibri"/>
                <a:ea typeface="Calibri"/>
                <a:cs typeface="Calibri"/>
                <a:sym typeface="Calibri"/>
              </a:defRPr>
            </a:lvl1pPr>
            <a:lvl2pPr marL="0" lvl="1" indent="0" algn="l">
              <a:spcBef>
                <a:spcPts val="0"/>
              </a:spcBef>
              <a:buNone/>
              <a:defRPr sz="1500">
                <a:solidFill>
                  <a:schemeClr val="dk1"/>
                </a:solidFill>
                <a:latin typeface="Calibri"/>
                <a:ea typeface="Calibri"/>
                <a:cs typeface="Calibri"/>
                <a:sym typeface="Calibri"/>
              </a:defRPr>
            </a:lvl2pPr>
            <a:lvl3pPr marL="0" lvl="2" indent="0" algn="l">
              <a:spcBef>
                <a:spcPts val="0"/>
              </a:spcBef>
              <a:buNone/>
              <a:defRPr sz="1500">
                <a:solidFill>
                  <a:schemeClr val="dk1"/>
                </a:solidFill>
                <a:latin typeface="Calibri"/>
                <a:ea typeface="Calibri"/>
                <a:cs typeface="Calibri"/>
                <a:sym typeface="Calibri"/>
              </a:defRPr>
            </a:lvl3pPr>
            <a:lvl4pPr marL="0" lvl="3" indent="0" algn="l">
              <a:spcBef>
                <a:spcPts val="0"/>
              </a:spcBef>
              <a:buNone/>
              <a:defRPr sz="1500">
                <a:solidFill>
                  <a:schemeClr val="dk1"/>
                </a:solidFill>
                <a:latin typeface="Calibri"/>
                <a:ea typeface="Calibri"/>
                <a:cs typeface="Calibri"/>
                <a:sym typeface="Calibri"/>
              </a:defRPr>
            </a:lvl4pPr>
            <a:lvl5pPr marL="0" lvl="4" indent="0" algn="l">
              <a:spcBef>
                <a:spcPts val="0"/>
              </a:spcBef>
              <a:buNone/>
              <a:defRPr sz="1500">
                <a:solidFill>
                  <a:schemeClr val="dk1"/>
                </a:solidFill>
                <a:latin typeface="Calibri"/>
                <a:ea typeface="Calibri"/>
                <a:cs typeface="Calibri"/>
                <a:sym typeface="Calibri"/>
              </a:defRPr>
            </a:lvl5pPr>
            <a:lvl6pPr marL="0" lvl="5" indent="0" algn="l">
              <a:spcBef>
                <a:spcPts val="0"/>
              </a:spcBef>
              <a:buNone/>
              <a:defRPr sz="1500">
                <a:solidFill>
                  <a:schemeClr val="dk1"/>
                </a:solidFill>
                <a:latin typeface="Calibri"/>
                <a:ea typeface="Calibri"/>
                <a:cs typeface="Calibri"/>
                <a:sym typeface="Calibri"/>
              </a:defRPr>
            </a:lvl6pPr>
            <a:lvl7pPr marL="0" lvl="6" indent="0" algn="l">
              <a:spcBef>
                <a:spcPts val="0"/>
              </a:spcBef>
              <a:buNone/>
              <a:defRPr sz="1500">
                <a:solidFill>
                  <a:schemeClr val="dk1"/>
                </a:solidFill>
                <a:latin typeface="Calibri"/>
                <a:ea typeface="Calibri"/>
                <a:cs typeface="Calibri"/>
                <a:sym typeface="Calibri"/>
              </a:defRPr>
            </a:lvl7pPr>
            <a:lvl8pPr marL="0" lvl="7" indent="0" algn="l">
              <a:spcBef>
                <a:spcPts val="0"/>
              </a:spcBef>
              <a:buNone/>
              <a:defRPr sz="1500">
                <a:solidFill>
                  <a:schemeClr val="dk1"/>
                </a:solidFill>
                <a:latin typeface="Calibri"/>
                <a:ea typeface="Calibri"/>
                <a:cs typeface="Calibri"/>
                <a:sym typeface="Calibri"/>
              </a:defRPr>
            </a:lvl8pPr>
            <a:lvl9pPr marL="0" lvl="8" indent="0" algn="l">
              <a:spcBef>
                <a:spcPts val="0"/>
              </a:spcBef>
              <a:buNone/>
              <a:defRPr sz="15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SG"/>
              <a:t>‹#›</a:t>
            </a:fld>
            <a:endParaRPr/>
          </a:p>
        </p:txBody>
      </p:sp>
      <p:sp>
        <p:nvSpPr>
          <p:cNvPr id="543" name="Google Shape;543;p153"/>
          <p:cNvSpPr/>
          <p:nvPr/>
        </p:nvSpPr>
        <p:spPr>
          <a:xfrm>
            <a:off x="0" y="10212933"/>
            <a:ext cx="18288001" cy="82296"/>
          </a:xfrm>
          <a:prstGeom prst="rect">
            <a:avLst/>
          </a:prstGeom>
          <a:solidFill>
            <a:srgbClr val="8A70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pic>
        <p:nvPicPr>
          <p:cNvPr id="544" name="Google Shape;544;p153"/>
          <p:cNvPicPr preferRelativeResize="0"/>
          <p:nvPr/>
        </p:nvPicPr>
        <p:blipFill rotWithShape="1">
          <a:blip r:embed="rId2">
            <a:alphaModFix/>
          </a:blip>
          <a:srcRect/>
          <a:stretch/>
        </p:blipFill>
        <p:spPr>
          <a:xfrm>
            <a:off x="14577192" y="9486900"/>
            <a:ext cx="3253608" cy="530556"/>
          </a:xfrm>
          <a:prstGeom prst="rect">
            <a:avLst/>
          </a:prstGeom>
          <a:noFill/>
          <a:ln>
            <a:noFill/>
          </a:ln>
        </p:spPr>
      </p:pic>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0_Title ">
  <p:cSld name="10_Title ">
    <p:spTree>
      <p:nvGrpSpPr>
        <p:cNvPr id="1" name="Shape 545"/>
        <p:cNvGrpSpPr/>
        <p:nvPr/>
      </p:nvGrpSpPr>
      <p:grpSpPr>
        <a:xfrm>
          <a:off x="0" y="0"/>
          <a:ext cx="0" cy="0"/>
          <a:chOff x="0" y="0"/>
          <a:chExt cx="0" cy="0"/>
        </a:xfrm>
      </p:grpSpPr>
      <p:sp>
        <p:nvSpPr>
          <p:cNvPr id="546" name="Google Shape;546;p154"/>
          <p:cNvSpPr txBox="1">
            <a:spLocks noGrp="1"/>
          </p:cNvSpPr>
          <p:nvPr>
            <p:ph type="title"/>
          </p:nvPr>
        </p:nvSpPr>
        <p:spPr>
          <a:xfrm>
            <a:off x="914400" y="228600"/>
            <a:ext cx="16459200" cy="1188243"/>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rgbClr val="002060"/>
              </a:buClr>
              <a:buSzPts val="4800"/>
              <a:buFont typeface="Calibri"/>
              <a:buNone/>
              <a:defRPr sz="4800" b="1" cap="none">
                <a:solidFill>
                  <a:srgbClr val="00206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7" name="Google Shape;547;p154"/>
          <p:cNvSpPr/>
          <p:nvPr/>
        </p:nvSpPr>
        <p:spPr>
          <a:xfrm>
            <a:off x="0" y="10212933"/>
            <a:ext cx="18288001" cy="82296"/>
          </a:xfrm>
          <a:prstGeom prst="rect">
            <a:avLst/>
          </a:prstGeom>
          <a:solidFill>
            <a:srgbClr val="8A704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548" name="Google Shape;548;p154"/>
          <p:cNvSpPr txBox="1">
            <a:spLocks noGrp="1"/>
          </p:cNvSpPr>
          <p:nvPr>
            <p:ph type="ftr" idx="11"/>
          </p:nvPr>
        </p:nvSpPr>
        <p:spPr>
          <a:xfrm>
            <a:off x="2438400" y="9534527"/>
            <a:ext cx="7315200" cy="54768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5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9" name="Google Shape;549;p154"/>
          <p:cNvSpPr txBox="1">
            <a:spLocks noGrp="1"/>
          </p:cNvSpPr>
          <p:nvPr>
            <p:ph type="sldNum" idx="12"/>
          </p:nvPr>
        </p:nvSpPr>
        <p:spPr>
          <a:xfrm>
            <a:off x="914400" y="9534527"/>
            <a:ext cx="1219200" cy="547688"/>
          </a:xfrm>
          <a:prstGeom prst="rect">
            <a:avLst/>
          </a:prstGeom>
          <a:noFill/>
          <a:ln>
            <a:noFill/>
          </a:ln>
        </p:spPr>
        <p:txBody>
          <a:bodyPr spcFirstLastPara="1" wrap="square" lIns="91425" tIns="45700" rIns="91425" bIns="45700" anchor="b" anchorCtr="0">
            <a:noAutofit/>
          </a:bodyPr>
          <a:lstStyle>
            <a:lvl1pPr marL="0" lvl="0" indent="0" algn="l">
              <a:spcBef>
                <a:spcPts val="0"/>
              </a:spcBef>
              <a:buNone/>
              <a:defRPr sz="1500">
                <a:solidFill>
                  <a:schemeClr val="dk1"/>
                </a:solidFill>
                <a:latin typeface="Calibri"/>
                <a:ea typeface="Calibri"/>
                <a:cs typeface="Calibri"/>
                <a:sym typeface="Calibri"/>
              </a:defRPr>
            </a:lvl1pPr>
            <a:lvl2pPr marL="0" lvl="1" indent="0" algn="l">
              <a:spcBef>
                <a:spcPts val="0"/>
              </a:spcBef>
              <a:buNone/>
              <a:defRPr sz="1500">
                <a:solidFill>
                  <a:schemeClr val="dk1"/>
                </a:solidFill>
                <a:latin typeface="Calibri"/>
                <a:ea typeface="Calibri"/>
                <a:cs typeface="Calibri"/>
                <a:sym typeface="Calibri"/>
              </a:defRPr>
            </a:lvl2pPr>
            <a:lvl3pPr marL="0" lvl="2" indent="0" algn="l">
              <a:spcBef>
                <a:spcPts val="0"/>
              </a:spcBef>
              <a:buNone/>
              <a:defRPr sz="1500">
                <a:solidFill>
                  <a:schemeClr val="dk1"/>
                </a:solidFill>
                <a:latin typeface="Calibri"/>
                <a:ea typeface="Calibri"/>
                <a:cs typeface="Calibri"/>
                <a:sym typeface="Calibri"/>
              </a:defRPr>
            </a:lvl3pPr>
            <a:lvl4pPr marL="0" lvl="3" indent="0" algn="l">
              <a:spcBef>
                <a:spcPts val="0"/>
              </a:spcBef>
              <a:buNone/>
              <a:defRPr sz="1500">
                <a:solidFill>
                  <a:schemeClr val="dk1"/>
                </a:solidFill>
                <a:latin typeface="Calibri"/>
                <a:ea typeface="Calibri"/>
                <a:cs typeface="Calibri"/>
                <a:sym typeface="Calibri"/>
              </a:defRPr>
            </a:lvl4pPr>
            <a:lvl5pPr marL="0" lvl="4" indent="0" algn="l">
              <a:spcBef>
                <a:spcPts val="0"/>
              </a:spcBef>
              <a:buNone/>
              <a:defRPr sz="1500">
                <a:solidFill>
                  <a:schemeClr val="dk1"/>
                </a:solidFill>
                <a:latin typeface="Calibri"/>
                <a:ea typeface="Calibri"/>
                <a:cs typeface="Calibri"/>
                <a:sym typeface="Calibri"/>
              </a:defRPr>
            </a:lvl5pPr>
            <a:lvl6pPr marL="0" lvl="5" indent="0" algn="l">
              <a:spcBef>
                <a:spcPts val="0"/>
              </a:spcBef>
              <a:buNone/>
              <a:defRPr sz="1500">
                <a:solidFill>
                  <a:schemeClr val="dk1"/>
                </a:solidFill>
                <a:latin typeface="Calibri"/>
                <a:ea typeface="Calibri"/>
                <a:cs typeface="Calibri"/>
                <a:sym typeface="Calibri"/>
              </a:defRPr>
            </a:lvl6pPr>
            <a:lvl7pPr marL="0" lvl="6" indent="0" algn="l">
              <a:spcBef>
                <a:spcPts val="0"/>
              </a:spcBef>
              <a:buNone/>
              <a:defRPr sz="1500">
                <a:solidFill>
                  <a:schemeClr val="dk1"/>
                </a:solidFill>
                <a:latin typeface="Calibri"/>
                <a:ea typeface="Calibri"/>
                <a:cs typeface="Calibri"/>
                <a:sym typeface="Calibri"/>
              </a:defRPr>
            </a:lvl7pPr>
            <a:lvl8pPr marL="0" lvl="7" indent="0" algn="l">
              <a:spcBef>
                <a:spcPts val="0"/>
              </a:spcBef>
              <a:buNone/>
              <a:defRPr sz="1500">
                <a:solidFill>
                  <a:schemeClr val="dk1"/>
                </a:solidFill>
                <a:latin typeface="Calibri"/>
                <a:ea typeface="Calibri"/>
                <a:cs typeface="Calibri"/>
                <a:sym typeface="Calibri"/>
              </a:defRPr>
            </a:lvl8pPr>
            <a:lvl9pPr marL="0" lvl="8" indent="0" algn="l">
              <a:spcBef>
                <a:spcPts val="0"/>
              </a:spcBef>
              <a:buNone/>
              <a:defRPr sz="15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SG"/>
              <a:t>‹#›</a:t>
            </a:fld>
            <a:endParaRPr/>
          </a:p>
        </p:txBody>
      </p:sp>
      <p:pic>
        <p:nvPicPr>
          <p:cNvPr id="550" name="Google Shape;550;p154"/>
          <p:cNvPicPr preferRelativeResize="0"/>
          <p:nvPr/>
        </p:nvPicPr>
        <p:blipFill rotWithShape="1">
          <a:blip r:embed="rId2">
            <a:alphaModFix/>
          </a:blip>
          <a:srcRect/>
          <a:stretch/>
        </p:blipFill>
        <p:spPr>
          <a:xfrm>
            <a:off x="14577192" y="9486900"/>
            <a:ext cx="3253608" cy="53055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35_BLANK">
  <p:cSld name="35_BLANK">
    <p:bg>
      <p:bgPr>
        <a:solidFill>
          <a:schemeClr val="dk1"/>
        </a:solidFill>
        <a:effectLst/>
      </p:bgPr>
    </p:bg>
    <p:spTree>
      <p:nvGrpSpPr>
        <p:cNvPr id="1" name="Shape 134"/>
        <p:cNvGrpSpPr/>
        <p:nvPr/>
      </p:nvGrpSpPr>
      <p:grpSpPr>
        <a:xfrm>
          <a:off x="0" y="0"/>
          <a:ext cx="0" cy="0"/>
          <a:chOff x="0" y="0"/>
          <a:chExt cx="0" cy="0"/>
        </a:xfrm>
      </p:grpSpPr>
      <p:sp>
        <p:nvSpPr>
          <p:cNvPr id="135" name="Google Shape;135;p64"/>
          <p:cNvSpPr>
            <a:spLocks noGrp="1"/>
          </p:cNvSpPr>
          <p:nvPr>
            <p:ph type="pic" idx="2"/>
          </p:nvPr>
        </p:nvSpPr>
        <p:spPr>
          <a:xfrm>
            <a:off x="0" y="0"/>
            <a:ext cx="6084000" cy="10287000"/>
          </a:xfrm>
          <a:prstGeom prst="rect">
            <a:avLst/>
          </a:prstGeom>
          <a:noFill/>
          <a:ln>
            <a:noFill/>
          </a:ln>
        </p:spPr>
      </p:sp>
      <p:sp>
        <p:nvSpPr>
          <p:cNvPr id="136" name="Google Shape;136;p64"/>
          <p:cNvSpPr txBox="1">
            <a:spLocks noGrp="1"/>
          </p:cNvSpPr>
          <p:nvPr>
            <p:ph type="title"/>
          </p:nvPr>
        </p:nvSpPr>
        <p:spPr>
          <a:xfrm>
            <a:off x="4038600" y="307236"/>
            <a:ext cx="12877800" cy="757130"/>
          </a:xfrm>
          <a:prstGeom prst="rect">
            <a:avLst/>
          </a:prstGeom>
          <a:noFill/>
          <a:ln>
            <a:noFill/>
          </a:ln>
        </p:spPr>
        <p:txBody>
          <a:bodyPr spcFirstLastPara="1" wrap="square" lIns="91425" tIns="45700" rIns="91425" bIns="45700" anchor="t" anchorCtr="0">
            <a:spAutoFit/>
          </a:bodyPr>
          <a:lstStyle>
            <a:lvl1pPr marR="0" lvl="0" algn="r"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2_01 - 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5CCFE45-E909-434C-A78A-59916A4F641D}"/>
              </a:ext>
            </a:extLst>
          </p:cNvPr>
          <p:cNvSpPr/>
          <p:nvPr userDrawn="1"/>
        </p:nvSpPr>
        <p:spPr>
          <a:xfrm>
            <a:off x="3359603" y="11283728"/>
            <a:ext cx="1771650" cy="895350"/>
          </a:xfrm>
          <a:prstGeom prst="rect">
            <a:avLst/>
          </a:prstGeom>
          <a:gradFill>
            <a:gsLst>
              <a:gs pos="100000">
                <a:schemeClr val="accent2"/>
              </a:gs>
              <a:gs pos="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F4E8A5-96CF-42E8-A675-6275BB71CE3F}"/>
              </a:ext>
            </a:extLst>
          </p:cNvPr>
          <p:cNvSpPr/>
          <p:nvPr userDrawn="1"/>
        </p:nvSpPr>
        <p:spPr>
          <a:xfrm>
            <a:off x="5319032" y="11283728"/>
            <a:ext cx="1771650" cy="895350"/>
          </a:xfrm>
          <a:prstGeom prst="rect">
            <a:avLst/>
          </a:prstGeom>
          <a:gradFill>
            <a:gsLst>
              <a:gs pos="100000">
                <a:schemeClr val="accent3"/>
              </a:gs>
              <a:gs pos="0">
                <a:schemeClr val="accent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D60B76A-6CC4-4B80-8528-4F91D1980581}"/>
              </a:ext>
            </a:extLst>
          </p:cNvPr>
          <p:cNvSpPr/>
          <p:nvPr userDrawn="1"/>
        </p:nvSpPr>
        <p:spPr>
          <a:xfrm>
            <a:off x="7278461" y="11283728"/>
            <a:ext cx="1771650" cy="895350"/>
          </a:xfrm>
          <a:prstGeom prst="rect">
            <a:avLst/>
          </a:prstGeom>
          <a:gradFill>
            <a:gsLst>
              <a:gs pos="100000">
                <a:schemeClr val="accent4"/>
              </a:gs>
              <a:gs pos="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59F118-4738-46B0-BDB4-C7303F4996B1}"/>
              </a:ext>
            </a:extLst>
          </p:cNvPr>
          <p:cNvSpPr/>
          <p:nvPr userDrawn="1"/>
        </p:nvSpPr>
        <p:spPr>
          <a:xfrm>
            <a:off x="9237890" y="11283728"/>
            <a:ext cx="1771650" cy="895350"/>
          </a:xfrm>
          <a:prstGeom prst="rect">
            <a:avLst/>
          </a:prstGeom>
          <a:gradFill>
            <a:gsLst>
              <a:gs pos="100000">
                <a:schemeClr val="accent5"/>
              </a:gs>
              <a:gs pos="0">
                <a:schemeClr val="accent4"/>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AA6823-BD3A-49EE-8C6D-2CC725BB4031}"/>
              </a:ext>
            </a:extLst>
          </p:cNvPr>
          <p:cNvSpPr/>
          <p:nvPr userDrawn="1"/>
        </p:nvSpPr>
        <p:spPr>
          <a:xfrm>
            <a:off x="11197319" y="11283728"/>
            <a:ext cx="1771650" cy="895350"/>
          </a:xfrm>
          <a:prstGeom prst="rect">
            <a:avLst/>
          </a:prstGeom>
          <a:gradFill>
            <a:gsLst>
              <a:gs pos="100000">
                <a:schemeClr val="accent6"/>
              </a:gs>
              <a:gs pos="0">
                <a:schemeClr val="accent5"/>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DA2FD4-51FA-4BF5-8840-7FF00DC929DD}"/>
              </a:ext>
            </a:extLst>
          </p:cNvPr>
          <p:cNvSpPr/>
          <p:nvPr userDrawn="1"/>
        </p:nvSpPr>
        <p:spPr>
          <a:xfrm>
            <a:off x="13156748" y="11283728"/>
            <a:ext cx="1771650" cy="895350"/>
          </a:xfrm>
          <a:prstGeom prst="rect">
            <a:avLst/>
          </a:prstGeom>
          <a:gradFill>
            <a:gsLst>
              <a:gs pos="100000">
                <a:schemeClr val="accent6">
                  <a:lumMod val="75000"/>
                </a:schemeClr>
              </a:gs>
              <a:gs pos="0">
                <a:schemeClr val="accent6"/>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AFF1F77-63E1-493B-AEEB-45264C2D0AEF}"/>
              </a:ext>
            </a:extLst>
          </p:cNvPr>
          <p:cNvSpPr/>
          <p:nvPr userDrawn="1"/>
        </p:nvSpPr>
        <p:spPr>
          <a:xfrm>
            <a:off x="3359603" y="12525548"/>
            <a:ext cx="1771650" cy="895350"/>
          </a:xfrm>
          <a:prstGeom prst="rect">
            <a:avLst/>
          </a:prstGeom>
          <a:gradFill>
            <a:gsLst>
              <a:gs pos="100000">
                <a:schemeClr val="accent2"/>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E746853-2DA2-48A2-9FDB-0B77EC2992C8}"/>
              </a:ext>
            </a:extLst>
          </p:cNvPr>
          <p:cNvSpPr/>
          <p:nvPr userDrawn="1"/>
        </p:nvSpPr>
        <p:spPr>
          <a:xfrm>
            <a:off x="5319032" y="12525548"/>
            <a:ext cx="1771650" cy="895350"/>
          </a:xfrm>
          <a:prstGeom prst="rect">
            <a:avLst/>
          </a:prstGeom>
          <a:gradFill>
            <a:gsLst>
              <a:gs pos="100000">
                <a:schemeClr val="accent3"/>
              </a:gs>
              <a:gs pos="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BBA33E0-AF7D-45BE-90A6-C8A0566727FB}"/>
              </a:ext>
            </a:extLst>
          </p:cNvPr>
          <p:cNvSpPr/>
          <p:nvPr userDrawn="1"/>
        </p:nvSpPr>
        <p:spPr>
          <a:xfrm>
            <a:off x="7278461" y="12525548"/>
            <a:ext cx="1771650" cy="895350"/>
          </a:xfrm>
          <a:prstGeom prst="rect">
            <a:avLst/>
          </a:prstGeom>
          <a:gradFill>
            <a:gsLst>
              <a:gs pos="100000">
                <a:schemeClr val="accent4"/>
              </a:gs>
              <a:gs pos="0">
                <a:schemeClr val="accent3"/>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0C3F3CB-D6DE-496D-A465-91EDED458D4D}"/>
              </a:ext>
            </a:extLst>
          </p:cNvPr>
          <p:cNvSpPr/>
          <p:nvPr userDrawn="1"/>
        </p:nvSpPr>
        <p:spPr>
          <a:xfrm>
            <a:off x="9237890" y="12525548"/>
            <a:ext cx="1771650" cy="895350"/>
          </a:xfrm>
          <a:prstGeom prst="rect">
            <a:avLst/>
          </a:prstGeom>
          <a:gradFill>
            <a:gsLst>
              <a:gs pos="100000">
                <a:schemeClr val="accent5"/>
              </a:gs>
              <a:gs pos="0">
                <a:schemeClr val="accent4"/>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AB9F457-33CB-445F-B279-3294ED68AF2C}"/>
              </a:ext>
            </a:extLst>
          </p:cNvPr>
          <p:cNvSpPr/>
          <p:nvPr userDrawn="1"/>
        </p:nvSpPr>
        <p:spPr>
          <a:xfrm>
            <a:off x="11197319" y="12525548"/>
            <a:ext cx="1771650" cy="895350"/>
          </a:xfrm>
          <a:prstGeom prst="rect">
            <a:avLst/>
          </a:prstGeom>
          <a:gradFill>
            <a:gsLst>
              <a:gs pos="100000">
                <a:schemeClr val="accent6"/>
              </a:gs>
              <a:gs pos="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8C3DF26-4FA8-4D0E-82AF-86A1C0738015}"/>
              </a:ext>
            </a:extLst>
          </p:cNvPr>
          <p:cNvSpPr/>
          <p:nvPr userDrawn="1"/>
        </p:nvSpPr>
        <p:spPr>
          <a:xfrm>
            <a:off x="13156748" y="12525548"/>
            <a:ext cx="1771650" cy="895350"/>
          </a:xfrm>
          <a:prstGeom prst="rect">
            <a:avLst/>
          </a:prstGeom>
          <a:gradFill>
            <a:gsLst>
              <a:gs pos="100000">
                <a:schemeClr val="accent6">
                  <a:lumMod val="75000"/>
                </a:schemeClr>
              </a:gs>
              <a:gs pos="0">
                <a:schemeClr val="accent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9BB9D46-4B4B-4A18-AEEB-364024675EE9}"/>
              </a:ext>
            </a:extLst>
          </p:cNvPr>
          <p:cNvSpPr/>
          <p:nvPr userDrawn="1"/>
        </p:nvSpPr>
        <p:spPr>
          <a:xfrm>
            <a:off x="3359603" y="13736642"/>
            <a:ext cx="1771650" cy="895350"/>
          </a:xfrm>
          <a:prstGeom prst="rect">
            <a:avLst/>
          </a:prstGeom>
          <a:gradFill>
            <a:gsLst>
              <a:gs pos="100000">
                <a:schemeClr val="accent2"/>
              </a:gs>
              <a:gs pos="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8A1E02A-A5E2-4234-A4E6-21D93CDE4CF7}"/>
              </a:ext>
            </a:extLst>
          </p:cNvPr>
          <p:cNvSpPr/>
          <p:nvPr userDrawn="1"/>
        </p:nvSpPr>
        <p:spPr>
          <a:xfrm>
            <a:off x="5319032" y="13736642"/>
            <a:ext cx="1771650" cy="895350"/>
          </a:xfrm>
          <a:prstGeom prst="rect">
            <a:avLst/>
          </a:prstGeom>
          <a:gradFill>
            <a:gsLst>
              <a:gs pos="100000">
                <a:schemeClr val="accent3"/>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67D3BE-D640-4DCD-8F20-F425B0F4907E}"/>
              </a:ext>
            </a:extLst>
          </p:cNvPr>
          <p:cNvSpPr/>
          <p:nvPr userDrawn="1"/>
        </p:nvSpPr>
        <p:spPr>
          <a:xfrm>
            <a:off x="7278461" y="13736642"/>
            <a:ext cx="1771650" cy="895350"/>
          </a:xfrm>
          <a:prstGeom prst="rect">
            <a:avLst/>
          </a:prstGeom>
          <a:gradFill>
            <a:gsLst>
              <a:gs pos="100000">
                <a:schemeClr val="accent4"/>
              </a:gs>
              <a:gs pos="0">
                <a:schemeClr val="accent3"/>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C84AF4A8-B7F0-45AF-AD32-68E73E6E327F}"/>
              </a:ext>
            </a:extLst>
          </p:cNvPr>
          <p:cNvSpPr/>
          <p:nvPr userDrawn="1"/>
        </p:nvSpPr>
        <p:spPr>
          <a:xfrm>
            <a:off x="9237890" y="13736642"/>
            <a:ext cx="1771650" cy="895350"/>
          </a:xfrm>
          <a:prstGeom prst="rect">
            <a:avLst/>
          </a:prstGeom>
          <a:gradFill>
            <a:gsLst>
              <a:gs pos="100000">
                <a:schemeClr val="accent5"/>
              </a:gs>
              <a:gs pos="0">
                <a:schemeClr val="accent4"/>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32E51AB-D360-415A-817E-9E0C90E1D2C6}"/>
              </a:ext>
            </a:extLst>
          </p:cNvPr>
          <p:cNvSpPr/>
          <p:nvPr userDrawn="1"/>
        </p:nvSpPr>
        <p:spPr>
          <a:xfrm>
            <a:off x="11197319" y="13736642"/>
            <a:ext cx="1771650" cy="895350"/>
          </a:xfrm>
          <a:prstGeom prst="rect">
            <a:avLst/>
          </a:prstGeom>
          <a:gradFill>
            <a:gsLst>
              <a:gs pos="100000">
                <a:schemeClr val="accent6"/>
              </a:gs>
              <a:gs pos="0">
                <a:schemeClr val="accent5"/>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E471FD8-C17F-4453-95A8-EFAD17552F9E}"/>
              </a:ext>
            </a:extLst>
          </p:cNvPr>
          <p:cNvSpPr/>
          <p:nvPr userDrawn="1"/>
        </p:nvSpPr>
        <p:spPr>
          <a:xfrm>
            <a:off x="13156748" y="13736642"/>
            <a:ext cx="1771650" cy="895350"/>
          </a:xfrm>
          <a:prstGeom prst="rect">
            <a:avLst/>
          </a:prstGeom>
          <a:gradFill>
            <a:gsLst>
              <a:gs pos="100000">
                <a:schemeClr val="accent6">
                  <a:lumMod val="75000"/>
                </a:schemeClr>
              </a:gs>
              <a:gs pos="0">
                <a:schemeClr val="accent6"/>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1B1816C-7DE7-4223-80A4-925C48D9D2EB}"/>
              </a:ext>
            </a:extLst>
          </p:cNvPr>
          <p:cNvSpPr/>
          <p:nvPr userDrawn="1"/>
        </p:nvSpPr>
        <p:spPr>
          <a:xfrm>
            <a:off x="3359603" y="14947736"/>
            <a:ext cx="1771650" cy="895350"/>
          </a:xfrm>
          <a:prstGeom prst="rect">
            <a:avLst/>
          </a:prstGeom>
          <a:gradFill>
            <a:gsLst>
              <a:gs pos="100000">
                <a:schemeClr val="accent2"/>
              </a:gs>
              <a:gs pos="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30A1F21-2EC7-4EDD-B2F9-DC245A7DC2C7}"/>
              </a:ext>
            </a:extLst>
          </p:cNvPr>
          <p:cNvSpPr/>
          <p:nvPr userDrawn="1"/>
        </p:nvSpPr>
        <p:spPr>
          <a:xfrm>
            <a:off x="5319032" y="14947736"/>
            <a:ext cx="1771650" cy="895350"/>
          </a:xfrm>
          <a:prstGeom prst="rect">
            <a:avLst/>
          </a:prstGeom>
          <a:gradFill>
            <a:gsLst>
              <a:gs pos="100000">
                <a:schemeClr val="accent3"/>
              </a:gs>
              <a:gs pos="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53B4FE8-0D7E-4C0D-B3D8-5941C008BCBA}"/>
              </a:ext>
            </a:extLst>
          </p:cNvPr>
          <p:cNvSpPr/>
          <p:nvPr userDrawn="1"/>
        </p:nvSpPr>
        <p:spPr>
          <a:xfrm>
            <a:off x="7278461" y="14947736"/>
            <a:ext cx="1771650" cy="895350"/>
          </a:xfrm>
          <a:prstGeom prst="rect">
            <a:avLst/>
          </a:prstGeom>
          <a:gradFill>
            <a:gsLst>
              <a:gs pos="100000">
                <a:schemeClr val="accent4"/>
              </a:gs>
              <a:gs pos="0">
                <a:schemeClr val="accent3"/>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B92D8A-CAE0-48CD-9C71-2AE345B66421}"/>
              </a:ext>
            </a:extLst>
          </p:cNvPr>
          <p:cNvSpPr/>
          <p:nvPr userDrawn="1"/>
        </p:nvSpPr>
        <p:spPr>
          <a:xfrm>
            <a:off x="9237890" y="14947736"/>
            <a:ext cx="1771650" cy="895350"/>
          </a:xfrm>
          <a:prstGeom prst="rect">
            <a:avLst/>
          </a:prstGeom>
          <a:gradFill>
            <a:gsLst>
              <a:gs pos="100000">
                <a:schemeClr val="accent5"/>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BDBB29E-B7B0-4283-AF98-2F9649866020}"/>
              </a:ext>
            </a:extLst>
          </p:cNvPr>
          <p:cNvSpPr/>
          <p:nvPr userDrawn="1"/>
        </p:nvSpPr>
        <p:spPr>
          <a:xfrm>
            <a:off x="11197319" y="14947736"/>
            <a:ext cx="1771650" cy="895350"/>
          </a:xfrm>
          <a:prstGeom prst="rect">
            <a:avLst/>
          </a:prstGeom>
          <a:gradFill>
            <a:gsLst>
              <a:gs pos="100000">
                <a:schemeClr val="accent6"/>
              </a:gs>
              <a:gs pos="0">
                <a:schemeClr val="accent5"/>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0DE75A5-582C-4E80-8797-0089F6F7C2F9}"/>
              </a:ext>
            </a:extLst>
          </p:cNvPr>
          <p:cNvSpPr/>
          <p:nvPr userDrawn="1"/>
        </p:nvSpPr>
        <p:spPr>
          <a:xfrm>
            <a:off x="13156748" y="14947736"/>
            <a:ext cx="1771650" cy="895350"/>
          </a:xfrm>
          <a:prstGeom prst="rect">
            <a:avLst/>
          </a:prstGeom>
          <a:gradFill>
            <a:gsLst>
              <a:gs pos="100000">
                <a:schemeClr val="accent6">
                  <a:lumMod val="75000"/>
                </a:schemeClr>
              </a:gs>
              <a:gs pos="0">
                <a:schemeClr val="accent6"/>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AB9DC7E-3B8E-487A-A73C-55B4A0BAEE8E}"/>
              </a:ext>
            </a:extLst>
          </p:cNvPr>
          <p:cNvSpPr txBox="1"/>
          <p:nvPr userDrawn="1"/>
        </p:nvSpPr>
        <p:spPr>
          <a:xfrm>
            <a:off x="3389100" y="-2104724"/>
            <a:ext cx="1371600" cy="1107996"/>
          </a:xfrm>
          <a:prstGeom prst="rect">
            <a:avLst/>
          </a:prstGeom>
          <a:noFill/>
        </p:spPr>
        <p:txBody>
          <a:bodyPr wrap="square" rtlCol="0">
            <a:spAutoFit/>
          </a:bodyPr>
          <a:lstStyle/>
          <a:p>
            <a:pPr algn="ctr"/>
            <a:r>
              <a:rPr lang="en-US" sz="6600">
                <a:gradFill>
                  <a:gsLst>
                    <a:gs pos="100000">
                      <a:schemeClr val="accent2"/>
                    </a:gs>
                    <a:gs pos="1000">
                      <a:schemeClr val="accent1"/>
                    </a:gs>
                  </a:gsLst>
                  <a:lin ang="6600000" scaled="0"/>
                </a:gradFill>
                <a:latin typeface="+mj-lt"/>
              </a:rPr>
              <a:t>01</a:t>
            </a:r>
            <a:endParaRPr lang="ru-RU" sz="6600">
              <a:gradFill>
                <a:gsLst>
                  <a:gs pos="100000">
                    <a:schemeClr val="accent2"/>
                  </a:gs>
                  <a:gs pos="1000">
                    <a:schemeClr val="accent1"/>
                  </a:gs>
                </a:gsLst>
                <a:lin ang="6600000" scaled="0"/>
              </a:gradFill>
              <a:latin typeface="+mj-lt"/>
            </a:endParaRPr>
          </a:p>
        </p:txBody>
      </p:sp>
      <p:sp>
        <p:nvSpPr>
          <p:cNvPr id="34" name="TextBox 33">
            <a:extLst>
              <a:ext uri="{FF2B5EF4-FFF2-40B4-BE49-F238E27FC236}">
                <a16:creationId xmlns:a16="http://schemas.microsoft.com/office/drawing/2014/main" id="{9F32CC07-570C-4F0B-AEE8-E668375FE761}"/>
              </a:ext>
            </a:extLst>
          </p:cNvPr>
          <p:cNvSpPr txBox="1"/>
          <p:nvPr userDrawn="1"/>
        </p:nvSpPr>
        <p:spPr>
          <a:xfrm>
            <a:off x="5519057" y="-2104724"/>
            <a:ext cx="1371600" cy="1107996"/>
          </a:xfrm>
          <a:prstGeom prst="rect">
            <a:avLst/>
          </a:prstGeom>
          <a:noFill/>
        </p:spPr>
        <p:txBody>
          <a:bodyPr wrap="square" rtlCol="0">
            <a:spAutoFit/>
          </a:bodyPr>
          <a:lstStyle/>
          <a:p>
            <a:pPr algn="ctr"/>
            <a:r>
              <a:rPr lang="en-US" sz="6600">
                <a:gradFill>
                  <a:gsLst>
                    <a:gs pos="100000">
                      <a:schemeClr val="accent3"/>
                    </a:gs>
                    <a:gs pos="1000">
                      <a:schemeClr val="accent2"/>
                    </a:gs>
                  </a:gsLst>
                  <a:lin ang="6600000" scaled="0"/>
                </a:gradFill>
                <a:latin typeface="+mj-lt"/>
              </a:rPr>
              <a:t>01</a:t>
            </a:r>
            <a:endParaRPr lang="ru-RU" sz="6600">
              <a:gradFill>
                <a:gsLst>
                  <a:gs pos="100000">
                    <a:schemeClr val="accent3"/>
                  </a:gs>
                  <a:gs pos="1000">
                    <a:schemeClr val="accent2"/>
                  </a:gs>
                </a:gsLst>
                <a:lin ang="6600000" scaled="0"/>
              </a:gradFill>
              <a:latin typeface="+mj-lt"/>
            </a:endParaRPr>
          </a:p>
        </p:txBody>
      </p:sp>
      <p:sp>
        <p:nvSpPr>
          <p:cNvPr id="35" name="TextBox 34">
            <a:extLst>
              <a:ext uri="{FF2B5EF4-FFF2-40B4-BE49-F238E27FC236}">
                <a16:creationId xmlns:a16="http://schemas.microsoft.com/office/drawing/2014/main" id="{2808A755-00B6-406B-908B-84A1391B0127}"/>
              </a:ext>
            </a:extLst>
          </p:cNvPr>
          <p:cNvSpPr txBox="1"/>
          <p:nvPr userDrawn="1"/>
        </p:nvSpPr>
        <p:spPr>
          <a:xfrm>
            <a:off x="7478486" y="-2104724"/>
            <a:ext cx="1371600" cy="1107996"/>
          </a:xfrm>
          <a:prstGeom prst="rect">
            <a:avLst/>
          </a:prstGeom>
          <a:noFill/>
        </p:spPr>
        <p:txBody>
          <a:bodyPr wrap="square" rtlCol="0">
            <a:spAutoFit/>
          </a:bodyPr>
          <a:lstStyle/>
          <a:p>
            <a:pPr algn="ctr"/>
            <a:r>
              <a:rPr lang="en-US" sz="6600">
                <a:gradFill>
                  <a:gsLst>
                    <a:gs pos="100000">
                      <a:schemeClr val="accent4"/>
                    </a:gs>
                    <a:gs pos="1000">
                      <a:schemeClr val="accent3"/>
                    </a:gs>
                  </a:gsLst>
                  <a:lin ang="6600000" scaled="0"/>
                </a:gradFill>
                <a:latin typeface="+mj-lt"/>
              </a:rPr>
              <a:t>01</a:t>
            </a:r>
            <a:endParaRPr lang="ru-RU" sz="6600">
              <a:gradFill>
                <a:gsLst>
                  <a:gs pos="100000">
                    <a:schemeClr val="accent4"/>
                  </a:gs>
                  <a:gs pos="1000">
                    <a:schemeClr val="accent3"/>
                  </a:gs>
                </a:gsLst>
                <a:lin ang="6600000" scaled="0"/>
              </a:gradFill>
              <a:latin typeface="+mj-lt"/>
            </a:endParaRPr>
          </a:p>
        </p:txBody>
      </p:sp>
      <p:sp>
        <p:nvSpPr>
          <p:cNvPr id="36" name="TextBox 35">
            <a:extLst>
              <a:ext uri="{FF2B5EF4-FFF2-40B4-BE49-F238E27FC236}">
                <a16:creationId xmlns:a16="http://schemas.microsoft.com/office/drawing/2014/main" id="{1885443C-5D0F-448B-B222-1329F39F2144}"/>
              </a:ext>
            </a:extLst>
          </p:cNvPr>
          <p:cNvSpPr txBox="1"/>
          <p:nvPr userDrawn="1"/>
        </p:nvSpPr>
        <p:spPr>
          <a:xfrm>
            <a:off x="9437914" y="-2104724"/>
            <a:ext cx="1371600" cy="1107996"/>
          </a:xfrm>
          <a:prstGeom prst="rect">
            <a:avLst/>
          </a:prstGeom>
          <a:noFill/>
        </p:spPr>
        <p:txBody>
          <a:bodyPr wrap="square" rtlCol="0">
            <a:spAutoFit/>
          </a:bodyPr>
          <a:lstStyle/>
          <a:p>
            <a:pPr algn="ctr"/>
            <a:r>
              <a:rPr lang="en-US" sz="6600">
                <a:gradFill>
                  <a:gsLst>
                    <a:gs pos="100000">
                      <a:schemeClr val="accent5"/>
                    </a:gs>
                    <a:gs pos="1000">
                      <a:schemeClr val="accent4"/>
                    </a:gs>
                  </a:gsLst>
                  <a:lin ang="18600000" scaled="0"/>
                </a:gradFill>
                <a:latin typeface="+mj-lt"/>
              </a:rPr>
              <a:t>01</a:t>
            </a:r>
            <a:endParaRPr lang="ru-RU" sz="6600">
              <a:gradFill>
                <a:gsLst>
                  <a:gs pos="100000">
                    <a:schemeClr val="accent5"/>
                  </a:gs>
                  <a:gs pos="1000">
                    <a:schemeClr val="accent4"/>
                  </a:gs>
                </a:gsLst>
                <a:lin ang="18600000" scaled="0"/>
              </a:gradFill>
              <a:latin typeface="+mj-lt"/>
            </a:endParaRPr>
          </a:p>
        </p:txBody>
      </p:sp>
      <p:sp>
        <p:nvSpPr>
          <p:cNvPr id="37" name="TextBox 36">
            <a:extLst>
              <a:ext uri="{FF2B5EF4-FFF2-40B4-BE49-F238E27FC236}">
                <a16:creationId xmlns:a16="http://schemas.microsoft.com/office/drawing/2014/main" id="{A55B9563-CEA4-43F7-BD65-D13E2500853B}"/>
              </a:ext>
            </a:extLst>
          </p:cNvPr>
          <p:cNvSpPr txBox="1"/>
          <p:nvPr userDrawn="1"/>
        </p:nvSpPr>
        <p:spPr>
          <a:xfrm>
            <a:off x="11567871" y="-2104724"/>
            <a:ext cx="1371600" cy="1107996"/>
          </a:xfrm>
          <a:prstGeom prst="rect">
            <a:avLst/>
          </a:prstGeom>
          <a:noFill/>
        </p:spPr>
        <p:txBody>
          <a:bodyPr wrap="square" rtlCol="0">
            <a:spAutoFit/>
          </a:bodyPr>
          <a:lstStyle/>
          <a:p>
            <a:pPr algn="ctr"/>
            <a:r>
              <a:rPr lang="en-US" sz="6600">
                <a:gradFill>
                  <a:gsLst>
                    <a:gs pos="100000">
                      <a:schemeClr val="accent6"/>
                    </a:gs>
                    <a:gs pos="1000">
                      <a:schemeClr val="accent5"/>
                    </a:gs>
                  </a:gsLst>
                  <a:lin ang="18600000" scaled="0"/>
                </a:gradFill>
                <a:latin typeface="+mj-lt"/>
              </a:rPr>
              <a:t>01</a:t>
            </a:r>
            <a:endParaRPr lang="ru-RU" sz="6600">
              <a:gradFill>
                <a:gsLst>
                  <a:gs pos="100000">
                    <a:schemeClr val="accent6"/>
                  </a:gs>
                  <a:gs pos="1000">
                    <a:schemeClr val="accent5"/>
                  </a:gs>
                </a:gsLst>
                <a:lin ang="18600000" scaled="0"/>
              </a:gradFill>
              <a:latin typeface="+mj-lt"/>
            </a:endParaRPr>
          </a:p>
        </p:txBody>
      </p:sp>
      <p:sp>
        <p:nvSpPr>
          <p:cNvPr id="38" name="TextBox 37">
            <a:extLst>
              <a:ext uri="{FF2B5EF4-FFF2-40B4-BE49-F238E27FC236}">
                <a16:creationId xmlns:a16="http://schemas.microsoft.com/office/drawing/2014/main" id="{6586ACA1-53ED-4E7E-9E2C-290B77C656CF}"/>
              </a:ext>
            </a:extLst>
          </p:cNvPr>
          <p:cNvSpPr txBox="1"/>
          <p:nvPr userDrawn="1"/>
        </p:nvSpPr>
        <p:spPr>
          <a:xfrm>
            <a:off x="13527300" y="-2104724"/>
            <a:ext cx="1371600" cy="1107996"/>
          </a:xfrm>
          <a:prstGeom prst="rect">
            <a:avLst/>
          </a:prstGeom>
          <a:noFill/>
        </p:spPr>
        <p:txBody>
          <a:bodyPr wrap="square" rtlCol="0">
            <a:spAutoFit/>
          </a:bodyPr>
          <a:lstStyle/>
          <a:p>
            <a:pPr algn="ctr"/>
            <a:r>
              <a:rPr lang="en-US" sz="6600">
                <a:gradFill>
                  <a:gsLst>
                    <a:gs pos="100000">
                      <a:schemeClr val="accent6">
                        <a:lumMod val="75000"/>
                      </a:schemeClr>
                    </a:gs>
                    <a:gs pos="1000">
                      <a:schemeClr val="accent6"/>
                    </a:gs>
                  </a:gsLst>
                  <a:lin ang="6600000" scaled="0"/>
                </a:gradFill>
                <a:latin typeface="+mj-lt"/>
              </a:rPr>
              <a:t>01</a:t>
            </a:r>
            <a:endParaRPr lang="ru-RU" sz="6600">
              <a:gradFill>
                <a:gsLst>
                  <a:gs pos="100000">
                    <a:schemeClr val="accent6">
                      <a:lumMod val="75000"/>
                    </a:schemeClr>
                  </a:gs>
                  <a:gs pos="1000">
                    <a:schemeClr val="accent6"/>
                  </a:gs>
                </a:gsLst>
                <a:lin ang="6600000" scaled="0"/>
              </a:gradFill>
              <a:latin typeface="+mj-lt"/>
            </a:endParaRPr>
          </a:p>
        </p:txBody>
      </p:sp>
      <p:sp>
        <p:nvSpPr>
          <p:cNvPr id="39" name="TextBox 38">
            <a:extLst>
              <a:ext uri="{FF2B5EF4-FFF2-40B4-BE49-F238E27FC236}">
                <a16:creationId xmlns:a16="http://schemas.microsoft.com/office/drawing/2014/main" id="{8D6AB1D7-94CA-412A-B522-8E2E7E3B9EC1}"/>
              </a:ext>
            </a:extLst>
          </p:cNvPr>
          <p:cNvSpPr txBox="1"/>
          <p:nvPr userDrawn="1"/>
        </p:nvSpPr>
        <p:spPr>
          <a:xfrm>
            <a:off x="3359603" y="-4909474"/>
            <a:ext cx="10138200" cy="2646878"/>
          </a:xfrm>
          <a:prstGeom prst="rect">
            <a:avLst/>
          </a:prstGeom>
          <a:noFill/>
        </p:spPr>
        <p:txBody>
          <a:bodyPr wrap="square" rtlCol="0">
            <a:spAutoFit/>
          </a:bodyPr>
          <a:lstStyle/>
          <a:p>
            <a:pPr algn="ctr"/>
            <a:r>
              <a:rPr lang="en-US" sz="16600">
                <a:gradFill>
                  <a:gsLst>
                    <a:gs pos="100000">
                      <a:schemeClr val="accent6"/>
                    </a:gs>
                    <a:gs pos="80000">
                      <a:schemeClr val="accent5"/>
                    </a:gs>
                    <a:gs pos="60000">
                      <a:schemeClr val="accent4"/>
                    </a:gs>
                    <a:gs pos="40000">
                      <a:schemeClr val="accent3"/>
                    </a:gs>
                    <a:gs pos="20000">
                      <a:schemeClr val="accent2"/>
                    </a:gs>
                    <a:gs pos="1000">
                      <a:schemeClr val="accent1"/>
                    </a:gs>
                  </a:gsLst>
                  <a:lin ang="9000000" scaled="0"/>
                </a:gradFill>
                <a:latin typeface="+mj-lt"/>
              </a:rPr>
              <a:t>01</a:t>
            </a:r>
            <a:endParaRPr lang="ru-RU" sz="16600">
              <a:gradFill>
                <a:gsLst>
                  <a:gs pos="100000">
                    <a:schemeClr val="accent6"/>
                  </a:gs>
                  <a:gs pos="80000">
                    <a:schemeClr val="accent5"/>
                  </a:gs>
                  <a:gs pos="60000">
                    <a:schemeClr val="accent4"/>
                  </a:gs>
                  <a:gs pos="40000">
                    <a:schemeClr val="accent3"/>
                  </a:gs>
                  <a:gs pos="20000">
                    <a:schemeClr val="accent2"/>
                  </a:gs>
                  <a:gs pos="1000">
                    <a:schemeClr val="accent1"/>
                  </a:gs>
                </a:gsLst>
                <a:lin ang="9000000" scaled="0"/>
              </a:gradFill>
              <a:latin typeface="+mj-lt"/>
            </a:endParaRPr>
          </a:p>
        </p:txBody>
      </p:sp>
      <p:sp>
        <p:nvSpPr>
          <p:cNvPr id="40" name="Rectangle 39">
            <a:extLst>
              <a:ext uri="{FF2B5EF4-FFF2-40B4-BE49-F238E27FC236}">
                <a16:creationId xmlns:a16="http://schemas.microsoft.com/office/drawing/2014/main" id="{DEFFCADD-7631-481A-A390-3C84DA7456D6}"/>
              </a:ext>
            </a:extLst>
          </p:cNvPr>
          <p:cNvSpPr/>
          <p:nvPr userDrawn="1"/>
        </p:nvSpPr>
        <p:spPr>
          <a:xfrm>
            <a:off x="3359602" y="16158830"/>
            <a:ext cx="11539297" cy="895350"/>
          </a:xfrm>
          <a:prstGeom prst="rect">
            <a:avLst/>
          </a:prstGeom>
          <a:gradFill>
            <a:gsLst>
              <a:gs pos="98230">
                <a:schemeClr val="accent6"/>
              </a:gs>
              <a:gs pos="80000">
                <a:schemeClr val="accent5"/>
              </a:gs>
              <a:gs pos="60000">
                <a:schemeClr val="accent4"/>
              </a:gs>
              <a:gs pos="40000">
                <a:schemeClr val="accent3"/>
              </a:gs>
              <a:gs pos="20000">
                <a:schemeClr val="accent2"/>
              </a:gs>
              <a:gs pos="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9775223-E227-4F7F-B6DD-0AF4B6399ABF}"/>
              </a:ext>
            </a:extLst>
          </p:cNvPr>
          <p:cNvSpPr/>
          <p:nvPr userDrawn="1"/>
        </p:nvSpPr>
        <p:spPr>
          <a:xfrm>
            <a:off x="-12650108" y="2734955"/>
            <a:ext cx="1771650" cy="895350"/>
          </a:xfrm>
          <a:prstGeom prst="rect">
            <a:avLst/>
          </a:prstGeom>
          <a:gradFill>
            <a:gsLst>
              <a:gs pos="100000">
                <a:schemeClr val="accent3"/>
              </a:gs>
              <a:gs pos="50000">
                <a:srgbClr val="E6568E">
                  <a:alpha val="50000"/>
                </a:srgbClr>
              </a:gs>
              <a:gs pos="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E32E2BB-719A-42CE-A807-D3A5BB47F6AB}"/>
              </a:ext>
            </a:extLst>
          </p:cNvPr>
          <p:cNvSpPr/>
          <p:nvPr userDrawn="1"/>
        </p:nvSpPr>
        <p:spPr>
          <a:xfrm>
            <a:off x="-10690679" y="2734955"/>
            <a:ext cx="1771650" cy="895350"/>
          </a:xfrm>
          <a:prstGeom prst="rect">
            <a:avLst/>
          </a:prstGeom>
          <a:gradFill>
            <a:gsLst>
              <a:gs pos="100000">
                <a:schemeClr val="accent4"/>
              </a:gs>
              <a:gs pos="50000">
                <a:schemeClr val="accent3">
                  <a:alpha val="50000"/>
                </a:schemeClr>
              </a:gs>
              <a:gs pos="0">
                <a:schemeClr val="accent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9386235-5DE3-4E5C-A184-010A304950C1}"/>
              </a:ext>
            </a:extLst>
          </p:cNvPr>
          <p:cNvSpPr/>
          <p:nvPr userDrawn="1"/>
        </p:nvSpPr>
        <p:spPr>
          <a:xfrm>
            <a:off x="-8731250" y="2734955"/>
            <a:ext cx="1771650" cy="895350"/>
          </a:xfrm>
          <a:prstGeom prst="rect">
            <a:avLst/>
          </a:prstGeom>
          <a:gradFill>
            <a:gsLst>
              <a:gs pos="100000">
                <a:schemeClr val="accent5"/>
              </a:gs>
              <a:gs pos="50000">
                <a:schemeClr val="accent4">
                  <a:alpha val="50000"/>
                </a:schemeClr>
              </a:gs>
              <a:gs pos="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F2DEDF5-7B1B-46F8-AC89-47FA867DA15B}"/>
              </a:ext>
            </a:extLst>
          </p:cNvPr>
          <p:cNvSpPr/>
          <p:nvPr userDrawn="1"/>
        </p:nvSpPr>
        <p:spPr>
          <a:xfrm>
            <a:off x="-6771821" y="2734955"/>
            <a:ext cx="1771650" cy="895350"/>
          </a:xfrm>
          <a:prstGeom prst="rect">
            <a:avLst/>
          </a:prstGeom>
          <a:gradFill>
            <a:gsLst>
              <a:gs pos="100000">
                <a:schemeClr val="accent6"/>
              </a:gs>
              <a:gs pos="50000">
                <a:schemeClr val="accent5">
                  <a:alpha val="50000"/>
                </a:schemeClr>
              </a:gs>
              <a:gs pos="0">
                <a:schemeClr val="accent4"/>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7542AEC1-31E1-4541-A061-ABC17EA8DE59}"/>
              </a:ext>
            </a:extLst>
          </p:cNvPr>
          <p:cNvSpPr/>
          <p:nvPr userDrawn="1"/>
        </p:nvSpPr>
        <p:spPr>
          <a:xfrm>
            <a:off x="-4812392" y="2734955"/>
            <a:ext cx="1771650" cy="895350"/>
          </a:xfrm>
          <a:prstGeom prst="rect">
            <a:avLst/>
          </a:prstGeom>
          <a:gradFill>
            <a:gsLst>
              <a:gs pos="100000">
                <a:schemeClr val="accent6"/>
              </a:gs>
              <a:gs pos="66000">
                <a:schemeClr val="accent6">
                  <a:alpha val="50000"/>
                </a:schemeClr>
              </a:gs>
              <a:gs pos="33000">
                <a:schemeClr val="accent5">
                  <a:alpha val="50000"/>
                </a:schemeClr>
              </a:gs>
              <a:gs pos="0">
                <a:schemeClr val="accent5"/>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984FF38-DEAF-4965-BFF5-63A95CC922F6}"/>
              </a:ext>
            </a:extLst>
          </p:cNvPr>
          <p:cNvSpPr/>
          <p:nvPr userDrawn="1"/>
        </p:nvSpPr>
        <p:spPr>
          <a:xfrm>
            <a:off x="-2852963" y="2734955"/>
            <a:ext cx="1771650" cy="895350"/>
          </a:xfrm>
          <a:prstGeom prst="rect">
            <a:avLst/>
          </a:prstGeom>
          <a:gradFill>
            <a:gsLst>
              <a:gs pos="100000">
                <a:schemeClr val="accent6">
                  <a:lumMod val="75000"/>
                </a:schemeClr>
              </a:gs>
              <a:gs pos="0">
                <a:schemeClr val="accent6"/>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04FBB06-6ACF-42B3-A601-DA9092589AC7}"/>
              </a:ext>
            </a:extLst>
          </p:cNvPr>
          <p:cNvSpPr/>
          <p:nvPr userDrawn="1"/>
        </p:nvSpPr>
        <p:spPr>
          <a:xfrm>
            <a:off x="-12650108" y="3976775"/>
            <a:ext cx="1771650" cy="895350"/>
          </a:xfrm>
          <a:prstGeom prst="rect">
            <a:avLst/>
          </a:prstGeom>
          <a:gradFill>
            <a:gsLst>
              <a:gs pos="100000">
                <a:schemeClr val="accent3"/>
              </a:gs>
              <a:gs pos="50000">
                <a:srgbClr val="E6568E">
                  <a:alpha val="50000"/>
                </a:srgbClr>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3341E686-20A6-4E44-9E43-FCB7C9EBA87D}"/>
              </a:ext>
            </a:extLst>
          </p:cNvPr>
          <p:cNvSpPr/>
          <p:nvPr userDrawn="1"/>
        </p:nvSpPr>
        <p:spPr>
          <a:xfrm>
            <a:off x="-10690679" y="3976775"/>
            <a:ext cx="1771650" cy="895350"/>
          </a:xfrm>
          <a:prstGeom prst="rect">
            <a:avLst/>
          </a:prstGeom>
          <a:gradFill>
            <a:gsLst>
              <a:gs pos="100000">
                <a:schemeClr val="accent4"/>
              </a:gs>
              <a:gs pos="50000">
                <a:schemeClr val="accent3">
                  <a:alpha val="50000"/>
                </a:schemeClr>
              </a:gs>
              <a:gs pos="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257B2E2-55EC-4FE1-ADA3-F8A45D4499DB}"/>
              </a:ext>
            </a:extLst>
          </p:cNvPr>
          <p:cNvSpPr/>
          <p:nvPr userDrawn="1"/>
        </p:nvSpPr>
        <p:spPr>
          <a:xfrm>
            <a:off x="-8731250" y="3976775"/>
            <a:ext cx="1771650" cy="895350"/>
          </a:xfrm>
          <a:prstGeom prst="rect">
            <a:avLst/>
          </a:prstGeom>
          <a:gradFill>
            <a:gsLst>
              <a:gs pos="100000">
                <a:schemeClr val="accent5"/>
              </a:gs>
              <a:gs pos="50000">
                <a:schemeClr val="accent4">
                  <a:alpha val="50000"/>
                </a:schemeClr>
              </a:gs>
              <a:gs pos="0">
                <a:schemeClr val="accent3"/>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072476B-E2B3-4113-A8EB-53297064E723}"/>
              </a:ext>
            </a:extLst>
          </p:cNvPr>
          <p:cNvSpPr/>
          <p:nvPr userDrawn="1"/>
        </p:nvSpPr>
        <p:spPr>
          <a:xfrm>
            <a:off x="-6771821" y="3976775"/>
            <a:ext cx="1771650" cy="895350"/>
          </a:xfrm>
          <a:prstGeom prst="rect">
            <a:avLst/>
          </a:prstGeom>
          <a:gradFill>
            <a:gsLst>
              <a:gs pos="100000">
                <a:schemeClr val="accent6"/>
              </a:gs>
              <a:gs pos="50000">
                <a:schemeClr val="accent5">
                  <a:alpha val="50000"/>
                </a:schemeClr>
              </a:gs>
              <a:gs pos="0">
                <a:schemeClr val="accent4"/>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1C6BAAE-C408-4DC1-BBAC-F38F61BFF289}"/>
              </a:ext>
            </a:extLst>
          </p:cNvPr>
          <p:cNvSpPr/>
          <p:nvPr userDrawn="1"/>
        </p:nvSpPr>
        <p:spPr>
          <a:xfrm>
            <a:off x="-4812392" y="3976775"/>
            <a:ext cx="1771650" cy="895350"/>
          </a:xfrm>
          <a:prstGeom prst="rect">
            <a:avLst/>
          </a:prstGeom>
          <a:gradFill>
            <a:gsLst>
              <a:gs pos="100000">
                <a:schemeClr val="accent6"/>
              </a:gs>
              <a:gs pos="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3FEA89E8-F519-45D4-BBF1-51FF3A0D3F34}"/>
              </a:ext>
            </a:extLst>
          </p:cNvPr>
          <p:cNvSpPr/>
          <p:nvPr userDrawn="1"/>
        </p:nvSpPr>
        <p:spPr>
          <a:xfrm>
            <a:off x="-2852963" y="3976775"/>
            <a:ext cx="1771650" cy="895350"/>
          </a:xfrm>
          <a:prstGeom prst="rect">
            <a:avLst/>
          </a:prstGeom>
          <a:gradFill>
            <a:gsLst>
              <a:gs pos="100000">
                <a:schemeClr val="accent6">
                  <a:lumMod val="75000"/>
                </a:schemeClr>
              </a:gs>
              <a:gs pos="0">
                <a:schemeClr val="accent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92D4D7C-8548-4285-B27F-05D5E3A94E8C}"/>
              </a:ext>
            </a:extLst>
          </p:cNvPr>
          <p:cNvSpPr/>
          <p:nvPr userDrawn="1"/>
        </p:nvSpPr>
        <p:spPr>
          <a:xfrm>
            <a:off x="-12650108" y="5187869"/>
            <a:ext cx="1771650" cy="895350"/>
          </a:xfrm>
          <a:prstGeom prst="rect">
            <a:avLst/>
          </a:prstGeom>
          <a:gradFill>
            <a:gsLst>
              <a:gs pos="100000">
                <a:schemeClr val="accent3"/>
              </a:gs>
              <a:gs pos="50000">
                <a:srgbClr val="E6568E">
                  <a:alpha val="50000"/>
                </a:srgbClr>
              </a:gs>
              <a:gs pos="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40216C3-877A-4297-B95C-05B30F60A7EF}"/>
              </a:ext>
            </a:extLst>
          </p:cNvPr>
          <p:cNvSpPr/>
          <p:nvPr userDrawn="1"/>
        </p:nvSpPr>
        <p:spPr>
          <a:xfrm>
            <a:off x="-10690679" y="5187869"/>
            <a:ext cx="1771650" cy="895350"/>
          </a:xfrm>
          <a:prstGeom prst="rect">
            <a:avLst/>
          </a:prstGeom>
          <a:gradFill>
            <a:gsLst>
              <a:gs pos="100000">
                <a:schemeClr val="accent4"/>
              </a:gs>
              <a:gs pos="50000">
                <a:schemeClr val="accent3">
                  <a:alpha val="50000"/>
                </a:schemeClr>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61484F0D-1D79-4A0F-A30A-FF4C3A42CD45}"/>
              </a:ext>
            </a:extLst>
          </p:cNvPr>
          <p:cNvSpPr/>
          <p:nvPr userDrawn="1"/>
        </p:nvSpPr>
        <p:spPr>
          <a:xfrm>
            <a:off x="-8731250" y="5187869"/>
            <a:ext cx="1771650" cy="895350"/>
          </a:xfrm>
          <a:prstGeom prst="rect">
            <a:avLst/>
          </a:prstGeom>
          <a:gradFill>
            <a:gsLst>
              <a:gs pos="100000">
                <a:schemeClr val="accent5"/>
              </a:gs>
              <a:gs pos="50000">
                <a:schemeClr val="accent4">
                  <a:alpha val="50000"/>
                </a:schemeClr>
              </a:gs>
              <a:gs pos="0">
                <a:schemeClr val="accent3"/>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0C5E2FBE-40C1-4AFB-B186-76B57432052F}"/>
              </a:ext>
            </a:extLst>
          </p:cNvPr>
          <p:cNvSpPr/>
          <p:nvPr userDrawn="1"/>
        </p:nvSpPr>
        <p:spPr>
          <a:xfrm>
            <a:off x="-6771821" y="5187869"/>
            <a:ext cx="1771650" cy="895350"/>
          </a:xfrm>
          <a:prstGeom prst="rect">
            <a:avLst/>
          </a:prstGeom>
          <a:gradFill>
            <a:gsLst>
              <a:gs pos="100000">
                <a:schemeClr val="accent6"/>
              </a:gs>
              <a:gs pos="50000">
                <a:schemeClr val="accent5">
                  <a:alpha val="50000"/>
                </a:schemeClr>
              </a:gs>
              <a:gs pos="0">
                <a:schemeClr val="accent4"/>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D8F7C230-01B0-4354-9309-D7BBF4370994}"/>
              </a:ext>
            </a:extLst>
          </p:cNvPr>
          <p:cNvSpPr/>
          <p:nvPr userDrawn="1"/>
        </p:nvSpPr>
        <p:spPr>
          <a:xfrm>
            <a:off x="-4812392" y="5187869"/>
            <a:ext cx="1771650" cy="895350"/>
          </a:xfrm>
          <a:prstGeom prst="rect">
            <a:avLst/>
          </a:prstGeom>
          <a:gradFill>
            <a:gsLst>
              <a:gs pos="100000">
                <a:schemeClr val="accent6"/>
              </a:gs>
              <a:gs pos="0">
                <a:schemeClr val="accent5"/>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7E3E96E1-0305-47DD-BA0A-E2E3D38A52A0}"/>
              </a:ext>
            </a:extLst>
          </p:cNvPr>
          <p:cNvSpPr/>
          <p:nvPr userDrawn="1"/>
        </p:nvSpPr>
        <p:spPr>
          <a:xfrm>
            <a:off x="-2852963" y="5187869"/>
            <a:ext cx="1771650" cy="895350"/>
          </a:xfrm>
          <a:prstGeom prst="rect">
            <a:avLst/>
          </a:prstGeom>
          <a:gradFill>
            <a:gsLst>
              <a:gs pos="100000">
                <a:schemeClr val="accent6">
                  <a:lumMod val="75000"/>
                </a:schemeClr>
              </a:gs>
              <a:gs pos="0">
                <a:schemeClr val="accent6"/>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101C09C-4334-4CC0-B89D-7D5D06DD9B9A}"/>
              </a:ext>
            </a:extLst>
          </p:cNvPr>
          <p:cNvSpPr/>
          <p:nvPr userDrawn="1"/>
        </p:nvSpPr>
        <p:spPr>
          <a:xfrm>
            <a:off x="-12650108" y="6398963"/>
            <a:ext cx="1771650" cy="895350"/>
          </a:xfrm>
          <a:prstGeom prst="rect">
            <a:avLst/>
          </a:prstGeom>
          <a:gradFill>
            <a:gsLst>
              <a:gs pos="100000">
                <a:schemeClr val="accent3"/>
              </a:gs>
              <a:gs pos="50000">
                <a:srgbClr val="E6568E">
                  <a:alpha val="50000"/>
                </a:srgbClr>
              </a:gs>
              <a:gs pos="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10C6167-35A0-4DEC-9A9B-2155762BB378}"/>
              </a:ext>
            </a:extLst>
          </p:cNvPr>
          <p:cNvSpPr/>
          <p:nvPr userDrawn="1"/>
        </p:nvSpPr>
        <p:spPr>
          <a:xfrm>
            <a:off x="-10690679" y="6398963"/>
            <a:ext cx="1771650" cy="895350"/>
          </a:xfrm>
          <a:prstGeom prst="rect">
            <a:avLst/>
          </a:prstGeom>
          <a:gradFill>
            <a:gsLst>
              <a:gs pos="100000">
                <a:schemeClr val="accent4"/>
              </a:gs>
              <a:gs pos="50000">
                <a:schemeClr val="accent3">
                  <a:alpha val="50000"/>
                </a:schemeClr>
              </a:gs>
              <a:gs pos="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2C53E81-26AD-478B-BD2D-AB1B44848837}"/>
              </a:ext>
            </a:extLst>
          </p:cNvPr>
          <p:cNvSpPr/>
          <p:nvPr userDrawn="1"/>
        </p:nvSpPr>
        <p:spPr>
          <a:xfrm>
            <a:off x="-8731250" y="6398963"/>
            <a:ext cx="1771650" cy="895350"/>
          </a:xfrm>
          <a:prstGeom prst="rect">
            <a:avLst/>
          </a:prstGeom>
          <a:gradFill>
            <a:gsLst>
              <a:gs pos="100000">
                <a:schemeClr val="accent5"/>
              </a:gs>
              <a:gs pos="50000">
                <a:schemeClr val="accent4">
                  <a:alpha val="50000"/>
                </a:schemeClr>
              </a:gs>
              <a:gs pos="0">
                <a:schemeClr val="accent3"/>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9E8D4755-AE01-46F8-AADB-833BF3A30CF0}"/>
              </a:ext>
            </a:extLst>
          </p:cNvPr>
          <p:cNvSpPr/>
          <p:nvPr userDrawn="1"/>
        </p:nvSpPr>
        <p:spPr>
          <a:xfrm>
            <a:off x="-6771821" y="6398963"/>
            <a:ext cx="1771650" cy="895350"/>
          </a:xfrm>
          <a:prstGeom prst="rect">
            <a:avLst/>
          </a:prstGeom>
          <a:gradFill>
            <a:gsLst>
              <a:gs pos="100000">
                <a:schemeClr val="accent6"/>
              </a:gs>
              <a:gs pos="50000">
                <a:schemeClr val="accent5">
                  <a:alpha val="50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D9DD7F20-697D-41C5-A684-04665C65CF0C}"/>
              </a:ext>
            </a:extLst>
          </p:cNvPr>
          <p:cNvSpPr/>
          <p:nvPr userDrawn="1"/>
        </p:nvSpPr>
        <p:spPr>
          <a:xfrm>
            <a:off x="-4820101" y="6398963"/>
            <a:ext cx="1771650" cy="895350"/>
          </a:xfrm>
          <a:prstGeom prst="rect">
            <a:avLst/>
          </a:prstGeom>
          <a:gradFill>
            <a:gsLst>
              <a:gs pos="100000">
                <a:schemeClr val="accent6"/>
              </a:gs>
              <a:gs pos="0">
                <a:schemeClr val="accent5"/>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3FD26935-7A59-4415-86EF-4D2F4D3E4436}"/>
              </a:ext>
            </a:extLst>
          </p:cNvPr>
          <p:cNvSpPr/>
          <p:nvPr userDrawn="1"/>
        </p:nvSpPr>
        <p:spPr>
          <a:xfrm>
            <a:off x="-2852963" y="6398963"/>
            <a:ext cx="1771650" cy="895350"/>
          </a:xfrm>
          <a:prstGeom prst="rect">
            <a:avLst/>
          </a:prstGeom>
          <a:gradFill>
            <a:gsLst>
              <a:gs pos="100000">
                <a:schemeClr val="accent6">
                  <a:lumMod val="75000"/>
                </a:schemeClr>
              </a:gs>
              <a:gs pos="0">
                <a:schemeClr val="accent6"/>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03FD1753-DFCA-4824-8B4D-19641F187792}"/>
              </a:ext>
            </a:extLst>
          </p:cNvPr>
          <p:cNvSpPr txBox="1"/>
          <p:nvPr userDrawn="1"/>
        </p:nvSpPr>
        <p:spPr>
          <a:xfrm>
            <a:off x="4074900" y="2542788"/>
            <a:ext cx="10138200" cy="5201424"/>
          </a:xfrm>
          <a:prstGeom prst="rect">
            <a:avLst/>
          </a:prstGeom>
          <a:noFill/>
        </p:spPr>
        <p:txBody>
          <a:bodyPr wrap="square" rtlCol="0">
            <a:spAutoFit/>
          </a:bodyPr>
          <a:lstStyle/>
          <a:p>
            <a:pPr algn="ctr"/>
            <a:r>
              <a:rPr lang="en-US" sz="16600">
                <a:gradFill>
                  <a:gsLst>
                    <a:gs pos="100000">
                      <a:schemeClr val="accent6"/>
                    </a:gs>
                    <a:gs pos="80000">
                      <a:schemeClr val="accent5"/>
                    </a:gs>
                    <a:gs pos="60000">
                      <a:schemeClr val="accent4"/>
                    </a:gs>
                    <a:gs pos="40000">
                      <a:schemeClr val="accent3"/>
                    </a:gs>
                    <a:gs pos="20000">
                      <a:schemeClr val="accent2"/>
                    </a:gs>
                    <a:gs pos="1000">
                      <a:schemeClr val="accent1"/>
                    </a:gs>
                  </a:gsLst>
                  <a:lin ang="9000000" scaled="0"/>
                </a:gradFill>
                <a:latin typeface="+mj-lt"/>
              </a:rPr>
              <a:t>COLOR SHEET</a:t>
            </a:r>
            <a:endParaRPr lang="ru-RU" sz="16600">
              <a:gradFill>
                <a:gsLst>
                  <a:gs pos="100000">
                    <a:schemeClr val="accent6"/>
                  </a:gs>
                  <a:gs pos="80000">
                    <a:schemeClr val="accent5"/>
                  </a:gs>
                  <a:gs pos="60000">
                    <a:schemeClr val="accent4"/>
                  </a:gs>
                  <a:gs pos="40000">
                    <a:schemeClr val="accent3"/>
                  </a:gs>
                  <a:gs pos="20000">
                    <a:schemeClr val="accent2"/>
                  </a:gs>
                  <a:gs pos="1000">
                    <a:schemeClr val="accent1"/>
                  </a:gs>
                </a:gsLst>
                <a:lin ang="9000000" scaled="0"/>
              </a:gradFill>
              <a:latin typeface="+mj-lt"/>
            </a:endParaRPr>
          </a:p>
        </p:txBody>
      </p:sp>
      <p:sp>
        <p:nvSpPr>
          <p:cNvPr id="68" name="Rectangle 67">
            <a:extLst>
              <a:ext uri="{FF2B5EF4-FFF2-40B4-BE49-F238E27FC236}">
                <a16:creationId xmlns:a16="http://schemas.microsoft.com/office/drawing/2014/main" id="{CF06F30A-15E0-4D2D-9C6B-343CA9BDA119}"/>
              </a:ext>
            </a:extLst>
          </p:cNvPr>
          <p:cNvSpPr/>
          <p:nvPr userDrawn="1"/>
        </p:nvSpPr>
        <p:spPr>
          <a:xfrm>
            <a:off x="3359602" y="17424698"/>
            <a:ext cx="11539297" cy="895350"/>
          </a:xfrm>
          <a:prstGeom prst="rect">
            <a:avLst/>
          </a:prstGeom>
          <a:gradFill>
            <a:gsLst>
              <a:gs pos="0">
                <a:schemeClr val="accent5"/>
              </a:gs>
              <a:gs pos="33000">
                <a:schemeClr val="accent4"/>
              </a:gs>
              <a:gs pos="66000">
                <a:schemeClr val="accent3"/>
              </a:gs>
              <a:gs pos="100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23DA8D5-75F0-48DF-A6BD-1D9EEB0E0822}"/>
              </a:ext>
            </a:extLst>
          </p:cNvPr>
          <p:cNvSpPr/>
          <p:nvPr userDrawn="1"/>
        </p:nvSpPr>
        <p:spPr>
          <a:xfrm>
            <a:off x="19369313" y="2734955"/>
            <a:ext cx="1771650" cy="895350"/>
          </a:xfrm>
          <a:prstGeom prst="rect">
            <a:avLst/>
          </a:prstGeom>
          <a:gradFill>
            <a:gsLst>
              <a:gs pos="100000">
                <a:schemeClr val="accent3"/>
              </a:gs>
              <a:gs pos="50000">
                <a:srgbClr val="E6568E">
                  <a:alpha val="50000"/>
                </a:srgbClr>
              </a:gs>
              <a:gs pos="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6909CA9-D209-4159-A7E5-310FCFD4435B}"/>
              </a:ext>
            </a:extLst>
          </p:cNvPr>
          <p:cNvSpPr/>
          <p:nvPr userDrawn="1"/>
        </p:nvSpPr>
        <p:spPr>
          <a:xfrm>
            <a:off x="21328742" y="2734955"/>
            <a:ext cx="1771650" cy="895350"/>
          </a:xfrm>
          <a:prstGeom prst="rect">
            <a:avLst/>
          </a:prstGeom>
          <a:gradFill>
            <a:gsLst>
              <a:gs pos="100000">
                <a:schemeClr val="accent4"/>
              </a:gs>
              <a:gs pos="50000">
                <a:schemeClr val="accent3">
                  <a:alpha val="50000"/>
                </a:schemeClr>
              </a:gs>
              <a:gs pos="0">
                <a:schemeClr val="accent2"/>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7985243F-FB47-4269-A9ED-F3B32B7FCB8C}"/>
              </a:ext>
            </a:extLst>
          </p:cNvPr>
          <p:cNvSpPr/>
          <p:nvPr userDrawn="1"/>
        </p:nvSpPr>
        <p:spPr>
          <a:xfrm>
            <a:off x="23288171" y="2734955"/>
            <a:ext cx="1771650" cy="895350"/>
          </a:xfrm>
          <a:prstGeom prst="rect">
            <a:avLst/>
          </a:prstGeom>
          <a:gradFill>
            <a:gsLst>
              <a:gs pos="100000">
                <a:schemeClr val="accent5"/>
              </a:gs>
              <a:gs pos="50000">
                <a:schemeClr val="accent4">
                  <a:alpha val="50000"/>
                </a:schemeClr>
              </a:gs>
              <a:gs pos="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66BB7FE9-32D5-469B-932A-C993D32C66CC}"/>
              </a:ext>
            </a:extLst>
          </p:cNvPr>
          <p:cNvSpPr/>
          <p:nvPr userDrawn="1"/>
        </p:nvSpPr>
        <p:spPr>
          <a:xfrm>
            <a:off x="25247600" y="2734955"/>
            <a:ext cx="1771650" cy="895350"/>
          </a:xfrm>
          <a:prstGeom prst="rect">
            <a:avLst/>
          </a:prstGeom>
          <a:gradFill>
            <a:gsLst>
              <a:gs pos="100000">
                <a:schemeClr val="accent6"/>
              </a:gs>
              <a:gs pos="50000">
                <a:schemeClr val="accent5">
                  <a:alpha val="50000"/>
                </a:schemeClr>
              </a:gs>
              <a:gs pos="0">
                <a:schemeClr val="accent4"/>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D058CFEB-D802-4A8D-9337-BB6F3BB34FEC}"/>
              </a:ext>
            </a:extLst>
          </p:cNvPr>
          <p:cNvSpPr/>
          <p:nvPr userDrawn="1"/>
        </p:nvSpPr>
        <p:spPr>
          <a:xfrm>
            <a:off x="27207029" y="2734955"/>
            <a:ext cx="1771650" cy="895350"/>
          </a:xfrm>
          <a:prstGeom prst="rect">
            <a:avLst/>
          </a:prstGeom>
          <a:gradFill>
            <a:gsLst>
              <a:gs pos="100000">
                <a:schemeClr val="accent6"/>
              </a:gs>
              <a:gs pos="66000">
                <a:schemeClr val="accent6">
                  <a:alpha val="50000"/>
                </a:schemeClr>
              </a:gs>
              <a:gs pos="33000">
                <a:schemeClr val="accent5">
                  <a:alpha val="50000"/>
                </a:schemeClr>
              </a:gs>
              <a:gs pos="0">
                <a:schemeClr val="accent5"/>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3774205-3920-478A-A839-74D594EDCACE}"/>
              </a:ext>
            </a:extLst>
          </p:cNvPr>
          <p:cNvSpPr/>
          <p:nvPr userDrawn="1"/>
        </p:nvSpPr>
        <p:spPr>
          <a:xfrm>
            <a:off x="29166458" y="2734955"/>
            <a:ext cx="1771650" cy="895350"/>
          </a:xfrm>
          <a:prstGeom prst="rect">
            <a:avLst/>
          </a:prstGeom>
          <a:gradFill>
            <a:gsLst>
              <a:gs pos="100000">
                <a:schemeClr val="accent6">
                  <a:lumMod val="75000"/>
                </a:schemeClr>
              </a:gs>
              <a:gs pos="0">
                <a:schemeClr val="accent6"/>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26DFFC0-F563-4181-8C07-01721106AFAE}"/>
              </a:ext>
            </a:extLst>
          </p:cNvPr>
          <p:cNvSpPr/>
          <p:nvPr userDrawn="1"/>
        </p:nvSpPr>
        <p:spPr>
          <a:xfrm>
            <a:off x="19369313" y="3976775"/>
            <a:ext cx="1771650" cy="895350"/>
          </a:xfrm>
          <a:prstGeom prst="rect">
            <a:avLst/>
          </a:prstGeom>
          <a:gradFill>
            <a:gsLst>
              <a:gs pos="100000">
                <a:schemeClr val="accent3"/>
              </a:gs>
              <a:gs pos="50000">
                <a:srgbClr val="E6568E">
                  <a:alpha val="50000"/>
                </a:srgbClr>
              </a:gs>
              <a:gs pos="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AA577136-6AB9-4E86-A4D2-D8B4C2B2EA0D}"/>
              </a:ext>
            </a:extLst>
          </p:cNvPr>
          <p:cNvSpPr/>
          <p:nvPr userDrawn="1"/>
        </p:nvSpPr>
        <p:spPr>
          <a:xfrm>
            <a:off x="21328742" y="3976775"/>
            <a:ext cx="1771650" cy="895350"/>
          </a:xfrm>
          <a:prstGeom prst="rect">
            <a:avLst/>
          </a:prstGeom>
          <a:gradFill>
            <a:gsLst>
              <a:gs pos="100000">
                <a:schemeClr val="accent4"/>
              </a:gs>
              <a:gs pos="50000">
                <a:schemeClr val="accent3">
                  <a:alpha val="50000"/>
                </a:schemeClr>
              </a:gs>
              <a:gs pos="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CB500D4-E411-40A1-AD2F-4DAE4151AC56}"/>
              </a:ext>
            </a:extLst>
          </p:cNvPr>
          <p:cNvSpPr/>
          <p:nvPr userDrawn="1"/>
        </p:nvSpPr>
        <p:spPr>
          <a:xfrm>
            <a:off x="23288171" y="3976775"/>
            <a:ext cx="1771650" cy="895350"/>
          </a:xfrm>
          <a:prstGeom prst="rect">
            <a:avLst/>
          </a:prstGeom>
          <a:gradFill>
            <a:gsLst>
              <a:gs pos="100000">
                <a:schemeClr val="accent5"/>
              </a:gs>
              <a:gs pos="50000">
                <a:schemeClr val="accent4">
                  <a:alpha val="50000"/>
                </a:schemeClr>
              </a:gs>
              <a:gs pos="0">
                <a:schemeClr val="accent3"/>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856A43F-8D50-4A13-87DA-64335E0F3B01}"/>
              </a:ext>
            </a:extLst>
          </p:cNvPr>
          <p:cNvSpPr/>
          <p:nvPr userDrawn="1"/>
        </p:nvSpPr>
        <p:spPr>
          <a:xfrm>
            <a:off x="25247600" y="3976775"/>
            <a:ext cx="1771650" cy="895350"/>
          </a:xfrm>
          <a:prstGeom prst="rect">
            <a:avLst/>
          </a:prstGeom>
          <a:gradFill>
            <a:gsLst>
              <a:gs pos="100000">
                <a:schemeClr val="accent6"/>
              </a:gs>
              <a:gs pos="50000">
                <a:schemeClr val="accent5">
                  <a:alpha val="50000"/>
                </a:schemeClr>
              </a:gs>
              <a:gs pos="0">
                <a:schemeClr val="accent4"/>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7A22D757-33D8-42B8-AED0-6EDE96421782}"/>
              </a:ext>
            </a:extLst>
          </p:cNvPr>
          <p:cNvSpPr/>
          <p:nvPr userDrawn="1"/>
        </p:nvSpPr>
        <p:spPr>
          <a:xfrm>
            <a:off x="27207029" y="3976775"/>
            <a:ext cx="1771650" cy="895350"/>
          </a:xfrm>
          <a:prstGeom prst="rect">
            <a:avLst/>
          </a:prstGeom>
          <a:gradFill>
            <a:gsLst>
              <a:gs pos="100000">
                <a:schemeClr val="accent6"/>
              </a:gs>
              <a:gs pos="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5E1AC82-66B9-48C7-913D-629802895916}"/>
              </a:ext>
            </a:extLst>
          </p:cNvPr>
          <p:cNvSpPr/>
          <p:nvPr userDrawn="1"/>
        </p:nvSpPr>
        <p:spPr>
          <a:xfrm>
            <a:off x="29166458" y="3976775"/>
            <a:ext cx="1771650" cy="895350"/>
          </a:xfrm>
          <a:prstGeom prst="rect">
            <a:avLst/>
          </a:prstGeom>
          <a:gradFill>
            <a:gsLst>
              <a:gs pos="100000">
                <a:schemeClr val="accent6">
                  <a:lumMod val="75000"/>
                </a:schemeClr>
              </a:gs>
              <a:gs pos="0">
                <a:schemeClr val="accent6"/>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3D219B66-3190-49FD-BA76-7D7F39D85803}"/>
              </a:ext>
            </a:extLst>
          </p:cNvPr>
          <p:cNvSpPr/>
          <p:nvPr userDrawn="1"/>
        </p:nvSpPr>
        <p:spPr>
          <a:xfrm>
            <a:off x="19369313" y="5187869"/>
            <a:ext cx="1771650" cy="895350"/>
          </a:xfrm>
          <a:prstGeom prst="rect">
            <a:avLst/>
          </a:prstGeom>
          <a:gradFill>
            <a:gsLst>
              <a:gs pos="100000">
                <a:schemeClr val="accent3"/>
              </a:gs>
              <a:gs pos="50000">
                <a:srgbClr val="E6568E">
                  <a:alpha val="50000"/>
                </a:srgbClr>
              </a:gs>
              <a:gs pos="0">
                <a:schemeClr val="accent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93A28A0-83C8-4F49-9C64-5EFE5E053CD7}"/>
              </a:ext>
            </a:extLst>
          </p:cNvPr>
          <p:cNvSpPr/>
          <p:nvPr userDrawn="1"/>
        </p:nvSpPr>
        <p:spPr>
          <a:xfrm>
            <a:off x="21328742" y="5187869"/>
            <a:ext cx="1771650" cy="895350"/>
          </a:xfrm>
          <a:prstGeom prst="rect">
            <a:avLst/>
          </a:prstGeom>
          <a:gradFill>
            <a:gsLst>
              <a:gs pos="100000">
                <a:schemeClr val="accent4"/>
              </a:gs>
              <a:gs pos="50000">
                <a:schemeClr val="accent3">
                  <a:alpha val="50000"/>
                </a:schemeClr>
              </a:gs>
              <a:gs pos="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3EE218E6-34CB-4004-B1E8-91E94D288CBF}"/>
              </a:ext>
            </a:extLst>
          </p:cNvPr>
          <p:cNvSpPr/>
          <p:nvPr userDrawn="1"/>
        </p:nvSpPr>
        <p:spPr>
          <a:xfrm>
            <a:off x="23288171" y="5187869"/>
            <a:ext cx="1771650" cy="895350"/>
          </a:xfrm>
          <a:prstGeom prst="rect">
            <a:avLst/>
          </a:prstGeom>
          <a:gradFill>
            <a:gsLst>
              <a:gs pos="100000">
                <a:schemeClr val="accent5"/>
              </a:gs>
              <a:gs pos="50000">
                <a:schemeClr val="accent4">
                  <a:alpha val="50000"/>
                </a:schemeClr>
              </a:gs>
              <a:gs pos="0">
                <a:schemeClr val="accent3"/>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D36FDB4B-0938-4DA4-8897-EE4470147B14}"/>
              </a:ext>
            </a:extLst>
          </p:cNvPr>
          <p:cNvSpPr/>
          <p:nvPr userDrawn="1"/>
        </p:nvSpPr>
        <p:spPr>
          <a:xfrm>
            <a:off x="25247600" y="5187869"/>
            <a:ext cx="1771650" cy="895350"/>
          </a:xfrm>
          <a:prstGeom prst="rect">
            <a:avLst/>
          </a:prstGeom>
          <a:gradFill>
            <a:gsLst>
              <a:gs pos="100000">
                <a:schemeClr val="accent6"/>
              </a:gs>
              <a:gs pos="50000">
                <a:schemeClr val="accent5">
                  <a:alpha val="50000"/>
                </a:schemeClr>
              </a:gs>
              <a:gs pos="0">
                <a:schemeClr val="accent4"/>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40794D18-B750-4932-A08F-BB9A81E68964}"/>
              </a:ext>
            </a:extLst>
          </p:cNvPr>
          <p:cNvSpPr/>
          <p:nvPr userDrawn="1"/>
        </p:nvSpPr>
        <p:spPr>
          <a:xfrm>
            <a:off x="27207029" y="5187869"/>
            <a:ext cx="1771650" cy="895350"/>
          </a:xfrm>
          <a:prstGeom prst="rect">
            <a:avLst/>
          </a:prstGeom>
          <a:gradFill>
            <a:gsLst>
              <a:gs pos="100000">
                <a:schemeClr val="accent6"/>
              </a:gs>
              <a:gs pos="0">
                <a:schemeClr val="accent5"/>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1C0664A5-9B41-42FD-9F61-83E778CF0B29}"/>
              </a:ext>
            </a:extLst>
          </p:cNvPr>
          <p:cNvSpPr/>
          <p:nvPr userDrawn="1"/>
        </p:nvSpPr>
        <p:spPr>
          <a:xfrm>
            <a:off x="29166458" y="5187869"/>
            <a:ext cx="1771650" cy="895350"/>
          </a:xfrm>
          <a:prstGeom prst="rect">
            <a:avLst/>
          </a:prstGeom>
          <a:gradFill>
            <a:gsLst>
              <a:gs pos="100000">
                <a:schemeClr val="accent6">
                  <a:lumMod val="75000"/>
                </a:schemeClr>
              </a:gs>
              <a:gs pos="0">
                <a:schemeClr val="accent6"/>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DF3B59F7-D274-4052-9639-CC7DCC1A66A8}"/>
              </a:ext>
            </a:extLst>
          </p:cNvPr>
          <p:cNvSpPr/>
          <p:nvPr userDrawn="1"/>
        </p:nvSpPr>
        <p:spPr>
          <a:xfrm>
            <a:off x="19369313" y="6398963"/>
            <a:ext cx="1771650" cy="895350"/>
          </a:xfrm>
          <a:prstGeom prst="rect">
            <a:avLst/>
          </a:prstGeom>
          <a:gradFill>
            <a:gsLst>
              <a:gs pos="100000">
                <a:schemeClr val="accent3"/>
              </a:gs>
              <a:gs pos="50000">
                <a:srgbClr val="E6568E">
                  <a:alpha val="50000"/>
                </a:srgbClr>
              </a:gs>
              <a:gs pos="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20B0DF4-FAEF-4ECA-BCA6-0328C809DA6D}"/>
              </a:ext>
            </a:extLst>
          </p:cNvPr>
          <p:cNvSpPr/>
          <p:nvPr userDrawn="1"/>
        </p:nvSpPr>
        <p:spPr>
          <a:xfrm>
            <a:off x="21328742" y="6398963"/>
            <a:ext cx="1771650" cy="895350"/>
          </a:xfrm>
          <a:prstGeom prst="rect">
            <a:avLst/>
          </a:prstGeom>
          <a:gradFill>
            <a:gsLst>
              <a:gs pos="100000">
                <a:schemeClr val="accent4"/>
              </a:gs>
              <a:gs pos="50000">
                <a:schemeClr val="accent3">
                  <a:alpha val="50000"/>
                </a:schemeClr>
              </a:gs>
              <a:gs pos="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BB37811D-EB6C-492D-A9F5-827F54AF4462}"/>
              </a:ext>
            </a:extLst>
          </p:cNvPr>
          <p:cNvSpPr/>
          <p:nvPr userDrawn="1"/>
        </p:nvSpPr>
        <p:spPr>
          <a:xfrm>
            <a:off x="23288171" y="6398963"/>
            <a:ext cx="1771650" cy="895350"/>
          </a:xfrm>
          <a:prstGeom prst="rect">
            <a:avLst/>
          </a:prstGeom>
          <a:gradFill>
            <a:gsLst>
              <a:gs pos="100000">
                <a:schemeClr val="accent5"/>
              </a:gs>
              <a:gs pos="50000">
                <a:schemeClr val="accent4">
                  <a:alpha val="50000"/>
                </a:schemeClr>
              </a:gs>
              <a:gs pos="0">
                <a:schemeClr val="accent3"/>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4B1C1A88-A855-46EF-9F27-64F7D9F0BA38}"/>
              </a:ext>
            </a:extLst>
          </p:cNvPr>
          <p:cNvSpPr/>
          <p:nvPr userDrawn="1"/>
        </p:nvSpPr>
        <p:spPr>
          <a:xfrm>
            <a:off x="25247600" y="6398963"/>
            <a:ext cx="1771650" cy="895350"/>
          </a:xfrm>
          <a:prstGeom prst="rect">
            <a:avLst/>
          </a:prstGeom>
          <a:gradFill>
            <a:gsLst>
              <a:gs pos="100000">
                <a:schemeClr val="accent6"/>
              </a:gs>
              <a:gs pos="50000">
                <a:schemeClr val="accent5">
                  <a:alpha val="50000"/>
                </a:schemeClr>
              </a:gs>
              <a:gs pos="0">
                <a:schemeClr val="accent4"/>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9BD3782A-822A-4B25-B42A-506EE2D52AB9}"/>
              </a:ext>
            </a:extLst>
          </p:cNvPr>
          <p:cNvSpPr/>
          <p:nvPr userDrawn="1"/>
        </p:nvSpPr>
        <p:spPr>
          <a:xfrm>
            <a:off x="27199320" y="6398963"/>
            <a:ext cx="1771650" cy="895350"/>
          </a:xfrm>
          <a:prstGeom prst="rect">
            <a:avLst/>
          </a:prstGeom>
          <a:gradFill>
            <a:gsLst>
              <a:gs pos="100000">
                <a:schemeClr val="accent6"/>
              </a:gs>
              <a:gs pos="0">
                <a:schemeClr val="accent5"/>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C3B2F6AC-3BEA-44EF-A964-89836A9FA730}"/>
              </a:ext>
            </a:extLst>
          </p:cNvPr>
          <p:cNvSpPr/>
          <p:nvPr userDrawn="1"/>
        </p:nvSpPr>
        <p:spPr>
          <a:xfrm>
            <a:off x="29166458" y="6398963"/>
            <a:ext cx="1771650" cy="895350"/>
          </a:xfrm>
          <a:prstGeom prst="rect">
            <a:avLst/>
          </a:prstGeom>
          <a:gradFill>
            <a:gsLst>
              <a:gs pos="100000">
                <a:schemeClr val="accent6">
                  <a:lumMod val="75000"/>
                </a:schemeClr>
              </a:gs>
              <a:gs pos="0">
                <a:schemeClr val="accent6"/>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9399600"/>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3_01 - BLAN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753936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32_01 - BLANK">
    <p:bg>
      <p:bgPr>
        <a:solidFill>
          <a:schemeClr val="tx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2FCD7B-4632-432C-AE09-A03957113A6F}"/>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555936620"/>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DEFAULT - Title">
    <p:bg>
      <p:bgPr>
        <a:solidFill>
          <a:schemeClr val="tx1"/>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6E02EB8-4CBB-4C97-AC85-6BAEE43B152F}"/>
              </a:ext>
            </a:extLst>
          </p:cNvPr>
          <p:cNvSpPr/>
          <p:nvPr userDrawn="1"/>
        </p:nvSpPr>
        <p:spPr>
          <a:xfrm rot="10800000" flipH="1" flipV="1">
            <a:off x="0" y="-2"/>
            <a:ext cx="18288000" cy="647702"/>
          </a:xfrm>
          <a:prstGeom prst="roundRect">
            <a:avLst>
              <a:gd name="adj" fmla="val 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92FCD7B-4632-432C-AE09-A03957113A6F}"/>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57139525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35_01 - BLANK">
    <p:bg>
      <p:bgPr>
        <a:solidFill>
          <a:schemeClr val="tx1"/>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147E30C-C464-44C9-84B9-C651C1BC1DF9}"/>
              </a:ext>
            </a:extLst>
          </p:cNvPr>
          <p:cNvSpPr/>
          <p:nvPr userDrawn="1"/>
        </p:nvSpPr>
        <p:spPr>
          <a:xfrm rot="10800000" flipH="1" flipV="1">
            <a:off x="0" y="9639297"/>
            <a:ext cx="18288000" cy="647702"/>
          </a:xfrm>
          <a:prstGeom prst="roundRect">
            <a:avLst>
              <a:gd name="adj" fmla="val 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94694606-ABEA-4095-8D53-FF83E07C48AB}"/>
              </a:ext>
            </a:extLst>
          </p:cNvPr>
          <p:cNvSpPr/>
          <p:nvPr userDrawn="1"/>
        </p:nvSpPr>
        <p:spPr>
          <a:xfrm rot="10800000" flipH="1" flipV="1">
            <a:off x="0" y="-2"/>
            <a:ext cx="18288000" cy="647702"/>
          </a:xfrm>
          <a:prstGeom prst="roundRect">
            <a:avLst>
              <a:gd name="adj" fmla="val 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5D7004-F5FA-4A63-BC13-01C888C4B4C4}"/>
              </a:ext>
            </a:extLst>
          </p:cNvPr>
          <p:cNvSpPr txBox="1"/>
          <p:nvPr userDrawn="1"/>
        </p:nvSpPr>
        <p:spPr>
          <a:xfrm>
            <a:off x="8553450" y="9316131"/>
            <a:ext cx="8362950" cy="646331"/>
          </a:xfrm>
          <a:prstGeom prst="rect">
            <a:avLst/>
          </a:prstGeom>
          <a:noFill/>
        </p:spPr>
        <p:txBody>
          <a:bodyPr wrap="square" rtlCol="0">
            <a:spAutoFit/>
          </a:bodyPr>
          <a:lstStyle/>
          <a:p>
            <a:pPr algn="r"/>
            <a:r>
              <a:rPr lang="en-US" sz="3600">
                <a:solidFill>
                  <a:schemeClr val="bg1">
                    <a:lumMod val="75000"/>
                  </a:schemeClr>
                </a:solidFill>
                <a:latin typeface="+mn-lt"/>
                <a:ea typeface="Roboto Thin" pitchFamily="2" charset="0"/>
              </a:rPr>
              <a:t>www.company.com</a:t>
            </a:r>
            <a:endParaRPr lang="uk-UA" sz="3600">
              <a:solidFill>
                <a:schemeClr val="bg1">
                  <a:lumMod val="75000"/>
                </a:schemeClr>
              </a:solidFill>
              <a:latin typeface="+mn-lt"/>
              <a:ea typeface="Roboto Thin" pitchFamily="2" charset="0"/>
            </a:endParaRPr>
          </a:p>
        </p:txBody>
      </p:sp>
      <p:sp>
        <p:nvSpPr>
          <p:cNvPr id="6" name="Title 4">
            <a:extLst>
              <a:ext uri="{FF2B5EF4-FFF2-40B4-BE49-F238E27FC236}">
                <a16:creationId xmlns:a16="http://schemas.microsoft.com/office/drawing/2014/main" id="{C3C9C03B-2E3C-47D9-845E-A2FC81AECB91}"/>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3580406357"/>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24_BLANK">
    <p:bg>
      <p:bgPr>
        <a:solidFill>
          <a:schemeClr val="tx1"/>
        </a:solidFill>
        <a:effectLst/>
      </p:bgPr>
    </p:bg>
    <p:spTree>
      <p:nvGrpSpPr>
        <p:cNvPr id="1" name=""/>
        <p:cNvGrpSpPr/>
        <p:nvPr/>
      </p:nvGrpSpPr>
      <p:grpSpPr>
        <a:xfrm>
          <a:off x="0" y="0"/>
          <a:ext cx="0" cy="0"/>
          <a:chOff x="0" y="0"/>
          <a:chExt cx="0" cy="0"/>
        </a:xfrm>
      </p:grpSpPr>
      <p:sp>
        <p:nvSpPr>
          <p:cNvPr id="27" name="Picture Placeholder 2"/>
          <p:cNvSpPr>
            <a:spLocks noGrp="1"/>
          </p:cNvSpPr>
          <p:nvPr>
            <p:ph type="pic" sz="quarter" idx="10"/>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3031201344"/>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27_BLAN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21644BE-9EF6-4F34-8C65-8690D6878534}"/>
              </a:ext>
            </a:extLst>
          </p:cNvPr>
          <p:cNvSpPr>
            <a:spLocks noGrp="1"/>
          </p:cNvSpPr>
          <p:nvPr>
            <p:ph type="pic" sz="quarter" idx="10"/>
          </p:nvPr>
        </p:nvSpPr>
        <p:spPr>
          <a:xfrm>
            <a:off x="1371600" y="1371600"/>
            <a:ext cx="15544800" cy="7543800"/>
          </a:xfrm>
          <a:prstGeom prst="roundRect">
            <a:avLst>
              <a:gd name="adj" fmla="val 2021"/>
            </a:avLst>
          </a:prstGeom>
        </p:spPr>
        <p:txBody>
          <a:bodyPr/>
          <a:lstStyle/>
          <a:p>
            <a:endParaRPr lang="uk-UA"/>
          </a:p>
        </p:txBody>
      </p:sp>
      <p:sp>
        <p:nvSpPr>
          <p:cNvPr id="5" name="Title 4">
            <a:extLst>
              <a:ext uri="{FF2B5EF4-FFF2-40B4-BE49-F238E27FC236}">
                <a16:creationId xmlns:a16="http://schemas.microsoft.com/office/drawing/2014/main" id="{3815914F-FDB1-440C-9E18-D27D5868B538}"/>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354573754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92_BLANK">
    <p:bg>
      <p:bgPr>
        <a:solidFill>
          <a:schemeClr val="tx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371600" y="1371600"/>
            <a:ext cx="15544800" cy="6019800"/>
          </a:xfrm>
          <a:prstGeom prst="roundRect">
            <a:avLst>
              <a:gd name="adj" fmla="val 2426"/>
            </a:avLst>
          </a:prstGeom>
        </p:spPr>
        <p:txBody>
          <a:bodyPr/>
          <a:lstStyle/>
          <a:p>
            <a:endParaRPr lang="uk-UA"/>
          </a:p>
        </p:txBody>
      </p:sp>
      <p:sp>
        <p:nvSpPr>
          <p:cNvPr id="4" name="Title 4">
            <a:extLst>
              <a:ext uri="{FF2B5EF4-FFF2-40B4-BE49-F238E27FC236}">
                <a16:creationId xmlns:a16="http://schemas.microsoft.com/office/drawing/2014/main" id="{9DE83458-DC7C-4F50-8CDD-14D91D0DDC9D}"/>
              </a:ext>
            </a:extLst>
          </p:cNvPr>
          <p:cNvSpPr>
            <a:spLocks noGrp="1"/>
          </p:cNvSpPr>
          <p:nvPr>
            <p:ph type="title" hasCustomPrompt="1"/>
          </p:nvPr>
        </p:nvSpPr>
        <p:spPr>
          <a:xfrm>
            <a:off x="2705100" y="307236"/>
            <a:ext cx="12877800" cy="757130"/>
          </a:xfrm>
          <a:prstGeom prst="rect">
            <a:avLst/>
          </a:prstGeom>
          <a:noFill/>
        </p:spPr>
        <p:txBody>
          <a:bodyPr wrap="square" rtlCol="0">
            <a:spAutoFit/>
          </a:bodyPr>
          <a:lstStyle>
            <a:lvl1pPr algn="ct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2235394687"/>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8_01 - BLAN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2B4464-F622-4D59-B0EB-837A7D569281}"/>
              </a:ext>
            </a:extLst>
          </p:cNvPr>
          <p:cNvSpPr>
            <a:spLocks noGrp="1"/>
          </p:cNvSpPr>
          <p:nvPr>
            <p:ph type="pic" sz="quarter" idx="10"/>
          </p:nvPr>
        </p:nvSpPr>
        <p:spPr>
          <a:xfrm>
            <a:off x="1371600" y="1371600"/>
            <a:ext cx="12462387" cy="7543800"/>
          </a:xfrm>
          <a:prstGeom prst="rect">
            <a:avLst/>
          </a:prstGeom>
        </p:spPr>
        <p:txBody>
          <a:bodyPr/>
          <a:lstStyle/>
          <a:p>
            <a:endParaRPr lang="en-US"/>
          </a:p>
        </p:txBody>
      </p:sp>
      <p:sp>
        <p:nvSpPr>
          <p:cNvPr id="3" name="Title 4">
            <a:extLst>
              <a:ext uri="{FF2B5EF4-FFF2-40B4-BE49-F238E27FC236}">
                <a16:creationId xmlns:a16="http://schemas.microsoft.com/office/drawing/2014/main" id="{7B5DA946-38B7-47EF-BA99-1AF3686155B0}"/>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4117610224"/>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5_01 - BLAN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72B4464-F622-4D59-B0EB-837A7D569281}"/>
              </a:ext>
            </a:extLst>
          </p:cNvPr>
          <p:cNvSpPr>
            <a:spLocks noGrp="1"/>
          </p:cNvSpPr>
          <p:nvPr>
            <p:ph type="pic" sz="quarter" idx="10"/>
          </p:nvPr>
        </p:nvSpPr>
        <p:spPr>
          <a:xfrm>
            <a:off x="4454013" y="1371600"/>
            <a:ext cx="12462387" cy="7543800"/>
          </a:xfrm>
          <a:prstGeom prst="rect">
            <a:avLst/>
          </a:prstGeom>
        </p:spPr>
        <p:txBody>
          <a:bodyPr/>
          <a:lstStyle/>
          <a:p>
            <a:endParaRPr lang="en-US"/>
          </a:p>
        </p:txBody>
      </p:sp>
      <p:sp>
        <p:nvSpPr>
          <p:cNvPr id="3" name="Title 4">
            <a:extLst>
              <a:ext uri="{FF2B5EF4-FFF2-40B4-BE49-F238E27FC236}">
                <a16:creationId xmlns:a16="http://schemas.microsoft.com/office/drawing/2014/main" id="{ED6D72D2-9BCC-45A6-A342-781349144284}"/>
              </a:ext>
            </a:extLst>
          </p:cNvPr>
          <p:cNvSpPr>
            <a:spLocks noGrp="1"/>
          </p:cNvSpPr>
          <p:nvPr>
            <p:ph type="title" hasCustomPrompt="1"/>
          </p:nvPr>
        </p:nvSpPr>
        <p:spPr>
          <a:xfrm>
            <a:off x="4038600" y="307236"/>
            <a:ext cx="12877800" cy="757130"/>
          </a:xfrm>
          <a:prstGeom prst="rect">
            <a:avLst/>
          </a:prstGeom>
          <a:noFill/>
        </p:spPr>
        <p:txBody>
          <a:bodyPr wrap="square" rtlCol="0">
            <a:spAutoFit/>
          </a:bodyPr>
          <a:lstStyle>
            <a:lvl1pPr algn="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4174211686"/>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6_BLANK">
  <p:cSld name="36_BLANK">
    <p:bg>
      <p:bgPr>
        <a:solidFill>
          <a:schemeClr val="dk1"/>
        </a:solidFill>
        <a:effectLst/>
      </p:bgPr>
    </p:bg>
    <p:spTree>
      <p:nvGrpSpPr>
        <p:cNvPr id="1" name="Shape 137"/>
        <p:cNvGrpSpPr/>
        <p:nvPr/>
      </p:nvGrpSpPr>
      <p:grpSpPr>
        <a:xfrm>
          <a:off x="0" y="0"/>
          <a:ext cx="0" cy="0"/>
          <a:chOff x="0" y="0"/>
          <a:chExt cx="0" cy="0"/>
        </a:xfrm>
      </p:grpSpPr>
      <p:sp>
        <p:nvSpPr>
          <p:cNvPr id="138" name="Google Shape;138;p65"/>
          <p:cNvSpPr>
            <a:spLocks noGrp="1"/>
          </p:cNvSpPr>
          <p:nvPr>
            <p:ph type="pic" idx="2"/>
          </p:nvPr>
        </p:nvSpPr>
        <p:spPr>
          <a:xfrm>
            <a:off x="6102000" y="0"/>
            <a:ext cx="6084000" cy="10287000"/>
          </a:xfrm>
          <a:prstGeom prst="rect">
            <a:avLst/>
          </a:prstGeom>
          <a:noFill/>
          <a:ln>
            <a:noFill/>
          </a:ln>
        </p:spPr>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26_BLAN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0" y="0"/>
            <a:ext cx="9143999" cy="10287000"/>
          </a:xfrm>
          <a:prstGeom prst="rect">
            <a:avLst/>
          </a:prstGeom>
        </p:spPr>
        <p:txBody>
          <a:bodyPr/>
          <a:lstStyle/>
          <a:p>
            <a:endParaRPr lang="uk-UA"/>
          </a:p>
        </p:txBody>
      </p:sp>
      <p:sp>
        <p:nvSpPr>
          <p:cNvPr id="3" name="Title 4">
            <a:extLst>
              <a:ext uri="{FF2B5EF4-FFF2-40B4-BE49-F238E27FC236}">
                <a16:creationId xmlns:a16="http://schemas.microsoft.com/office/drawing/2014/main" id="{DB9D0DDD-5F06-4A50-8692-CADC5FD00B29}"/>
              </a:ext>
            </a:extLst>
          </p:cNvPr>
          <p:cNvSpPr>
            <a:spLocks noGrp="1"/>
          </p:cNvSpPr>
          <p:nvPr>
            <p:ph type="title" hasCustomPrompt="1"/>
          </p:nvPr>
        </p:nvSpPr>
        <p:spPr>
          <a:xfrm>
            <a:off x="4038600" y="307236"/>
            <a:ext cx="12877800" cy="757130"/>
          </a:xfrm>
          <a:prstGeom prst="rect">
            <a:avLst/>
          </a:prstGeom>
          <a:noFill/>
        </p:spPr>
        <p:txBody>
          <a:bodyPr wrap="square" rtlCol="0">
            <a:spAutoFit/>
          </a:bodyPr>
          <a:lstStyle>
            <a:lvl1pPr algn="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275226115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34_BLAN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4572001" y="0"/>
            <a:ext cx="9143999" cy="10287000"/>
          </a:xfrm>
          <a:prstGeom prst="rect">
            <a:avLst/>
          </a:prstGeom>
        </p:spPr>
        <p:txBody>
          <a:bodyPr/>
          <a:lstStyle/>
          <a:p>
            <a:endParaRPr lang="uk-UA"/>
          </a:p>
        </p:txBody>
      </p:sp>
    </p:spTree>
    <p:extLst>
      <p:ext uri="{BB962C8B-B14F-4D97-AF65-F5344CB8AC3E}">
        <p14:creationId xmlns:p14="http://schemas.microsoft.com/office/powerpoint/2010/main" val="409131410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4_IMG-SLIDE OPT-1">
    <p:bg>
      <p:bgPr>
        <a:solidFill>
          <a:schemeClr val="tx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
        <p:nvSpPr>
          <p:cNvPr id="4" name="Title 4">
            <a:extLst>
              <a:ext uri="{FF2B5EF4-FFF2-40B4-BE49-F238E27FC236}">
                <a16:creationId xmlns:a16="http://schemas.microsoft.com/office/drawing/2014/main" id="{8C1C4CB0-E103-4518-BF7B-6A1458F43F0F}"/>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1284550153"/>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35_BLAN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0" y="0"/>
            <a:ext cx="6084000" cy="10287000"/>
          </a:xfrm>
          <a:prstGeom prst="rect">
            <a:avLst/>
          </a:prstGeom>
        </p:spPr>
        <p:txBody>
          <a:bodyPr/>
          <a:lstStyle/>
          <a:p>
            <a:endParaRPr lang="uk-UA"/>
          </a:p>
        </p:txBody>
      </p:sp>
      <p:sp>
        <p:nvSpPr>
          <p:cNvPr id="3" name="Title 4">
            <a:extLst>
              <a:ext uri="{FF2B5EF4-FFF2-40B4-BE49-F238E27FC236}">
                <a16:creationId xmlns:a16="http://schemas.microsoft.com/office/drawing/2014/main" id="{B2F39605-129A-48D8-8833-9A1C4446F59B}"/>
              </a:ext>
            </a:extLst>
          </p:cNvPr>
          <p:cNvSpPr>
            <a:spLocks noGrp="1"/>
          </p:cNvSpPr>
          <p:nvPr>
            <p:ph type="title" hasCustomPrompt="1"/>
          </p:nvPr>
        </p:nvSpPr>
        <p:spPr>
          <a:xfrm>
            <a:off x="4038600" y="307236"/>
            <a:ext cx="12877800" cy="757130"/>
          </a:xfrm>
          <a:prstGeom prst="rect">
            <a:avLst/>
          </a:prstGeom>
          <a:noFill/>
        </p:spPr>
        <p:txBody>
          <a:bodyPr wrap="square" rtlCol="0">
            <a:spAutoFit/>
          </a:bodyPr>
          <a:lstStyle>
            <a:lvl1pPr algn="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1566234365"/>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36_BLAN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6102000" y="0"/>
            <a:ext cx="6084000" cy="10287000"/>
          </a:xfrm>
          <a:prstGeom prst="rect">
            <a:avLst/>
          </a:prstGeom>
        </p:spPr>
        <p:txBody>
          <a:bodyPr/>
          <a:lstStyle/>
          <a:p>
            <a:endParaRPr lang="uk-UA"/>
          </a:p>
        </p:txBody>
      </p:sp>
    </p:spTree>
    <p:extLst>
      <p:ext uri="{BB962C8B-B14F-4D97-AF65-F5344CB8AC3E}">
        <p14:creationId xmlns:p14="http://schemas.microsoft.com/office/powerpoint/2010/main" val="207263976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37_BLAN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2204000" y="0"/>
            <a:ext cx="6084000" cy="10287000"/>
          </a:xfrm>
          <a:prstGeom prst="rect">
            <a:avLst/>
          </a:prstGeom>
        </p:spPr>
        <p:txBody>
          <a:bodyPr/>
          <a:lstStyle/>
          <a:p>
            <a:endParaRPr lang="uk-UA"/>
          </a:p>
        </p:txBody>
      </p:sp>
      <p:sp>
        <p:nvSpPr>
          <p:cNvPr id="3" name="Title 4">
            <a:extLst>
              <a:ext uri="{FF2B5EF4-FFF2-40B4-BE49-F238E27FC236}">
                <a16:creationId xmlns:a16="http://schemas.microsoft.com/office/drawing/2014/main" id="{C8AEAFCC-E5E5-4450-A2D9-6267133D820B}"/>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2359395715"/>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38_BLANK">
    <p:bg>
      <p:bgPr>
        <a:solidFill>
          <a:schemeClr val="tx1"/>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5CEA750A-677F-43CA-8A48-7AE6C2E65812}"/>
              </a:ext>
            </a:extLst>
          </p:cNvPr>
          <p:cNvSpPr>
            <a:spLocks noGrp="1"/>
          </p:cNvSpPr>
          <p:nvPr>
            <p:ph type="pic" sz="quarter" idx="11"/>
          </p:nvPr>
        </p:nvSpPr>
        <p:spPr>
          <a:xfrm>
            <a:off x="6084000" y="0"/>
            <a:ext cx="12204000" cy="10287000"/>
          </a:xfrm>
          <a:prstGeom prst="rect">
            <a:avLst/>
          </a:prstGeom>
        </p:spPr>
        <p:txBody>
          <a:bodyPr/>
          <a:lstStyle/>
          <a:p>
            <a:endParaRPr lang="uk-UA"/>
          </a:p>
        </p:txBody>
      </p:sp>
    </p:spTree>
    <p:extLst>
      <p:ext uri="{BB962C8B-B14F-4D97-AF65-F5344CB8AC3E}">
        <p14:creationId xmlns:p14="http://schemas.microsoft.com/office/powerpoint/2010/main" val="361657537"/>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39_BLANK">
    <p:bg>
      <p:bgPr>
        <a:solidFill>
          <a:schemeClr val="tx1"/>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56E0239-9422-4FA9-9150-3458629F0DC1}"/>
              </a:ext>
            </a:extLst>
          </p:cNvPr>
          <p:cNvSpPr>
            <a:spLocks noGrp="1"/>
          </p:cNvSpPr>
          <p:nvPr>
            <p:ph type="pic" sz="quarter" idx="11"/>
          </p:nvPr>
        </p:nvSpPr>
        <p:spPr>
          <a:xfrm>
            <a:off x="0" y="0"/>
            <a:ext cx="12204000" cy="10287000"/>
          </a:xfrm>
          <a:prstGeom prst="rect">
            <a:avLst/>
          </a:prstGeom>
        </p:spPr>
        <p:txBody>
          <a:bodyPr/>
          <a:lstStyle/>
          <a:p>
            <a:endParaRPr lang="uk-UA"/>
          </a:p>
        </p:txBody>
      </p:sp>
    </p:spTree>
    <p:extLst>
      <p:ext uri="{BB962C8B-B14F-4D97-AF65-F5344CB8AC3E}">
        <p14:creationId xmlns:p14="http://schemas.microsoft.com/office/powerpoint/2010/main" val="214063360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41_BLANK">
    <p:bg>
      <p:bgPr>
        <a:solidFill>
          <a:schemeClr val="tx1"/>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56E0239-9422-4FA9-9150-3458629F0DC1}"/>
              </a:ext>
            </a:extLst>
          </p:cNvPr>
          <p:cNvSpPr>
            <a:spLocks noGrp="1"/>
          </p:cNvSpPr>
          <p:nvPr>
            <p:ph type="pic" sz="quarter" idx="11"/>
          </p:nvPr>
        </p:nvSpPr>
        <p:spPr>
          <a:xfrm>
            <a:off x="0" y="0"/>
            <a:ext cx="11106150" cy="10287000"/>
          </a:xfrm>
          <a:prstGeom prst="rect">
            <a:avLst/>
          </a:prstGeom>
        </p:spPr>
        <p:txBody>
          <a:bodyPr/>
          <a:lstStyle/>
          <a:p>
            <a:endParaRPr lang="uk-UA"/>
          </a:p>
        </p:txBody>
      </p:sp>
    </p:spTree>
    <p:extLst>
      <p:ext uri="{BB962C8B-B14F-4D97-AF65-F5344CB8AC3E}">
        <p14:creationId xmlns:p14="http://schemas.microsoft.com/office/powerpoint/2010/main" val="4015247790"/>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43_BLANK">
    <p:bg>
      <p:bgPr>
        <a:solidFill>
          <a:schemeClr val="tx1"/>
        </a:solidFill>
        <a:effectLst/>
      </p:bgPr>
    </p:bg>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656E0239-9422-4FA9-9150-3458629F0DC1}"/>
              </a:ext>
            </a:extLst>
          </p:cNvPr>
          <p:cNvSpPr>
            <a:spLocks noGrp="1"/>
          </p:cNvSpPr>
          <p:nvPr>
            <p:ph type="pic" sz="quarter" idx="11"/>
          </p:nvPr>
        </p:nvSpPr>
        <p:spPr>
          <a:xfrm>
            <a:off x="7181850" y="0"/>
            <a:ext cx="11106150" cy="10287000"/>
          </a:xfrm>
          <a:prstGeom prst="rect">
            <a:avLst/>
          </a:prstGeom>
        </p:spPr>
        <p:txBody>
          <a:bodyPr/>
          <a:lstStyle/>
          <a:p>
            <a:endParaRPr lang="uk-UA"/>
          </a:p>
        </p:txBody>
      </p:sp>
    </p:spTree>
    <p:extLst>
      <p:ext uri="{BB962C8B-B14F-4D97-AF65-F5344CB8AC3E}">
        <p14:creationId xmlns:p14="http://schemas.microsoft.com/office/powerpoint/2010/main" val="151223872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37_BLANK">
  <p:cSld name="37_BLANK">
    <p:bg>
      <p:bgPr>
        <a:solidFill>
          <a:schemeClr val="dk1"/>
        </a:solidFill>
        <a:effectLst/>
      </p:bgPr>
    </p:bg>
    <p:spTree>
      <p:nvGrpSpPr>
        <p:cNvPr id="1" name="Shape 139"/>
        <p:cNvGrpSpPr/>
        <p:nvPr/>
      </p:nvGrpSpPr>
      <p:grpSpPr>
        <a:xfrm>
          <a:off x="0" y="0"/>
          <a:ext cx="0" cy="0"/>
          <a:chOff x="0" y="0"/>
          <a:chExt cx="0" cy="0"/>
        </a:xfrm>
      </p:grpSpPr>
      <p:sp>
        <p:nvSpPr>
          <p:cNvPr id="140" name="Google Shape;140;p66"/>
          <p:cNvSpPr>
            <a:spLocks noGrp="1"/>
          </p:cNvSpPr>
          <p:nvPr>
            <p:ph type="pic" idx="2"/>
          </p:nvPr>
        </p:nvSpPr>
        <p:spPr>
          <a:xfrm>
            <a:off x="12204000" y="0"/>
            <a:ext cx="6084000" cy="10287000"/>
          </a:xfrm>
          <a:prstGeom prst="rect">
            <a:avLst/>
          </a:prstGeom>
          <a:noFill/>
          <a:ln>
            <a:noFill/>
          </a:ln>
        </p:spPr>
      </p:sp>
      <p:sp>
        <p:nvSpPr>
          <p:cNvPr id="141" name="Google Shape;141;p66"/>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34_01 - BLAN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0" y="0"/>
            <a:ext cx="18287999" cy="5143500"/>
          </a:xfrm>
          <a:prstGeom prst="rect">
            <a:avLst/>
          </a:prstGeom>
        </p:spPr>
        <p:txBody>
          <a:bodyPr/>
          <a:lstStyle/>
          <a:p>
            <a:endParaRPr lang="en-US"/>
          </a:p>
        </p:txBody>
      </p:sp>
    </p:spTree>
    <p:extLst>
      <p:ext uri="{BB962C8B-B14F-4D97-AF65-F5344CB8AC3E}">
        <p14:creationId xmlns:p14="http://schemas.microsoft.com/office/powerpoint/2010/main" val="32747542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36_01 - BLAN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0" y="0"/>
            <a:ext cx="18287999" cy="6438900"/>
          </a:xfrm>
          <a:prstGeom prst="rect">
            <a:avLst/>
          </a:prstGeom>
        </p:spPr>
        <p:txBody>
          <a:bodyPr/>
          <a:lstStyle/>
          <a:p>
            <a:endParaRPr lang="en-US"/>
          </a:p>
        </p:txBody>
      </p:sp>
    </p:spTree>
    <p:extLst>
      <p:ext uri="{BB962C8B-B14F-4D97-AF65-F5344CB8AC3E}">
        <p14:creationId xmlns:p14="http://schemas.microsoft.com/office/powerpoint/2010/main" val="2051186283"/>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23_01 - BLANK">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88B5C77-6E87-4CF4-9817-CE6C928B7F83}"/>
              </a:ext>
            </a:extLst>
          </p:cNvPr>
          <p:cNvSpPr>
            <a:spLocks noGrp="1"/>
          </p:cNvSpPr>
          <p:nvPr>
            <p:ph type="pic" sz="quarter" idx="10"/>
          </p:nvPr>
        </p:nvSpPr>
        <p:spPr>
          <a:xfrm>
            <a:off x="0" y="5143500"/>
            <a:ext cx="18287999" cy="5143500"/>
          </a:xfrm>
          <a:prstGeom prst="rect">
            <a:avLst/>
          </a:prstGeom>
        </p:spPr>
        <p:txBody>
          <a:bodyPr/>
          <a:lstStyle/>
          <a:p>
            <a:endParaRPr lang="en-US"/>
          </a:p>
        </p:txBody>
      </p:sp>
    </p:spTree>
    <p:extLst>
      <p:ext uri="{BB962C8B-B14F-4D97-AF65-F5344CB8AC3E}">
        <p14:creationId xmlns:p14="http://schemas.microsoft.com/office/powerpoint/2010/main" val="419709027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37_01 - BLAN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9F1E531-B369-48BB-9BCA-0AF303B9140E}"/>
              </a:ext>
            </a:extLst>
          </p:cNvPr>
          <p:cNvSpPr>
            <a:spLocks noGrp="1"/>
          </p:cNvSpPr>
          <p:nvPr>
            <p:ph type="pic" sz="quarter" idx="10"/>
          </p:nvPr>
        </p:nvSpPr>
        <p:spPr>
          <a:xfrm>
            <a:off x="0" y="5143500"/>
            <a:ext cx="9144000" cy="5143500"/>
          </a:xfrm>
          <a:prstGeom prst="rect">
            <a:avLst/>
          </a:prstGeom>
        </p:spPr>
        <p:txBody>
          <a:bodyPr/>
          <a:lstStyle/>
          <a:p>
            <a:endParaRPr lang="en-US"/>
          </a:p>
        </p:txBody>
      </p:sp>
      <p:sp>
        <p:nvSpPr>
          <p:cNvPr id="8" name="Picture Placeholder 6">
            <a:extLst>
              <a:ext uri="{FF2B5EF4-FFF2-40B4-BE49-F238E27FC236}">
                <a16:creationId xmlns:a16="http://schemas.microsoft.com/office/drawing/2014/main" id="{0904B0A5-4D0D-4B3C-81C6-D2A780190B34}"/>
              </a:ext>
            </a:extLst>
          </p:cNvPr>
          <p:cNvSpPr>
            <a:spLocks noGrp="1"/>
          </p:cNvSpPr>
          <p:nvPr>
            <p:ph type="pic" sz="quarter" idx="11"/>
          </p:nvPr>
        </p:nvSpPr>
        <p:spPr>
          <a:xfrm>
            <a:off x="9144000" y="0"/>
            <a:ext cx="9144000" cy="5143500"/>
          </a:xfrm>
          <a:prstGeom prst="rect">
            <a:avLst/>
          </a:prstGeom>
        </p:spPr>
        <p:txBody>
          <a:bodyPr/>
          <a:lstStyle/>
          <a:p>
            <a:endParaRPr lang="en-US"/>
          </a:p>
        </p:txBody>
      </p:sp>
    </p:spTree>
    <p:extLst>
      <p:ext uri="{BB962C8B-B14F-4D97-AF65-F5344CB8AC3E}">
        <p14:creationId xmlns:p14="http://schemas.microsoft.com/office/powerpoint/2010/main" val="87254579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38_01 - BLAN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9F1E531-B369-48BB-9BCA-0AF303B9140E}"/>
              </a:ext>
            </a:extLst>
          </p:cNvPr>
          <p:cNvSpPr>
            <a:spLocks noGrp="1"/>
          </p:cNvSpPr>
          <p:nvPr>
            <p:ph type="pic" sz="quarter" idx="10"/>
          </p:nvPr>
        </p:nvSpPr>
        <p:spPr>
          <a:xfrm>
            <a:off x="0" y="0"/>
            <a:ext cx="9144000" cy="5143500"/>
          </a:xfrm>
          <a:prstGeom prst="rect">
            <a:avLst/>
          </a:prstGeom>
        </p:spPr>
        <p:txBody>
          <a:bodyPr/>
          <a:lstStyle/>
          <a:p>
            <a:endParaRPr lang="en-US"/>
          </a:p>
        </p:txBody>
      </p:sp>
      <p:sp>
        <p:nvSpPr>
          <p:cNvPr id="8" name="Picture Placeholder 6">
            <a:extLst>
              <a:ext uri="{FF2B5EF4-FFF2-40B4-BE49-F238E27FC236}">
                <a16:creationId xmlns:a16="http://schemas.microsoft.com/office/drawing/2014/main" id="{0904B0A5-4D0D-4B3C-81C6-D2A780190B34}"/>
              </a:ext>
            </a:extLst>
          </p:cNvPr>
          <p:cNvSpPr>
            <a:spLocks noGrp="1"/>
          </p:cNvSpPr>
          <p:nvPr>
            <p:ph type="pic" sz="quarter" idx="11"/>
          </p:nvPr>
        </p:nvSpPr>
        <p:spPr>
          <a:xfrm>
            <a:off x="9144000" y="5143500"/>
            <a:ext cx="9144000" cy="5143500"/>
          </a:xfrm>
          <a:prstGeom prst="rect">
            <a:avLst/>
          </a:prstGeom>
        </p:spPr>
        <p:txBody>
          <a:bodyPr/>
          <a:lstStyle/>
          <a:p>
            <a:endParaRPr lang="en-US"/>
          </a:p>
        </p:txBody>
      </p:sp>
    </p:spTree>
    <p:extLst>
      <p:ext uri="{BB962C8B-B14F-4D97-AF65-F5344CB8AC3E}">
        <p14:creationId xmlns:p14="http://schemas.microsoft.com/office/powerpoint/2010/main" val="124768420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39_01 - BLAN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9F1E531-B369-48BB-9BCA-0AF303B9140E}"/>
              </a:ext>
            </a:extLst>
          </p:cNvPr>
          <p:cNvSpPr>
            <a:spLocks noGrp="1"/>
          </p:cNvSpPr>
          <p:nvPr>
            <p:ph type="pic" sz="quarter" idx="10"/>
          </p:nvPr>
        </p:nvSpPr>
        <p:spPr>
          <a:xfrm>
            <a:off x="0" y="5143500"/>
            <a:ext cx="13254128" cy="5143500"/>
          </a:xfrm>
          <a:prstGeom prst="rect">
            <a:avLst/>
          </a:prstGeom>
        </p:spPr>
        <p:txBody>
          <a:bodyPr/>
          <a:lstStyle/>
          <a:p>
            <a:endParaRPr lang="en-US"/>
          </a:p>
        </p:txBody>
      </p:sp>
      <p:sp>
        <p:nvSpPr>
          <p:cNvPr id="8" name="Picture Placeholder 6">
            <a:extLst>
              <a:ext uri="{FF2B5EF4-FFF2-40B4-BE49-F238E27FC236}">
                <a16:creationId xmlns:a16="http://schemas.microsoft.com/office/drawing/2014/main" id="{0904B0A5-4D0D-4B3C-81C6-D2A780190B34}"/>
              </a:ext>
            </a:extLst>
          </p:cNvPr>
          <p:cNvSpPr>
            <a:spLocks noGrp="1"/>
          </p:cNvSpPr>
          <p:nvPr>
            <p:ph type="pic" sz="quarter" idx="11"/>
          </p:nvPr>
        </p:nvSpPr>
        <p:spPr>
          <a:xfrm>
            <a:off x="13254128" y="5143500"/>
            <a:ext cx="5033872" cy="5143500"/>
          </a:xfrm>
          <a:prstGeom prst="rect">
            <a:avLst/>
          </a:prstGeom>
        </p:spPr>
        <p:txBody>
          <a:bodyPr/>
          <a:lstStyle/>
          <a:p>
            <a:endParaRPr lang="en-US"/>
          </a:p>
        </p:txBody>
      </p:sp>
    </p:spTree>
    <p:extLst>
      <p:ext uri="{BB962C8B-B14F-4D97-AF65-F5344CB8AC3E}">
        <p14:creationId xmlns:p14="http://schemas.microsoft.com/office/powerpoint/2010/main" val="2548250575"/>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9_01 - BLANK">
    <p:bg>
      <p:bgPr>
        <a:solidFill>
          <a:schemeClr val="tx1"/>
        </a:solid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CEB6E739-39F9-4E42-B265-0E28996ABE27}"/>
              </a:ext>
            </a:extLst>
          </p:cNvPr>
          <p:cNvSpPr>
            <a:spLocks noGrp="1"/>
          </p:cNvSpPr>
          <p:nvPr>
            <p:ph type="pic" sz="quarter" idx="11"/>
          </p:nvPr>
        </p:nvSpPr>
        <p:spPr>
          <a:xfrm>
            <a:off x="0" y="5143500"/>
            <a:ext cx="5033872" cy="5143500"/>
          </a:xfrm>
          <a:prstGeom prst="rect">
            <a:avLst/>
          </a:prstGeom>
        </p:spPr>
        <p:txBody>
          <a:bodyPr/>
          <a:lstStyle/>
          <a:p>
            <a:endParaRPr lang="en-US"/>
          </a:p>
        </p:txBody>
      </p:sp>
    </p:spTree>
    <p:extLst>
      <p:ext uri="{BB962C8B-B14F-4D97-AF65-F5344CB8AC3E}">
        <p14:creationId xmlns:p14="http://schemas.microsoft.com/office/powerpoint/2010/main" val="4253701440"/>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41_01 - BLAN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038A9B6-0CC9-46A8-8325-AC97DD01FA72}"/>
              </a:ext>
            </a:extLst>
          </p:cNvPr>
          <p:cNvSpPr>
            <a:spLocks noGrp="1"/>
          </p:cNvSpPr>
          <p:nvPr>
            <p:ph type="pic" sz="quarter" idx="10"/>
          </p:nvPr>
        </p:nvSpPr>
        <p:spPr>
          <a:xfrm>
            <a:off x="1371600" y="1371600"/>
            <a:ext cx="10540800" cy="7543800"/>
          </a:xfrm>
          <a:prstGeom prst="roundRect">
            <a:avLst>
              <a:gd name="adj" fmla="val 0"/>
            </a:avLst>
          </a:prstGeom>
        </p:spPr>
        <p:txBody>
          <a:bodyPr/>
          <a:lstStyle/>
          <a:p>
            <a:endParaRPr lang="en-US"/>
          </a:p>
        </p:txBody>
      </p:sp>
      <p:sp>
        <p:nvSpPr>
          <p:cNvPr id="3" name="Title 4">
            <a:extLst>
              <a:ext uri="{FF2B5EF4-FFF2-40B4-BE49-F238E27FC236}">
                <a16:creationId xmlns:a16="http://schemas.microsoft.com/office/drawing/2014/main" id="{E614D36E-ECF9-42A6-B627-4D2F5657214A}"/>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54815213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44_01 - BLAN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038A9B6-0CC9-46A8-8325-AC97DD01FA72}"/>
              </a:ext>
            </a:extLst>
          </p:cNvPr>
          <p:cNvSpPr>
            <a:spLocks noGrp="1"/>
          </p:cNvSpPr>
          <p:nvPr>
            <p:ph type="pic" sz="quarter" idx="10"/>
          </p:nvPr>
        </p:nvSpPr>
        <p:spPr>
          <a:xfrm>
            <a:off x="6375600" y="1371600"/>
            <a:ext cx="10540800" cy="7543800"/>
          </a:xfrm>
          <a:prstGeom prst="roundRect">
            <a:avLst>
              <a:gd name="adj" fmla="val 0"/>
            </a:avLst>
          </a:prstGeom>
        </p:spPr>
        <p:txBody>
          <a:bodyPr/>
          <a:lstStyle/>
          <a:p>
            <a:endParaRPr lang="en-US"/>
          </a:p>
        </p:txBody>
      </p:sp>
      <p:sp>
        <p:nvSpPr>
          <p:cNvPr id="3" name="Title 4">
            <a:extLst>
              <a:ext uri="{FF2B5EF4-FFF2-40B4-BE49-F238E27FC236}">
                <a16:creationId xmlns:a16="http://schemas.microsoft.com/office/drawing/2014/main" id="{A15DD993-0F59-40B2-8E5D-FE7EF97F6526}"/>
              </a:ext>
            </a:extLst>
          </p:cNvPr>
          <p:cNvSpPr>
            <a:spLocks noGrp="1"/>
          </p:cNvSpPr>
          <p:nvPr>
            <p:ph type="title" hasCustomPrompt="1"/>
          </p:nvPr>
        </p:nvSpPr>
        <p:spPr>
          <a:xfrm>
            <a:off x="4038600" y="307236"/>
            <a:ext cx="12877800" cy="757130"/>
          </a:xfrm>
          <a:prstGeom prst="rect">
            <a:avLst/>
          </a:prstGeom>
          <a:noFill/>
        </p:spPr>
        <p:txBody>
          <a:bodyPr wrap="square" rtlCol="0">
            <a:spAutoFit/>
          </a:bodyPr>
          <a:lstStyle>
            <a:lvl1pPr algn="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296609520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46_01 - BLANK">
    <p:bg>
      <p:bgPr>
        <a:solidFill>
          <a:schemeClr val="tx1"/>
        </a:solid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15DD993-0F59-40B2-8E5D-FE7EF97F6526}"/>
              </a:ext>
            </a:extLst>
          </p:cNvPr>
          <p:cNvSpPr>
            <a:spLocks noGrp="1"/>
          </p:cNvSpPr>
          <p:nvPr>
            <p:ph type="title" hasCustomPrompt="1"/>
          </p:nvPr>
        </p:nvSpPr>
        <p:spPr>
          <a:xfrm>
            <a:off x="4038600" y="307236"/>
            <a:ext cx="12877800" cy="757130"/>
          </a:xfrm>
          <a:prstGeom prst="rect">
            <a:avLst/>
          </a:prstGeom>
          <a:noFill/>
        </p:spPr>
        <p:txBody>
          <a:bodyPr wrap="square" rtlCol="0">
            <a:spAutoFit/>
          </a:bodyPr>
          <a:lstStyle>
            <a:lvl1pPr algn="r">
              <a:defRPr lang="en-US" sz="4800">
                <a:solidFill>
                  <a:schemeClr val="bg1"/>
                </a:solidFill>
                <a:ea typeface="+mn-ea"/>
                <a:cs typeface="+mn-cs"/>
              </a:defRPr>
            </a:lvl1pPr>
          </a:lstStyle>
          <a:p>
            <a:pPr marL="0" lvl="0"/>
            <a:r>
              <a:rPr lang="en-US"/>
              <a:t>ADD HERE YOUR TITLE</a:t>
            </a:r>
          </a:p>
        </p:txBody>
      </p:sp>
      <p:sp>
        <p:nvSpPr>
          <p:cNvPr id="4" name="Picture Placeholder 6">
            <a:extLst>
              <a:ext uri="{FF2B5EF4-FFF2-40B4-BE49-F238E27FC236}">
                <a16:creationId xmlns:a16="http://schemas.microsoft.com/office/drawing/2014/main" id="{C46AC66E-831B-481E-9DCA-6F38FC2799A1}"/>
              </a:ext>
            </a:extLst>
          </p:cNvPr>
          <p:cNvSpPr>
            <a:spLocks noGrp="1"/>
          </p:cNvSpPr>
          <p:nvPr>
            <p:ph type="pic" sz="quarter" idx="10"/>
          </p:nvPr>
        </p:nvSpPr>
        <p:spPr>
          <a:xfrm>
            <a:off x="9144000" y="1371600"/>
            <a:ext cx="7772400" cy="7543800"/>
          </a:xfrm>
          <a:prstGeom prst="roundRect">
            <a:avLst>
              <a:gd name="adj" fmla="val 0"/>
            </a:avLst>
          </a:prstGeom>
        </p:spPr>
        <p:txBody>
          <a:bodyPr/>
          <a:lstStyle/>
          <a:p>
            <a:endParaRPr lang="en-US"/>
          </a:p>
        </p:txBody>
      </p:sp>
    </p:spTree>
    <p:extLst>
      <p:ext uri="{BB962C8B-B14F-4D97-AF65-F5344CB8AC3E}">
        <p14:creationId xmlns:p14="http://schemas.microsoft.com/office/powerpoint/2010/main" val="4146117238"/>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38_BLANK">
  <p:cSld name="38_BLANK">
    <p:bg>
      <p:bgPr>
        <a:solidFill>
          <a:schemeClr val="dk1"/>
        </a:solidFill>
        <a:effectLst/>
      </p:bgPr>
    </p:bg>
    <p:spTree>
      <p:nvGrpSpPr>
        <p:cNvPr id="1" name="Shape 142"/>
        <p:cNvGrpSpPr/>
        <p:nvPr/>
      </p:nvGrpSpPr>
      <p:grpSpPr>
        <a:xfrm>
          <a:off x="0" y="0"/>
          <a:ext cx="0" cy="0"/>
          <a:chOff x="0" y="0"/>
          <a:chExt cx="0" cy="0"/>
        </a:xfrm>
      </p:grpSpPr>
      <p:sp>
        <p:nvSpPr>
          <p:cNvPr id="143" name="Google Shape;143;p67"/>
          <p:cNvSpPr>
            <a:spLocks noGrp="1"/>
          </p:cNvSpPr>
          <p:nvPr>
            <p:ph type="pic" idx="2"/>
          </p:nvPr>
        </p:nvSpPr>
        <p:spPr>
          <a:xfrm>
            <a:off x="6084000" y="0"/>
            <a:ext cx="12204000" cy="10287000"/>
          </a:xfrm>
          <a:prstGeom prst="rect">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MOCKUP option 3">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F3A2F40-EC73-4B00-9925-A5C91233C436}"/>
              </a:ext>
            </a:extLst>
          </p:cNvPr>
          <p:cNvSpPr>
            <a:spLocks noGrp="1"/>
          </p:cNvSpPr>
          <p:nvPr>
            <p:ph type="pic" sz="quarter" idx="11"/>
          </p:nvPr>
        </p:nvSpPr>
        <p:spPr>
          <a:xfrm>
            <a:off x="3512820" y="2390140"/>
            <a:ext cx="2519680" cy="5439410"/>
          </a:xfrm>
          <a:prstGeom prst="rect">
            <a:avLst/>
          </a:prstGeom>
          <a:solidFill>
            <a:schemeClr val="accent1"/>
          </a:solidFill>
        </p:spPr>
        <p:txBody>
          <a:bodyPr/>
          <a:lstStyle>
            <a:lvl1pPr>
              <a:defRPr sz="2400"/>
            </a:lvl1pPr>
          </a:lstStyle>
          <a:p>
            <a:endParaRPr lang="uk-UA"/>
          </a:p>
        </p:txBody>
      </p:sp>
    </p:spTree>
    <p:extLst>
      <p:ext uri="{BB962C8B-B14F-4D97-AF65-F5344CB8AC3E}">
        <p14:creationId xmlns:p14="http://schemas.microsoft.com/office/powerpoint/2010/main" val="3892818508"/>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47_01 - BLANK">
    <p:bg>
      <p:bgPr>
        <a:solidFill>
          <a:schemeClr val="tx1"/>
        </a:solidFill>
        <a:effectLst/>
      </p:bgPr>
    </p:bg>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F1AB134-5D41-4117-B99A-536237A54A81}"/>
              </a:ext>
            </a:extLst>
          </p:cNvPr>
          <p:cNvSpPr>
            <a:spLocks noGrp="1"/>
          </p:cNvSpPr>
          <p:nvPr>
            <p:ph type="pic" sz="quarter" idx="10"/>
          </p:nvPr>
        </p:nvSpPr>
        <p:spPr>
          <a:xfrm>
            <a:off x="7075200" y="3037500"/>
            <a:ext cx="9079200" cy="4212000"/>
          </a:xfrm>
          <a:prstGeom prst="rect">
            <a:avLst/>
          </a:prstGeom>
          <a:solidFill>
            <a:schemeClr val="accent1"/>
          </a:solidFill>
          <a:scene3d>
            <a:camera prst="perspectiveLeft" fov="1800000">
              <a:rot lat="0" lon="1800000" rev="0"/>
            </a:camera>
            <a:lightRig rig="threePt" dir="t"/>
          </a:scene3d>
        </p:spPr>
        <p:txBody>
          <a:bodyPr/>
          <a:lstStyle/>
          <a:p>
            <a:endParaRPr lang="en-US"/>
          </a:p>
        </p:txBody>
      </p:sp>
    </p:spTree>
    <p:extLst>
      <p:ext uri="{BB962C8B-B14F-4D97-AF65-F5344CB8AC3E}">
        <p14:creationId xmlns:p14="http://schemas.microsoft.com/office/powerpoint/2010/main" val="4013039448"/>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MOCKUP option 6">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F3A2F40-EC73-4B00-9925-A5C91233C436}"/>
              </a:ext>
            </a:extLst>
          </p:cNvPr>
          <p:cNvSpPr>
            <a:spLocks noGrp="1"/>
          </p:cNvSpPr>
          <p:nvPr>
            <p:ph type="pic" sz="quarter" idx="11"/>
          </p:nvPr>
        </p:nvSpPr>
        <p:spPr>
          <a:xfrm>
            <a:off x="8450160" y="3215640"/>
            <a:ext cx="8356600" cy="3886200"/>
          </a:xfrm>
          <a:prstGeom prst="rect">
            <a:avLst/>
          </a:prstGeom>
          <a:solidFill>
            <a:schemeClr val="accent1"/>
          </a:solidFill>
        </p:spPr>
        <p:txBody>
          <a:bodyPr/>
          <a:lstStyle>
            <a:lvl1pPr>
              <a:defRPr sz="2400"/>
            </a:lvl1pPr>
          </a:lstStyle>
          <a:p>
            <a:endParaRPr lang="uk-UA"/>
          </a:p>
        </p:txBody>
      </p:sp>
    </p:spTree>
    <p:extLst>
      <p:ext uri="{BB962C8B-B14F-4D97-AF65-F5344CB8AC3E}">
        <p14:creationId xmlns:p14="http://schemas.microsoft.com/office/powerpoint/2010/main" val="419517689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MOCKUP option 2">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F3A2F40-EC73-4B00-9925-A5C91233C436}"/>
              </a:ext>
            </a:extLst>
          </p:cNvPr>
          <p:cNvSpPr>
            <a:spLocks noGrp="1"/>
          </p:cNvSpPr>
          <p:nvPr>
            <p:ph type="pic" sz="quarter" idx="11"/>
          </p:nvPr>
        </p:nvSpPr>
        <p:spPr>
          <a:xfrm>
            <a:off x="2626361" y="2390140"/>
            <a:ext cx="2519680" cy="5439410"/>
          </a:xfrm>
          <a:prstGeom prst="rect">
            <a:avLst/>
          </a:prstGeom>
          <a:solidFill>
            <a:schemeClr val="accent1"/>
          </a:solidFill>
          <a:scene3d>
            <a:camera prst="perspectiveRight"/>
            <a:lightRig rig="threePt" dir="t"/>
          </a:scene3d>
        </p:spPr>
        <p:txBody>
          <a:bodyPr/>
          <a:lstStyle>
            <a:lvl1pPr>
              <a:defRPr sz="2400"/>
            </a:lvl1pPr>
          </a:lstStyle>
          <a:p>
            <a:endParaRPr lang="uk-UA"/>
          </a:p>
        </p:txBody>
      </p:sp>
    </p:spTree>
    <p:extLst>
      <p:ext uri="{BB962C8B-B14F-4D97-AF65-F5344CB8AC3E}">
        <p14:creationId xmlns:p14="http://schemas.microsoft.com/office/powerpoint/2010/main" val="231100272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MOCKUP option 1">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F3A2F40-EC73-4B00-9925-A5C91233C436}"/>
              </a:ext>
            </a:extLst>
          </p:cNvPr>
          <p:cNvSpPr>
            <a:spLocks noGrp="1"/>
          </p:cNvSpPr>
          <p:nvPr>
            <p:ph type="pic" sz="quarter" idx="11"/>
          </p:nvPr>
        </p:nvSpPr>
        <p:spPr>
          <a:xfrm>
            <a:off x="7884160" y="2390140"/>
            <a:ext cx="2519680" cy="5439410"/>
          </a:xfrm>
          <a:prstGeom prst="rect">
            <a:avLst/>
          </a:prstGeom>
          <a:solidFill>
            <a:schemeClr val="accent1"/>
          </a:solidFill>
        </p:spPr>
        <p:txBody>
          <a:bodyPr/>
          <a:lstStyle>
            <a:lvl1pPr>
              <a:defRPr sz="2400"/>
            </a:lvl1pPr>
          </a:lstStyle>
          <a:p>
            <a:endParaRPr lang="uk-UA"/>
          </a:p>
        </p:txBody>
      </p:sp>
    </p:spTree>
    <p:extLst>
      <p:ext uri="{BB962C8B-B14F-4D97-AF65-F5344CB8AC3E}">
        <p14:creationId xmlns:p14="http://schemas.microsoft.com/office/powerpoint/2010/main" val="26551258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MOCKUP option 4">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F3A2F40-EC73-4B00-9925-A5C91233C436}"/>
              </a:ext>
            </a:extLst>
          </p:cNvPr>
          <p:cNvSpPr>
            <a:spLocks noGrp="1"/>
          </p:cNvSpPr>
          <p:nvPr>
            <p:ph type="pic" sz="quarter" idx="11"/>
          </p:nvPr>
        </p:nvSpPr>
        <p:spPr>
          <a:xfrm>
            <a:off x="12522661" y="2390140"/>
            <a:ext cx="2519680" cy="5439410"/>
          </a:xfrm>
          <a:prstGeom prst="rect">
            <a:avLst/>
          </a:prstGeom>
          <a:solidFill>
            <a:schemeClr val="accent1"/>
          </a:solidFill>
          <a:scene3d>
            <a:camera prst="perspectiveLeft"/>
            <a:lightRig rig="threePt" dir="t"/>
          </a:scene3d>
        </p:spPr>
        <p:txBody>
          <a:bodyPr/>
          <a:lstStyle>
            <a:lvl1pPr>
              <a:defRPr sz="2400"/>
            </a:lvl1pPr>
          </a:lstStyle>
          <a:p>
            <a:endParaRPr lang="uk-UA"/>
          </a:p>
        </p:txBody>
      </p:sp>
    </p:spTree>
    <p:extLst>
      <p:ext uri="{BB962C8B-B14F-4D97-AF65-F5344CB8AC3E}">
        <p14:creationId xmlns:p14="http://schemas.microsoft.com/office/powerpoint/2010/main" val="1504985158"/>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_MOCKUP option 5">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751555F-A749-4DD4-A2C9-97141F2B95C0}"/>
              </a:ext>
            </a:extLst>
          </p:cNvPr>
          <p:cNvSpPr>
            <a:spLocks noGrp="1"/>
          </p:cNvSpPr>
          <p:nvPr>
            <p:ph type="pic" sz="quarter" idx="10"/>
          </p:nvPr>
        </p:nvSpPr>
        <p:spPr>
          <a:xfrm rot="20280000">
            <a:off x="4460400" y="2181600"/>
            <a:ext cx="2196000" cy="5709600"/>
          </a:xfrm>
          <a:prstGeom prst="roundRect">
            <a:avLst>
              <a:gd name="adj" fmla="val 4833"/>
            </a:avLst>
          </a:prstGeom>
          <a:ln>
            <a:noFill/>
          </a:ln>
          <a:scene3d>
            <a:camera prst="perspectiveHeroicExtremeRightFacing" fov="4800000">
              <a:rot lat="449632" lon="20136784" rev="239998"/>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2700">
                <a:solidFill>
                  <a:schemeClr val="lt1"/>
                </a:solidFill>
              </a:defRPr>
            </a:lvl1pPr>
          </a:lstStyle>
          <a:p>
            <a:pPr marL="0" lvl="0" algn="ctr"/>
            <a:endParaRPr lang="en-US"/>
          </a:p>
        </p:txBody>
      </p:sp>
    </p:spTree>
    <p:extLst>
      <p:ext uri="{BB962C8B-B14F-4D97-AF65-F5344CB8AC3E}">
        <p14:creationId xmlns:p14="http://schemas.microsoft.com/office/powerpoint/2010/main" val="1273047166"/>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MOCKUP option 8">
    <p:bg>
      <p:bgPr>
        <a:solidFill>
          <a:schemeClr val="tx1"/>
        </a:solidFill>
        <a:effectLst/>
      </p:bgPr>
    </p:bg>
    <p:spTree>
      <p:nvGrpSpPr>
        <p:cNvPr id="1" name=""/>
        <p:cNvGrpSpPr/>
        <p:nvPr/>
      </p:nvGrpSpPr>
      <p:grpSpPr>
        <a:xfrm>
          <a:off x="0" y="0"/>
          <a:ext cx="0" cy="0"/>
          <a:chOff x="0" y="0"/>
          <a:chExt cx="0" cy="0"/>
        </a:xfrm>
      </p:grpSpPr>
      <p:sp>
        <p:nvSpPr>
          <p:cNvPr id="17" name="Picture Placeholder 5">
            <a:extLst>
              <a:ext uri="{FF2B5EF4-FFF2-40B4-BE49-F238E27FC236}">
                <a16:creationId xmlns:a16="http://schemas.microsoft.com/office/drawing/2014/main" id="{3605473E-2685-4DD2-B159-832979DD71B7}"/>
              </a:ext>
            </a:extLst>
          </p:cNvPr>
          <p:cNvSpPr>
            <a:spLocks noGrp="1"/>
          </p:cNvSpPr>
          <p:nvPr>
            <p:ph type="pic" sz="quarter" idx="13"/>
          </p:nvPr>
        </p:nvSpPr>
        <p:spPr>
          <a:xfrm>
            <a:off x="5965200" y="3178800"/>
            <a:ext cx="2075688" cy="3710950"/>
          </a:xfrm>
          <a:prstGeom prst="rect">
            <a:avLst/>
          </a:prstGeom>
          <a:solidFill>
            <a:schemeClr val="accent1"/>
          </a:solidFill>
        </p:spPr>
        <p:txBody>
          <a:bodyPr/>
          <a:lstStyle>
            <a:lvl1pPr>
              <a:defRPr sz="2000"/>
            </a:lvl1pPr>
          </a:lstStyle>
          <a:p>
            <a:endParaRPr lang="uk-UA"/>
          </a:p>
        </p:txBody>
      </p:sp>
      <p:sp>
        <p:nvSpPr>
          <p:cNvPr id="18" name="Picture Placeholder 5">
            <a:extLst>
              <a:ext uri="{FF2B5EF4-FFF2-40B4-BE49-F238E27FC236}">
                <a16:creationId xmlns:a16="http://schemas.microsoft.com/office/drawing/2014/main" id="{0148B9DC-A940-406F-8289-9160A7A1D229}"/>
              </a:ext>
            </a:extLst>
          </p:cNvPr>
          <p:cNvSpPr>
            <a:spLocks noGrp="1"/>
          </p:cNvSpPr>
          <p:nvPr>
            <p:ph type="pic" sz="quarter" idx="12"/>
          </p:nvPr>
        </p:nvSpPr>
        <p:spPr>
          <a:xfrm>
            <a:off x="2390400" y="3178800"/>
            <a:ext cx="2075688" cy="3710950"/>
          </a:xfrm>
          <a:prstGeom prst="rect">
            <a:avLst/>
          </a:prstGeom>
          <a:solidFill>
            <a:schemeClr val="accent1"/>
          </a:solidFill>
        </p:spPr>
        <p:txBody>
          <a:bodyPr/>
          <a:lstStyle>
            <a:lvl1pPr>
              <a:defRPr sz="2000"/>
            </a:lvl1pPr>
          </a:lstStyle>
          <a:p>
            <a:endParaRPr lang="uk-UA"/>
          </a:p>
        </p:txBody>
      </p:sp>
      <p:sp>
        <p:nvSpPr>
          <p:cNvPr id="19" name="Picture Placeholder 5">
            <a:extLst>
              <a:ext uri="{FF2B5EF4-FFF2-40B4-BE49-F238E27FC236}">
                <a16:creationId xmlns:a16="http://schemas.microsoft.com/office/drawing/2014/main" id="{58BAED62-30A9-452C-B3E4-5A4C68AFA176}"/>
              </a:ext>
            </a:extLst>
          </p:cNvPr>
          <p:cNvSpPr>
            <a:spLocks noGrp="1"/>
          </p:cNvSpPr>
          <p:nvPr>
            <p:ph type="pic" sz="quarter" idx="11"/>
          </p:nvPr>
        </p:nvSpPr>
        <p:spPr>
          <a:xfrm>
            <a:off x="3992400" y="2887200"/>
            <a:ext cx="2423160" cy="4315968"/>
          </a:xfrm>
          <a:prstGeom prst="rect">
            <a:avLst/>
          </a:prstGeom>
          <a:solidFill>
            <a:schemeClr val="accent1"/>
          </a:solidFill>
        </p:spPr>
        <p:txBody>
          <a:bodyPr/>
          <a:lstStyle>
            <a:lvl1pPr>
              <a:defRPr sz="2000"/>
            </a:lvl1pPr>
          </a:lstStyle>
          <a:p>
            <a:endParaRPr lang="uk-UA"/>
          </a:p>
        </p:txBody>
      </p:sp>
    </p:spTree>
    <p:extLst>
      <p:ext uri="{BB962C8B-B14F-4D97-AF65-F5344CB8AC3E}">
        <p14:creationId xmlns:p14="http://schemas.microsoft.com/office/powerpoint/2010/main" val="182360176"/>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MOCKUP option 12">
    <p:bg>
      <p:bgPr>
        <a:solidFill>
          <a:schemeClr val="tx1"/>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8035980" y="4312776"/>
            <a:ext cx="3931920" cy="7051910"/>
          </a:xfrm>
          <a:prstGeom prst="rect">
            <a:avLst/>
          </a:prstGeom>
          <a:solidFill>
            <a:schemeClr val="accent1"/>
          </a:solidFill>
        </p:spPr>
        <p:txBody>
          <a:bodyPr/>
          <a:lstStyle/>
          <a:p>
            <a:endParaRPr lang="uk-UA"/>
          </a:p>
        </p:txBody>
      </p:sp>
      <p:sp>
        <p:nvSpPr>
          <p:cNvPr id="3" name="Picture Placeholder 2"/>
          <p:cNvSpPr>
            <a:spLocks noGrp="1"/>
          </p:cNvSpPr>
          <p:nvPr>
            <p:ph type="pic" sz="quarter" idx="11"/>
          </p:nvPr>
        </p:nvSpPr>
        <p:spPr>
          <a:xfrm>
            <a:off x="14955810" y="4312776"/>
            <a:ext cx="3931920" cy="7051910"/>
          </a:xfrm>
          <a:prstGeom prst="rect">
            <a:avLst/>
          </a:prstGeom>
          <a:solidFill>
            <a:schemeClr val="accent1"/>
          </a:solidFill>
        </p:spPr>
        <p:txBody>
          <a:bodyPr/>
          <a:lstStyle/>
          <a:p>
            <a:endParaRPr lang="uk-UA"/>
          </a:p>
        </p:txBody>
      </p:sp>
      <p:sp>
        <p:nvSpPr>
          <p:cNvPr id="4" name="Picture Placeholder 2"/>
          <p:cNvSpPr>
            <a:spLocks noGrp="1"/>
          </p:cNvSpPr>
          <p:nvPr>
            <p:ph type="pic" sz="quarter" idx="12"/>
          </p:nvPr>
        </p:nvSpPr>
        <p:spPr>
          <a:xfrm>
            <a:off x="11137392" y="3703320"/>
            <a:ext cx="4608576" cy="8156448"/>
          </a:xfrm>
          <a:prstGeom prst="rect">
            <a:avLst/>
          </a:prstGeom>
          <a:solidFill>
            <a:schemeClr val="accent1"/>
          </a:solidFill>
        </p:spPr>
        <p:txBody>
          <a:bodyPr/>
          <a:lstStyle/>
          <a:p>
            <a:endParaRPr lang="uk-UA"/>
          </a:p>
        </p:txBody>
      </p:sp>
    </p:spTree>
    <p:extLst>
      <p:ext uri="{BB962C8B-B14F-4D97-AF65-F5344CB8AC3E}">
        <p14:creationId xmlns:p14="http://schemas.microsoft.com/office/powerpoint/2010/main" val="1993545126"/>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MOCKUP option 10">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BCB33D3-7FC6-4DC2-95EB-12F4AD78CA33}"/>
              </a:ext>
            </a:extLst>
          </p:cNvPr>
          <p:cNvSpPr>
            <a:spLocks noGrp="1"/>
          </p:cNvSpPr>
          <p:nvPr>
            <p:ph type="pic" sz="quarter" idx="10"/>
          </p:nvPr>
        </p:nvSpPr>
        <p:spPr>
          <a:xfrm rot="1560000">
            <a:off x="10119600" y="1292400"/>
            <a:ext cx="3114000" cy="65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a:solidFill>
                  <a:schemeClr val="lt1"/>
                </a:solidFill>
              </a:defRPr>
            </a:lvl1pPr>
          </a:lstStyle>
          <a:p>
            <a:pPr marL="0" lvl="0" algn="ctr"/>
            <a:endParaRPr lang="en-US"/>
          </a:p>
        </p:txBody>
      </p:sp>
      <p:sp>
        <p:nvSpPr>
          <p:cNvPr id="9" name="Picture Placeholder 2">
            <a:extLst>
              <a:ext uri="{FF2B5EF4-FFF2-40B4-BE49-F238E27FC236}">
                <a16:creationId xmlns:a16="http://schemas.microsoft.com/office/drawing/2014/main" id="{AA503DBF-31C9-46D2-A64C-C4773F440192}"/>
              </a:ext>
            </a:extLst>
          </p:cNvPr>
          <p:cNvSpPr>
            <a:spLocks noGrp="1"/>
          </p:cNvSpPr>
          <p:nvPr>
            <p:ph type="pic" sz="quarter" idx="11"/>
          </p:nvPr>
        </p:nvSpPr>
        <p:spPr>
          <a:xfrm rot="1560000">
            <a:off x="15085318" y="-429088"/>
            <a:ext cx="3114000" cy="65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a:solidFill>
                  <a:schemeClr val="lt1"/>
                </a:solidFill>
              </a:defRPr>
            </a:lvl1pPr>
          </a:lstStyle>
          <a:p>
            <a:pPr marL="0" lvl="0" algn="ctr"/>
            <a:endParaRPr lang="en-US"/>
          </a:p>
        </p:txBody>
      </p:sp>
      <p:sp>
        <p:nvSpPr>
          <p:cNvPr id="10" name="Picture Placeholder 2">
            <a:extLst>
              <a:ext uri="{FF2B5EF4-FFF2-40B4-BE49-F238E27FC236}">
                <a16:creationId xmlns:a16="http://schemas.microsoft.com/office/drawing/2014/main" id="{F9F14B78-D072-4B88-9606-DAB6CF65255A}"/>
              </a:ext>
            </a:extLst>
          </p:cNvPr>
          <p:cNvSpPr>
            <a:spLocks noGrp="1"/>
          </p:cNvSpPr>
          <p:nvPr>
            <p:ph type="pic" sz="quarter" idx="12"/>
          </p:nvPr>
        </p:nvSpPr>
        <p:spPr>
          <a:xfrm rot="1560000">
            <a:off x="11955165" y="5958486"/>
            <a:ext cx="3114000" cy="65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a:solidFill>
                  <a:schemeClr val="lt1"/>
                </a:solidFill>
              </a:defRPr>
            </a:lvl1pPr>
          </a:lstStyle>
          <a:p>
            <a:pPr marL="0" lvl="0" algn="ctr"/>
            <a:endParaRPr lang="en-US"/>
          </a:p>
        </p:txBody>
      </p:sp>
      <p:sp>
        <p:nvSpPr>
          <p:cNvPr id="12" name="Picture Placeholder 2">
            <a:extLst>
              <a:ext uri="{FF2B5EF4-FFF2-40B4-BE49-F238E27FC236}">
                <a16:creationId xmlns:a16="http://schemas.microsoft.com/office/drawing/2014/main" id="{92133701-B06D-438C-AF1A-FD2E103A9D7F}"/>
              </a:ext>
            </a:extLst>
          </p:cNvPr>
          <p:cNvSpPr>
            <a:spLocks noGrp="1"/>
          </p:cNvSpPr>
          <p:nvPr>
            <p:ph type="pic" sz="quarter" idx="13"/>
          </p:nvPr>
        </p:nvSpPr>
        <p:spPr>
          <a:xfrm rot="1560000">
            <a:off x="16252844" y="5586537"/>
            <a:ext cx="3114000" cy="65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en-US" sz="1800">
                <a:solidFill>
                  <a:schemeClr val="lt1"/>
                </a:solidFill>
              </a:defRPr>
            </a:lvl1pPr>
          </a:lstStyle>
          <a:p>
            <a:pPr marL="0" lvl="0" algn="ctr"/>
            <a:endParaRPr lang="en-US"/>
          </a:p>
        </p:txBody>
      </p:sp>
    </p:spTree>
    <p:extLst>
      <p:ext uri="{BB962C8B-B14F-4D97-AF65-F5344CB8AC3E}">
        <p14:creationId xmlns:p14="http://schemas.microsoft.com/office/powerpoint/2010/main" val="4161279026"/>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39_BLANK">
  <p:cSld name="39_BLANK">
    <p:bg>
      <p:bgPr>
        <a:solidFill>
          <a:schemeClr val="dk1"/>
        </a:solidFill>
        <a:effectLst/>
      </p:bgPr>
    </p:bg>
    <p:spTree>
      <p:nvGrpSpPr>
        <p:cNvPr id="1" name="Shape 144"/>
        <p:cNvGrpSpPr/>
        <p:nvPr/>
      </p:nvGrpSpPr>
      <p:grpSpPr>
        <a:xfrm>
          <a:off x="0" y="0"/>
          <a:ext cx="0" cy="0"/>
          <a:chOff x="0" y="0"/>
          <a:chExt cx="0" cy="0"/>
        </a:xfrm>
      </p:grpSpPr>
      <p:sp>
        <p:nvSpPr>
          <p:cNvPr id="145" name="Google Shape;145;p68"/>
          <p:cNvSpPr>
            <a:spLocks noGrp="1"/>
          </p:cNvSpPr>
          <p:nvPr>
            <p:ph type="pic" idx="2"/>
          </p:nvPr>
        </p:nvSpPr>
        <p:spPr>
          <a:xfrm>
            <a:off x="0" y="0"/>
            <a:ext cx="12204000" cy="10287000"/>
          </a:xfrm>
          <a:prstGeom prst="rect">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MOCKUP option 9">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F3A2F40-EC73-4B00-9925-A5C91233C436}"/>
              </a:ext>
            </a:extLst>
          </p:cNvPr>
          <p:cNvSpPr>
            <a:spLocks noGrp="1"/>
          </p:cNvSpPr>
          <p:nvPr>
            <p:ph type="pic" sz="quarter" idx="11"/>
          </p:nvPr>
        </p:nvSpPr>
        <p:spPr>
          <a:xfrm>
            <a:off x="2638800" y="2221200"/>
            <a:ext cx="2383200" cy="5140800"/>
          </a:xfrm>
          <a:prstGeom prst="rect">
            <a:avLst/>
          </a:prstGeom>
          <a:solidFill>
            <a:schemeClr val="accent1"/>
          </a:solidFill>
        </p:spPr>
        <p:txBody>
          <a:bodyPr/>
          <a:lstStyle>
            <a:lvl1pPr>
              <a:defRPr sz="2400"/>
            </a:lvl1pPr>
          </a:lstStyle>
          <a:p>
            <a:endParaRPr lang="uk-UA"/>
          </a:p>
        </p:txBody>
      </p:sp>
      <p:sp>
        <p:nvSpPr>
          <p:cNvPr id="6" name="Picture Placeholder 5">
            <a:extLst>
              <a:ext uri="{FF2B5EF4-FFF2-40B4-BE49-F238E27FC236}">
                <a16:creationId xmlns:a16="http://schemas.microsoft.com/office/drawing/2014/main" id="{C0AA2FCE-A6A5-40C5-9FC5-A8F862ED5D05}"/>
              </a:ext>
            </a:extLst>
          </p:cNvPr>
          <p:cNvSpPr>
            <a:spLocks noGrp="1"/>
          </p:cNvSpPr>
          <p:nvPr>
            <p:ph type="pic" sz="quarter" idx="12"/>
          </p:nvPr>
        </p:nvSpPr>
        <p:spPr>
          <a:xfrm>
            <a:off x="6333600" y="2221200"/>
            <a:ext cx="2383200" cy="5140800"/>
          </a:xfrm>
          <a:prstGeom prst="rect">
            <a:avLst/>
          </a:prstGeom>
          <a:solidFill>
            <a:schemeClr val="accent1"/>
          </a:solidFill>
        </p:spPr>
        <p:txBody>
          <a:bodyPr/>
          <a:lstStyle>
            <a:lvl1pPr>
              <a:defRPr sz="2400"/>
            </a:lvl1pPr>
          </a:lstStyle>
          <a:p>
            <a:endParaRPr lang="uk-UA"/>
          </a:p>
        </p:txBody>
      </p:sp>
      <p:sp>
        <p:nvSpPr>
          <p:cNvPr id="8" name="Picture Placeholder 5">
            <a:extLst>
              <a:ext uri="{FF2B5EF4-FFF2-40B4-BE49-F238E27FC236}">
                <a16:creationId xmlns:a16="http://schemas.microsoft.com/office/drawing/2014/main" id="{1EE707F1-1BDF-437A-A38C-27FC7F394331}"/>
              </a:ext>
            </a:extLst>
          </p:cNvPr>
          <p:cNvSpPr>
            <a:spLocks noGrp="1"/>
          </p:cNvSpPr>
          <p:nvPr>
            <p:ph type="pic" sz="quarter" idx="13"/>
          </p:nvPr>
        </p:nvSpPr>
        <p:spPr>
          <a:xfrm>
            <a:off x="10028400" y="2221200"/>
            <a:ext cx="2383200" cy="5140800"/>
          </a:xfrm>
          <a:prstGeom prst="rect">
            <a:avLst/>
          </a:prstGeom>
          <a:solidFill>
            <a:schemeClr val="accent1"/>
          </a:solidFill>
        </p:spPr>
        <p:txBody>
          <a:bodyPr/>
          <a:lstStyle>
            <a:lvl1pPr>
              <a:defRPr sz="2400"/>
            </a:lvl1pPr>
          </a:lstStyle>
          <a:p>
            <a:endParaRPr lang="uk-UA"/>
          </a:p>
        </p:txBody>
      </p:sp>
      <p:sp>
        <p:nvSpPr>
          <p:cNvPr id="9" name="Picture Placeholder 5">
            <a:extLst>
              <a:ext uri="{FF2B5EF4-FFF2-40B4-BE49-F238E27FC236}">
                <a16:creationId xmlns:a16="http://schemas.microsoft.com/office/drawing/2014/main" id="{A51DB854-9C07-4915-8532-69CA23092618}"/>
              </a:ext>
            </a:extLst>
          </p:cNvPr>
          <p:cNvSpPr>
            <a:spLocks noGrp="1"/>
          </p:cNvSpPr>
          <p:nvPr>
            <p:ph type="pic" sz="quarter" idx="14"/>
          </p:nvPr>
        </p:nvSpPr>
        <p:spPr>
          <a:xfrm>
            <a:off x="13723200" y="2221200"/>
            <a:ext cx="2383200" cy="5140800"/>
          </a:xfrm>
          <a:prstGeom prst="rect">
            <a:avLst/>
          </a:prstGeom>
          <a:solidFill>
            <a:schemeClr val="accent1"/>
          </a:solidFill>
        </p:spPr>
        <p:txBody>
          <a:bodyPr/>
          <a:lstStyle>
            <a:lvl1pPr>
              <a:defRPr sz="2400"/>
            </a:lvl1pPr>
          </a:lstStyle>
          <a:p>
            <a:endParaRPr lang="uk-UA"/>
          </a:p>
        </p:txBody>
      </p:sp>
    </p:spTree>
    <p:extLst>
      <p:ext uri="{BB962C8B-B14F-4D97-AF65-F5344CB8AC3E}">
        <p14:creationId xmlns:p14="http://schemas.microsoft.com/office/powerpoint/2010/main" val="2717576494"/>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MOCKUP option 9">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7F3A2F40-EC73-4B00-9925-A5C91233C436}"/>
              </a:ext>
            </a:extLst>
          </p:cNvPr>
          <p:cNvSpPr>
            <a:spLocks noGrp="1"/>
          </p:cNvSpPr>
          <p:nvPr>
            <p:ph type="pic" sz="quarter" idx="11"/>
          </p:nvPr>
        </p:nvSpPr>
        <p:spPr>
          <a:xfrm>
            <a:off x="2638800" y="2476500"/>
            <a:ext cx="2383200" cy="5140800"/>
          </a:xfrm>
          <a:prstGeom prst="rect">
            <a:avLst/>
          </a:prstGeom>
          <a:solidFill>
            <a:schemeClr val="accent1"/>
          </a:solidFill>
        </p:spPr>
        <p:txBody>
          <a:bodyPr/>
          <a:lstStyle>
            <a:lvl1pPr>
              <a:defRPr sz="2400"/>
            </a:lvl1pPr>
          </a:lstStyle>
          <a:p>
            <a:endParaRPr lang="uk-UA"/>
          </a:p>
        </p:txBody>
      </p:sp>
      <p:sp>
        <p:nvSpPr>
          <p:cNvPr id="6" name="Picture Placeholder 5">
            <a:extLst>
              <a:ext uri="{FF2B5EF4-FFF2-40B4-BE49-F238E27FC236}">
                <a16:creationId xmlns:a16="http://schemas.microsoft.com/office/drawing/2014/main" id="{C0AA2FCE-A6A5-40C5-9FC5-A8F862ED5D05}"/>
              </a:ext>
            </a:extLst>
          </p:cNvPr>
          <p:cNvSpPr>
            <a:spLocks noGrp="1"/>
          </p:cNvSpPr>
          <p:nvPr>
            <p:ph type="pic" sz="quarter" idx="12"/>
          </p:nvPr>
        </p:nvSpPr>
        <p:spPr>
          <a:xfrm>
            <a:off x="6333600" y="2476500"/>
            <a:ext cx="2383200" cy="5140800"/>
          </a:xfrm>
          <a:prstGeom prst="rect">
            <a:avLst/>
          </a:prstGeom>
          <a:solidFill>
            <a:schemeClr val="accent1"/>
          </a:solidFill>
        </p:spPr>
        <p:txBody>
          <a:bodyPr/>
          <a:lstStyle>
            <a:lvl1pPr>
              <a:defRPr sz="2400"/>
            </a:lvl1pPr>
          </a:lstStyle>
          <a:p>
            <a:endParaRPr lang="uk-UA"/>
          </a:p>
        </p:txBody>
      </p:sp>
      <p:sp>
        <p:nvSpPr>
          <p:cNvPr id="8" name="Picture Placeholder 5">
            <a:extLst>
              <a:ext uri="{FF2B5EF4-FFF2-40B4-BE49-F238E27FC236}">
                <a16:creationId xmlns:a16="http://schemas.microsoft.com/office/drawing/2014/main" id="{1EE707F1-1BDF-437A-A38C-27FC7F394331}"/>
              </a:ext>
            </a:extLst>
          </p:cNvPr>
          <p:cNvSpPr>
            <a:spLocks noGrp="1"/>
          </p:cNvSpPr>
          <p:nvPr>
            <p:ph type="pic" sz="quarter" idx="13"/>
          </p:nvPr>
        </p:nvSpPr>
        <p:spPr>
          <a:xfrm>
            <a:off x="10028400" y="2476500"/>
            <a:ext cx="2383200" cy="5140800"/>
          </a:xfrm>
          <a:prstGeom prst="rect">
            <a:avLst/>
          </a:prstGeom>
          <a:solidFill>
            <a:schemeClr val="accent1"/>
          </a:solidFill>
        </p:spPr>
        <p:txBody>
          <a:bodyPr/>
          <a:lstStyle>
            <a:lvl1pPr>
              <a:defRPr sz="2400"/>
            </a:lvl1pPr>
          </a:lstStyle>
          <a:p>
            <a:endParaRPr lang="uk-UA"/>
          </a:p>
        </p:txBody>
      </p:sp>
      <p:sp>
        <p:nvSpPr>
          <p:cNvPr id="9" name="Picture Placeholder 5">
            <a:extLst>
              <a:ext uri="{FF2B5EF4-FFF2-40B4-BE49-F238E27FC236}">
                <a16:creationId xmlns:a16="http://schemas.microsoft.com/office/drawing/2014/main" id="{A51DB854-9C07-4915-8532-69CA23092618}"/>
              </a:ext>
            </a:extLst>
          </p:cNvPr>
          <p:cNvSpPr>
            <a:spLocks noGrp="1"/>
          </p:cNvSpPr>
          <p:nvPr>
            <p:ph type="pic" sz="quarter" idx="14"/>
          </p:nvPr>
        </p:nvSpPr>
        <p:spPr>
          <a:xfrm>
            <a:off x="13723200" y="2476500"/>
            <a:ext cx="2383200" cy="5140800"/>
          </a:xfrm>
          <a:prstGeom prst="rect">
            <a:avLst/>
          </a:prstGeom>
          <a:solidFill>
            <a:schemeClr val="accent1"/>
          </a:solidFill>
        </p:spPr>
        <p:txBody>
          <a:bodyPr/>
          <a:lstStyle>
            <a:lvl1pPr>
              <a:defRPr sz="2400"/>
            </a:lvl1pPr>
          </a:lstStyle>
          <a:p>
            <a:endParaRPr lang="uk-UA"/>
          </a:p>
        </p:txBody>
      </p:sp>
    </p:spTree>
    <p:extLst>
      <p:ext uri="{BB962C8B-B14F-4D97-AF65-F5344CB8AC3E}">
        <p14:creationId xmlns:p14="http://schemas.microsoft.com/office/powerpoint/2010/main" val="29020070"/>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1_MOCKUP option 27">
    <p:bg>
      <p:bgPr>
        <a:solidFill>
          <a:schemeClr val="tx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1076E93-A81C-48AD-A313-F9508C334FC7}"/>
              </a:ext>
            </a:extLst>
          </p:cNvPr>
          <p:cNvSpPr>
            <a:spLocks noGrp="1"/>
          </p:cNvSpPr>
          <p:nvPr>
            <p:ph type="pic" sz="quarter" idx="11"/>
          </p:nvPr>
        </p:nvSpPr>
        <p:spPr>
          <a:xfrm>
            <a:off x="2606040" y="2999232"/>
            <a:ext cx="3730752" cy="4983480"/>
          </a:xfrm>
          <a:prstGeom prst="rect">
            <a:avLst/>
          </a:prstGeom>
          <a:solidFill>
            <a:schemeClr val="accent1"/>
          </a:solidFill>
        </p:spPr>
        <p:txBody>
          <a:bodyPr/>
          <a:lstStyle/>
          <a:p>
            <a:endParaRPr lang="uk-UA"/>
          </a:p>
        </p:txBody>
      </p:sp>
    </p:spTree>
    <p:extLst>
      <p:ext uri="{BB962C8B-B14F-4D97-AF65-F5344CB8AC3E}">
        <p14:creationId xmlns:p14="http://schemas.microsoft.com/office/powerpoint/2010/main" val="4256891417"/>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_MOCKUP option 19">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E0EF940-579A-4520-8BE8-936951931675}"/>
              </a:ext>
            </a:extLst>
          </p:cNvPr>
          <p:cNvSpPr>
            <a:spLocks noGrp="1"/>
          </p:cNvSpPr>
          <p:nvPr>
            <p:ph type="pic" sz="quarter" idx="10"/>
          </p:nvPr>
        </p:nvSpPr>
        <p:spPr>
          <a:xfrm>
            <a:off x="8697600" y="2042160"/>
            <a:ext cx="4702175" cy="6248400"/>
          </a:xfrm>
          <a:prstGeom prst="rect">
            <a:avLst/>
          </a:prstGeom>
          <a:solidFill>
            <a:schemeClr val="accent1"/>
          </a:solidFill>
        </p:spPr>
        <p:txBody>
          <a:bodyPr/>
          <a:lstStyle>
            <a:lvl1pPr>
              <a:defRPr sz="1800">
                <a:solidFill>
                  <a:schemeClr val="accent4"/>
                </a:solidFill>
              </a:defRPr>
            </a:lvl1pPr>
          </a:lstStyle>
          <a:p>
            <a:endParaRPr lang="en-US"/>
          </a:p>
        </p:txBody>
      </p:sp>
    </p:spTree>
    <p:extLst>
      <p:ext uri="{BB962C8B-B14F-4D97-AF65-F5344CB8AC3E}">
        <p14:creationId xmlns:p14="http://schemas.microsoft.com/office/powerpoint/2010/main" val="2269248833"/>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MOCKUP option 23">
    <p:bg>
      <p:bgPr>
        <a:solidFill>
          <a:schemeClr val="tx1"/>
        </a:solidFill>
        <a:effectLst/>
      </p:bgPr>
    </p:bg>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8D99A39A-AA1D-4BDE-98F1-B3A30A1DAFFD}"/>
              </a:ext>
            </a:extLst>
          </p:cNvPr>
          <p:cNvSpPr>
            <a:spLocks noGrp="1"/>
          </p:cNvSpPr>
          <p:nvPr>
            <p:ph type="pic" sz="quarter" idx="11"/>
          </p:nvPr>
        </p:nvSpPr>
        <p:spPr>
          <a:xfrm>
            <a:off x="9505950" y="2743200"/>
            <a:ext cx="6038850" cy="4514850"/>
          </a:xfrm>
          <a:prstGeom prst="rect">
            <a:avLst/>
          </a:prstGeom>
          <a:solidFill>
            <a:schemeClr val="accent1"/>
          </a:solidFill>
        </p:spPr>
        <p:txBody>
          <a:bodyPr/>
          <a:lstStyle/>
          <a:p>
            <a:endParaRPr lang="uk-UA"/>
          </a:p>
        </p:txBody>
      </p:sp>
    </p:spTree>
    <p:extLst>
      <p:ext uri="{BB962C8B-B14F-4D97-AF65-F5344CB8AC3E}">
        <p14:creationId xmlns:p14="http://schemas.microsoft.com/office/powerpoint/2010/main" val="2646531733"/>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MOCKUP option 22">
    <p:bg>
      <p:bgPr>
        <a:solidFill>
          <a:schemeClr val="tx1"/>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a:off x="10305288" y="1399032"/>
            <a:ext cx="9966960" cy="7470648"/>
          </a:xfrm>
          <a:prstGeom prst="rect">
            <a:avLst/>
          </a:prstGeom>
          <a:solidFill>
            <a:schemeClr val="accent1"/>
          </a:solidFill>
        </p:spPr>
        <p:txBody>
          <a:bodyPr/>
          <a:lstStyle/>
          <a:p>
            <a:endParaRPr lang="uk-UA"/>
          </a:p>
        </p:txBody>
      </p:sp>
    </p:spTree>
    <p:extLst>
      <p:ext uri="{BB962C8B-B14F-4D97-AF65-F5344CB8AC3E}">
        <p14:creationId xmlns:p14="http://schemas.microsoft.com/office/powerpoint/2010/main" val="2147199990"/>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MOCKUP option 21">
    <p:bg>
      <p:bgPr>
        <a:solidFill>
          <a:schemeClr val="tx1"/>
        </a:solidFill>
        <a:effectLst/>
      </p:bgPr>
    </p:bg>
    <p:spTree>
      <p:nvGrpSpPr>
        <p:cNvPr id="1" name=""/>
        <p:cNvGrpSpPr/>
        <p:nvPr/>
      </p:nvGrpSpPr>
      <p:grpSpPr>
        <a:xfrm>
          <a:off x="0" y="0"/>
          <a:ext cx="0" cy="0"/>
          <a:chOff x="0" y="0"/>
          <a:chExt cx="0" cy="0"/>
        </a:xfrm>
      </p:grpSpPr>
      <p:sp>
        <p:nvSpPr>
          <p:cNvPr id="2" name="Picture Placeholder 2"/>
          <p:cNvSpPr>
            <a:spLocks noGrp="1"/>
          </p:cNvSpPr>
          <p:nvPr>
            <p:ph type="pic" sz="quarter" idx="10"/>
          </p:nvPr>
        </p:nvSpPr>
        <p:spPr>
          <a:xfrm rot="1800000">
            <a:off x="5321808" y="-7077456"/>
            <a:ext cx="14694408" cy="11128248"/>
          </a:xfrm>
          <a:prstGeom prst="rect">
            <a:avLst/>
          </a:prstGeom>
          <a:solidFill>
            <a:schemeClr val="accent1"/>
          </a:solidFill>
        </p:spPr>
        <p:txBody>
          <a:bodyPr/>
          <a:lstStyle/>
          <a:p>
            <a:endParaRPr lang="uk-UA"/>
          </a:p>
        </p:txBody>
      </p:sp>
    </p:spTree>
    <p:extLst>
      <p:ext uri="{BB962C8B-B14F-4D97-AF65-F5344CB8AC3E}">
        <p14:creationId xmlns:p14="http://schemas.microsoft.com/office/powerpoint/2010/main" val="1995766658"/>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MOCKUP option 28">
    <p:bg>
      <p:bgPr>
        <a:solidFill>
          <a:schemeClr val="tx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1A3DE550-6E56-4588-A5FD-D80A056A9D13}"/>
              </a:ext>
            </a:extLst>
          </p:cNvPr>
          <p:cNvSpPr>
            <a:spLocks noGrp="1"/>
          </p:cNvSpPr>
          <p:nvPr>
            <p:ph type="pic" sz="quarter" idx="10"/>
          </p:nvPr>
        </p:nvSpPr>
        <p:spPr>
          <a:xfrm>
            <a:off x="5092476" y="2419296"/>
            <a:ext cx="8185374" cy="5067353"/>
          </a:xfrm>
          <a:prstGeom prst="rect">
            <a:avLst/>
          </a:prstGeom>
          <a:solidFill>
            <a:schemeClr val="accent1"/>
          </a:solidFill>
        </p:spPr>
        <p:txBody>
          <a:bodyPr/>
          <a:lstStyle/>
          <a:p>
            <a:endParaRPr lang="uk-UA"/>
          </a:p>
        </p:txBody>
      </p:sp>
    </p:spTree>
    <p:extLst>
      <p:ext uri="{BB962C8B-B14F-4D97-AF65-F5344CB8AC3E}">
        <p14:creationId xmlns:p14="http://schemas.microsoft.com/office/powerpoint/2010/main" val="4078012823"/>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MOCKUP option 30">
    <p:bg>
      <p:bgPr>
        <a:solidFill>
          <a:schemeClr val="tx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C59725EF-3921-4A02-B0D1-A587E3AF6FFD}"/>
              </a:ext>
            </a:extLst>
          </p:cNvPr>
          <p:cNvSpPr>
            <a:spLocks noGrp="1"/>
          </p:cNvSpPr>
          <p:nvPr>
            <p:ph type="pic" sz="quarter" idx="10"/>
          </p:nvPr>
        </p:nvSpPr>
        <p:spPr>
          <a:xfrm>
            <a:off x="9094822" y="3406086"/>
            <a:ext cx="5285741" cy="3254507"/>
          </a:xfrm>
          <a:prstGeom prst="rect">
            <a:avLst/>
          </a:prstGeom>
          <a:solidFill>
            <a:schemeClr val="accent1"/>
          </a:solidFill>
        </p:spPr>
        <p:txBody>
          <a:bodyPr/>
          <a:lstStyle/>
          <a:p>
            <a:endParaRPr lang="uk-UA"/>
          </a:p>
        </p:txBody>
      </p:sp>
    </p:spTree>
    <p:extLst>
      <p:ext uri="{BB962C8B-B14F-4D97-AF65-F5344CB8AC3E}">
        <p14:creationId xmlns:p14="http://schemas.microsoft.com/office/powerpoint/2010/main" val="3693621255"/>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MOCKUP option 26">
    <p:bg>
      <p:bgPr>
        <a:solidFill>
          <a:schemeClr val="tx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C13FD29A-8BBA-4425-88CD-DF5868D56B5A}"/>
              </a:ext>
            </a:extLst>
          </p:cNvPr>
          <p:cNvSpPr>
            <a:spLocks noGrp="1"/>
          </p:cNvSpPr>
          <p:nvPr>
            <p:ph type="pic" sz="quarter" idx="11"/>
          </p:nvPr>
        </p:nvSpPr>
        <p:spPr>
          <a:xfrm>
            <a:off x="-1051230" y="2055991"/>
            <a:ext cx="8938536" cy="5514937"/>
          </a:xfrm>
          <a:prstGeom prst="rect">
            <a:avLst/>
          </a:prstGeom>
          <a:solidFill>
            <a:schemeClr val="accent1"/>
          </a:solidFill>
        </p:spPr>
        <p:txBody>
          <a:bodyPr/>
          <a:lstStyle/>
          <a:p>
            <a:endParaRPr lang="uk-UA"/>
          </a:p>
        </p:txBody>
      </p:sp>
    </p:spTree>
    <p:extLst>
      <p:ext uri="{BB962C8B-B14F-4D97-AF65-F5344CB8AC3E}">
        <p14:creationId xmlns:p14="http://schemas.microsoft.com/office/powerpoint/2010/main" val="167113515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41_BLANK">
  <p:cSld name="41_BLANK">
    <p:bg>
      <p:bgPr>
        <a:solidFill>
          <a:schemeClr val="dk1"/>
        </a:solidFill>
        <a:effectLst/>
      </p:bgPr>
    </p:bg>
    <p:spTree>
      <p:nvGrpSpPr>
        <p:cNvPr id="1" name="Shape 146"/>
        <p:cNvGrpSpPr/>
        <p:nvPr/>
      </p:nvGrpSpPr>
      <p:grpSpPr>
        <a:xfrm>
          <a:off x="0" y="0"/>
          <a:ext cx="0" cy="0"/>
          <a:chOff x="0" y="0"/>
          <a:chExt cx="0" cy="0"/>
        </a:xfrm>
      </p:grpSpPr>
      <p:sp>
        <p:nvSpPr>
          <p:cNvPr id="147" name="Google Shape;147;p69"/>
          <p:cNvSpPr>
            <a:spLocks noGrp="1"/>
          </p:cNvSpPr>
          <p:nvPr>
            <p:ph type="pic" idx="2"/>
          </p:nvPr>
        </p:nvSpPr>
        <p:spPr>
          <a:xfrm>
            <a:off x="0" y="0"/>
            <a:ext cx="11106150" cy="10287000"/>
          </a:xfrm>
          <a:prstGeom prst="rect">
            <a:avLst/>
          </a:prstGeom>
          <a:noFill/>
          <a:ln>
            <a:noFill/>
          </a:ln>
        </p:spPr>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MOCKUP option 29">
    <p:bg>
      <p:bgPr>
        <a:solidFill>
          <a:schemeClr val="tx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C59725EF-3921-4A02-B0D1-A587E3AF6FFD}"/>
              </a:ext>
            </a:extLst>
          </p:cNvPr>
          <p:cNvSpPr>
            <a:spLocks noGrp="1"/>
          </p:cNvSpPr>
          <p:nvPr>
            <p:ph type="pic" sz="quarter" idx="10"/>
          </p:nvPr>
        </p:nvSpPr>
        <p:spPr>
          <a:xfrm>
            <a:off x="2581398" y="3092501"/>
            <a:ext cx="6304344" cy="3881678"/>
          </a:xfrm>
          <a:prstGeom prst="rect">
            <a:avLst/>
          </a:prstGeom>
          <a:solidFill>
            <a:schemeClr val="accent1"/>
          </a:solidFill>
        </p:spPr>
        <p:txBody>
          <a:bodyPr/>
          <a:lstStyle/>
          <a:p>
            <a:endParaRPr lang="uk-UA"/>
          </a:p>
        </p:txBody>
      </p:sp>
    </p:spTree>
    <p:extLst>
      <p:ext uri="{BB962C8B-B14F-4D97-AF65-F5344CB8AC3E}">
        <p14:creationId xmlns:p14="http://schemas.microsoft.com/office/powerpoint/2010/main" val="342108417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MOCKUP option 13">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45D560B-D2F9-4F71-BAEC-8B2E8D1C895E}"/>
              </a:ext>
            </a:extLst>
          </p:cNvPr>
          <p:cNvSpPr>
            <a:spLocks noGrp="1"/>
          </p:cNvSpPr>
          <p:nvPr>
            <p:ph type="pic" sz="quarter" idx="10"/>
          </p:nvPr>
        </p:nvSpPr>
        <p:spPr>
          <a:xfrm>
            <a:off x="9658351" y="2128838"/>
            <a:ext cx="6756400" cy="5199062"/>
          </a:xfrm>
          <a:custGeom>
            <a:avLst/>
            <a:gdLst>
              <a:gd name="connsiteX0" fmla="*/ 0 w 5918200"/>
              <a:gd name="connsiteY0" fmla="*/ 0 h 3916362"/>
              <a:gd name="connsiteX1" fmla="*/ 5918200 w 5918200"/>
              <a:gd name="connsiteY1" fmla="*/ 0 h 3916362"/>
              <a:gd name="connsiteX2" fmla="*/ 5918200 w 5918200"/>
              <a:gd name="connsiteY2" fmla="*/ 3916362 h 3916362"/>
              <a:gd name="connsiteX3" fmla="*/ 0 w 5918200"/>
              <a:gd name="connsiteY3" fmla="*/ 3916362 h 3916362"/>
              <a:gd name="connsiteX4" fmla="*/ 0 w 5918200"/>
              <a:gd name="connsiteY4" fmla="*/ 0 h 3916362"/>
              <a:gd name="connsiteX0" fmla="*/ 0 w 5918200"/>
              <a:gd name="connsiteY0" fmla="*/ 0 h 3916362"/>
              <a:gd name="connsiteX1" fmla="*/ 5918200 w 5918200"/>
              <a:gd name="connsiteY1" fmla="*/ 0 h 3916362"/>
              <a:gd name="connsiteX2" fmla="*/ 5911850 w 5918200"/>
              <a:gd name="connsiteY2" fmla="*/ 3833812 h 3916362"/>
              <a:gd name="connsiteX3" fmla="*/ 0 w 5918200"/>
              <a:gd name="connsiteY3" fmla="*/ 3916362 h 3916362"/>
              <a:gd name="connsiteX4" fmla="*/ 0 w 5918200"/>
              <a:gd name="connsiteY4" fmla="*/ 0 h 3916362"/>
              <a:gd name="connsiteX0" fmla="*/ 0 w 6750050"/>
              <a:gd name="connsiteY0" fmla="*/ 1250950 h 5167312"/>
              <a:gd name="connsiteX1" fmla="*/ 6750050 w 6750050"/>
              <a:gd name="connsiteY1" fmla="*/ 0 h 5167312"/>
              <a:gd name="connsiteX2" fmla="*/ 5911850 w 6750050"/>
              <a:gd name="connsiteY2" fmla="*/ 5084762 h 5167312"/>
              <a:gd name="connsiteX3" fmla="*/ 0 w 6750050"/>
              <a:gd name="connsiteY3" fmla="*/ 5167312 h 5167312"/>
              <a:gd name="connsiteX4" fmla="*/ 0 w 6750050"/>
              <a:gd name="connsiteY4" fmla="*/ 1250950 h 5167312"/>
              <a:gd name="connsiteX0" fmla="*/ 0 w 6750050"/>
              <a:gd name="connsiteY0" fmla="*/ 1250950 h 5167312"/>
              <a:gd name="connsiteX1" fmla="*/ 6750050 w 6750050"/>
              <a:gd name="connsiteY1" fmla="*/ 0 h 5167312"/>
              <a:gd name="connsiteX2" fmla="*/ 5911850 w 6750050"/>
              <a:gd name="connsiteY2" fmla="*/ 5084762 h 5167312"/>
              <a:gd name="connsiteX3" fmla="*/ 0 w 6750050"/>
              <a:gd name="connsiteY3" fmla="*/ 5167312 h 5167312"/>
              <a:gd name="connsiteX4" fmla="*/ 0 w 6750050"/>
              <a:gd name="connsiteY4" fmla="*/ 1250950 h 5167312"/>
              <a:gd name="connsiteX0" fmla="*/ 0 w 6750050"/>
              <a:gd name="connsiteY0" fmla="*/ 1250950 h 5167312"/>
              <a:gd name="connsiteX1" fmla="*/ 6750050 w 6750050"/>
              <a:gd name="connsiteY1" fmla="*/ 0 h 5167312"/>
              <a:gd name="connsiteX2" fmla="*/ 5911850 w 6750050"/>
              <a:gd name="connsiteY2" fmla="*/ 5084762 h 5167312"/>
              <a:gd name="connsiteX3" fmla="*/ 0 w 6750050"/>
              <a:gd name="connsiteY3" fmla="*/ 5167312 h 5167312"/>
              <a:gd name="connsiteX4" fmla="*/ 0 w 6750050"/>
              <a:gd name="connsiteY4" fmla="*/ 1250950 h 5167312"/>
              <a:gd name="connsiteX0" fmla="*/ 914400 w 6750050"/>
              <a:gd name="connsiteY0" fmla="*/ 749300 h 5167312"/>
              <a:gd name="connsiteX1" fmla="*/ 6750050 w 6750050"/>
              <a:gd name="connsiteY1" fmla="*/ 0 h 5167312"/>
              <a:gd name="connsiteX2" fmla="*/ 5911850 w 6750050"/>
              <a:gd name="connsiteY2" fmla="*/ 5084762 h 5167312"/>
              <a:gd name="connsiteX3" fmla="*/ 0 w 6750050"/>
              <a:gd name="connsiteY3" fmla="*/ 5167312 h 5167312"/>
              <a:gd name="connsiteX4" fmla="*/ 914400 w 6750050"/>
              <a:gd name="connsiteY4" fmla="*/ 749300 h 5167312"/>
              <a:gd name="connsiteX0" fmla="*/ 914400 w 6756400"/>
              <a:gd name="connsiteY0" fmla="*/ 781050 h 5199062"/>
              <a:gd name="connsiteX1" fmla="*/ 6756400 w 6756400"/>
              <a:gd name="connsiteY1" fmla="*/ 0 h 5199062"/>
              <a:gd name="connsiteX2" fmla="*/ 5911850 w 6756400"/>
              <a:gd name="connsiteY2" fmla="*/ 5116512 h 5199062"/>
              <a:gd name="connsiteX3" fmla="*/ 0 w 6756400"/>
              <a:gd name="connsiteY3" fmla="*/ 5199062 h 5199062"/>
              <a:gd name="connsiteX4" fmla="*/ 914400 w 6756400"/>
              <a:gd name="connsiteY4" fmla="*/ 781050 h 519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6400" h="5199062">
                <a:moveTo>
                  <a:pt x="914400" y="781050"/>
                </a:moveTo>
                <a:lnTo>
                  <a:pt x="6756400" y="0"/>
                </a:lnTo>
                <a:cubicBezTo>
                  <a:pt x="6557433" y="1392237"/>
                  <a:pt x="6129867" y="3838575"/>
                  <a:pt x="5911850" y="5116512"/>
                </a:cubicBezTo>
                <a:lnTo>
                  <a:pt x="0" y="5199062"/>
                </a:lnTo>
                <a:lnTo>
                  <a:pt x="914400" y="781050"/>
                </a:lnTo>
                <a:close/>
              </a:path>
            </a:pathLst>
          </a:custGeom>
          <a:solidFill>
            <a:schemeClr val="accent1"/>
          </a:solidFill>
        </p:spPr>
        <p:txBody>
          <a:bodyPr/>
          <a:lstStyle>
            <a:lvl1pPr>
              <a:defRPr sz="2400"/>
            </a:lvl1pPr>
          </a:lstStyle>
          <a:p>
            <a:endParaRPr lang="en-US"/>
          </a:p>
        </p:txBody>
      </p:sp>
    </p:spTree>
    <p:extLst>
      <p:ext uri="{BB962C8B-B14F-4D97-AF65-F5344CB8AC3E}">
        <p14:creationId xmlns:p14="http://schemas.microsoft.com/office/powerpoint/2010/main" val="2266997725"/>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3_MOCKUP option 31">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8BFD967-56A8-431B-A205-17DC04225AF5}"/>
              </a:ext>
            </a:extLst>
          </p:cNvPr>
          <p:cNvSpPr>
            <a:spLocks noGrp="1"/>
          </p:cNvSpPr>
          <p:nvPr>
            <p:ph type="pic" sz="quarter" idx="11"/>
          </p:nvPr>
        </p:nvSpPr>
        <p:spPr>
          <a:xfrm>
            <a:off x="9322212" y="3695700"/>
            <a:ext cx="5276850" cy="3270250"/>
          </a:xfrm>
          <a:prstGeom prst="rect">
            <a:avLst/>
          </a:prstGeom>
          <a:solidFill>
            <a:schemeClr val="accent1"/>
          </a:solidFill>
        </p:spPr>
        <p:txBody>
          <a:bodyPr/>
          <a:lstStyle/>
          <a:p>
            <a:endParaRPr lang="en-US"/>
          </a:p>
        </p:txBody>
      </p:sp>
    </p:spTree>
    <p:extLst>
      <p:ext uri="{BB962C8B-B14F-4D97-AF65-F5344CB8AC3E}">
        <p14:creationId xmlns:p14="http://schemas.microsoft.com/office/powerpoint/2010/main" val="168301037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1_MOCKUP option 16">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B1DC65-F1F7-43D0-9848-2BDFBBE28F77}"/>
              </a:ext>
            </a:extLst>
          </p:cNvPr>
          <p:cNvSpPr>
            <a:spLocks noGrp="1"/>
          </p:cNvSpPr>
          <p:nvPr>
            <p:ph type="pic" sz="quarter" idx="10"/>
          </p:nvPr>
        </p:nvSpPr>
        <p:spPr>
          <a:xfrm>
            <a:off x="6268382" y="3042864"/>
            <a:ext cx="5751236" cy="3564244"/>
          </a:xfrm>
          <a:prstGeom prst="rect">
            <a:avLst/>
          </a:prstGeom>
          <a:solidFill>
            <a:schemeClr val="accent1"/>
          </a:solidFill>
        </p:spPr>
        <p:txBody>
          <a:bodyPr/>
          <a:lstStyle>
            <a:lvl1pPr>
              <a:defRPr sz="2000"/>
            </a:lvl1pPr>
          </a:lstStyle>
          <a:p>
            <a:endParaRPr lang="en-US"/>
          </a:p>
        </p:txBody>
      </p:sp>
    </p:spTree>
    <p:extLst>
      <p:ext uri="{BB962C8B-B14F-4D97-AF65-F5344CB8AC3E}">
        <p14:creationId xmlns:p14="http://schemas.microsoft.com/office/powerpoint/2010/main" val="2030187004"/>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MOCKUP option 24">
    <p:bg>
      <p:bgPr>
        <a:solidFill>
          <a:schemeClr val="tx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D6F508C4-99DD-4F3B-BD69-3437179772A1}"/>
              </a:ext>
            </a:extLst>
          </p:cNvPr>
          <p:cNvSpPr>
            <a:spLocks noGrp="1"/>
          </p:cNvSpPr>
          <p:nvPr>
            <p:ph type="pic" sz="quarter" idx="11"/>
          </p:nvPr>
        </p:nvSpPr>
        <p:spPr>
          <a:xfrm>
            <a:off x="2124000" y="2484000"/>
            <a:ext cx="6519672" cy="3730752"/>
          </a:xfrm>
          <a:prstGeom prst="rect">
            <a:avLst/>
          </a:prstGeom>
          <a:solidFill>
            <a:schemeClr val="accent1"/>
          </a:solidFill>
        </p:spPr>
        <p:txBody>
          <a:bodyPr/>
          <a:lstStyle/>
          <a:p>
            <a:endParaRPr lang="uk-UA"/>
          </a:p>
        </p:txBody>
      </p:sp>
    </p:spTree>
    <p:extLst>
      <p:ext uri="{BB962C8B-B14F-4D97-AF65-F5344CB8AC3E}">
        <p14:creationId xmlns:p14="http://schemas.microsoft.com/office/powerpoint/2010/main" val="3715855663"/>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MOCKUP option 25">
    <p:bg>
      <p:bgPr>
        <a:solidFill>
          <a:schemeClr val="tx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D6F508C4-99DD-4F3B-BD69-3437179772A1}"/>
              </a:ext>
            </a:extLst>
          </p:cNvPr>
          <p:cNvSpPr>
            <a:spLocks noGrp="1"/>
          </p:cNvSpPr>
          <p:nvPr>
            <p:ph type="pic" sz="quarter" idx="11"/>
          </p:nvPr>
        </p:nvSpPr>
        <p:spPr>
          <a:xfrm>
            <a:off x="9130319" y="2607703"/>
            <a:ext cx="6519672" cy="3730752"/>
          </a:xfrm>
          <a:prstGeom prst="rect">
            <a:avLst/>
          </a:prstGeom>
          <a:solidFill>
            <a:schemeClr val="accent1"/>
          </a:solidFill>
        </p:spPr>
        <p:txBody>
          <a:bodyPr/>
          <a:lstStyle/>
          <a:p>
            <a:endParaRPr lang="uk-UA"/>
          </a:p>
        </p:txBody>
      </p:sp>
    </p:spTree>
    <p:extLst>
      <p:ext uri="{BB962C8B-B14F-4D97-AF65-F5344CB8AC3E}">
        <p14:creationId xmlns:p14="http://schemas.microsoft.com/office/powerpoint/2010/main" val="204362079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MOCKUP option 15">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B1DC65-F1F7-43D0-9848-2BDFBBE28F77}"/>
              </a:ext>
            </a:extLst>
          </p:cNvPr>
          <p:cNvSpPr>
            <a:spLocks noGrp="1"/>
          </p:cNvSpPr>
          <p:nvPr>
            <p:ph type="pic" sz="quarter" idx="10"/>
          </p:nvPr>
        </p:nvSpPr>
        <p:spPr>
          <a:xfrm>
            <a:off x="6178550" y="3130550"/>
            <a:ext cx="5930900" cy="3378200"/>
          </a:xfrm>
          <a:prstGeom prst="rect">
            <a:avLst/>
          </a:prstGeom>
          <a:solidFill>
            <a:schemeClr val="accent1"/>
          </a:solidFill>
        </p:spPr>
        <p:txBody>
          <a:bodyPr/>
          <a:lstStyle>
            <a:lvl1pPr>
              <a:defRPr sz="2000"/>
            </a:lvl1pPr>
          </a:lstStyle>
          <a:p>
            <a:endParaRPr lang="en-US"/>
          </a:p>
        </p:txBody>
      </p:sp>
    </p:spTree>
    <p:extLst>
      <p:ext uri="{BB962C8B-B14F-4D97-AF65-F5344CB8AC3E}">
        <p14:creationId xmlns:p14="http://schemas.microsoft.com/office/powerpoint/2010/main" val="229981703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1_MOCKUP option 20">
    <p:bg>
      <p:bgPr>
        <a:solidFill>
          <a:schemeClr val="tx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054CB6AF-2D11-466A-854D-D9FCE0A11361}"/>
              </a:ext>
            </a:extLst>
          </p:cNvPr>
          <p:cNvSpPr>
            <a:spLocks noGrp="1"/>
          </p:cNvSpPr>
          <p:nvPr>
            <p:ph type="pic" sz="quarter" idx="11"/>
          </p:nvPr>
        </p:nvSpPr>
        <p:spPr>
          <a:xfrm>
            <a:off x="2957513" y="3074105"/>
            <a:ext cx="4233862" cy="2388483"/>
          </a:xfrm>
          <a:prstGeom prst="rect">
            <a:avLst/>
          </a:prstGeom>
          <a:solidFill>
            <a:schemeClr val="accent1"/>
          </a:solidFill>
        </p:spPr>
        <p:txBody>
          <a:bodyPr/>
          <a:lstStyle>
            <a:lvl1pPr>
              <a:defRPr sz="2000"/>
            </a:lvl1pPr>
          </a:lstStyle>
          <a:p>
            <a:endParaRPr lang="en-US"/>
          </a:p>
        </p:txBody>
      </p:sp>
      <p:sp>
        <p:nvSpPr>
          <p:cNvPr id="16" name="Picture Placeholder 2">
            <a:extLst>
              <a:ext uri="{FF2B5EF4-FFF2-40B4-BE49-F238E27FC236}">
                <a16:creationId xmlns:a16="http://schemas.microsoft.com/office/drawing/2014/main" id="{BE875F6D-EBF4-49B4-BF83-6FAAAA15616E}"/>
              </a:ext>
            </a:extLst>
          </p:cNvPr>
          <p:cNvSpPr>
            <a:spLocks noGrp="1"/>
          </p:cNvSpPr>
          <p:nvPr>
            <p:ph type="pic" sz="quarter" idx="12"/>
          </p:nvPr>
        </p:nvSpPr>
        <p:spPr>
          <a:xfrm>
            <a:off x="11090336" y="3074105"/>
            <a:ext cx="4233862" cy="2388483"/>
          </a:xfrm>
          <a:prstGeom prst="rect">
            <a:avLst/>
          </a:prstGeom>
          <a:solidFill>
            <a:schemeClr val="accent1"/>
          </a:solidFill>
        </p:spPr>
        <p:txBody>
          <a:bodyPr/>
          <a:lstStyle>
            <a:lvl1pPr>
              <a:defRPr sz="2000"/>
            </a:lvl1pPr>
          </a:lstStyle>
          <a:p>
            <a:endParaRPr lang="en-US"/>
          </a:p>
        </p:txBody>
      </p:sp>
      <p:sp>
        <p:nvSpPr>
          <p:cNvPr id="3" name="Picture Placeholder 2">
            <a:extLst>
              <a:ext uri="{FF2B5EF4-FFF2-40B4-BE49-F238E27FC236}">
                <a16:creationId xmlns:a16="http://schemas.microsoft.com/office/drawing/2014/main" id="{FEEB4D78-79B6-4F4C-B409-C47AFC95006B}"/>
              </a:ext>
            </a:extLst>
          </p:cNvPr>
          <p:cNvSpPr>
            <a:spLocks noGrp="1"/>
          </p:cNvSpPr>
          <p:nvPr>
            <p:ph type="pic" sz="quarter" idx="10"/>
          </p:nvPr>
        </p:nvSpPr>
        <p:spPr>
          <a:xfrm>
            <a:off x="6336506" y="2487613"/>
            <a:ext cx="5614988" cy="3178175"/>
          </a:xfrm>
          <a:prstGeom prst="rect">
            <a:avLst/>
          </a:prstGeom>
          <a:solidFill>
            <a:schemeClr val="accent1"/>
          </a:solidFill>
        </p:spPr>
        <p:txBody>
          <a:bodyPr/>
          <a:lstStyle>
            <a:lvl1pPr>
              <a:defRPr sz="2000"/>
            </a:lvl1pPr>
          </a:lstStyle>
          <a:p>
            <a:endParaRPr lang="en-US"/>
          </a:p>
        </p:txBody>
      </p:sp>
    </p:spTree>
    <p:extLst>
      <p:ext uri="{BB962C8B-B14F-4D97-AF65-F5344CB8AC3E}">
        <p14:creationId xmlns:p14="http://schemas.microsoft.com/office/powerpoint/2010/main" val="167361394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_MOCKUP option 17">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835C6EA-9DC7-4965-949E-CF14D2C854E0}"/>
              </a:ext>
            </a:extLst>
          </p:cNvPr>
          <p:cNvSpPr>
            <a:spLocks noGrp="1"/>
          </p:cNvSpPr>
          <p:nvPr>
            <p:ph type="pic" sz="quarter" idx="10"/>
          </p:nvPr>
        </p:nvSpPr>
        <p:spPr>
          <a:xfrm>
            <a:off x="3200400" y="3101340"/>
            <a:ext cx="3405823" cy="4046855"/>
          </a:xfrm>
          <a:prstGeom prst="roundRect">
            <a:avLst>
              <a:gd name="adj" fmla="val 14877"/>
            </a:avLst>
          </a:prstGeom>
          <a:solidFill>
            <a:schemeClr val="accent1"/>
          </a:solidFill>
        </p:spPr>
        <p:txBody>
          <a:bodyPr/>
          <a:lstStyle>
            <a:lvl1pPr>
              <a:defRPr sz="2000"/>
            </a:lvl1pPr>
          </a:lstStyle>
          <a:p>
            <a:endParaRPr lang="en-US"/>
          </a:p>
        </p:txBody>
      </p:sp>
    </p:spTree>
    <p:extLst>
      <p:ext uri="{BB962C8B-B14F-4D97-AF65-F5344CB8AC3E}">
        <p14:creationId xmlns:p14="http://schemas.microsoft.com/office/powerpoint/2010/main" val="2163830567"/>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MOCKUP option 1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835C6EA-9DC7-4965-949E-CF14D2C854E0}"/>
              </a:ext>
            </a:extLst>
          </p:cNvPr>
          <p:cNvSpPr>
            <a:spLocks noGrp="1"/>
          </p:cNvSpPr>
          <p:nvPr>
            <p:ph type="pic" sz="quarter" idx="10"/>
          </p:nvPr>
        </p:nvSpPr>
        <p:spPr>
          <a:xfrm>
            <a:off x="10607337" y="3702051"/>
            <a:ext cx="2591495" cy="3022600"/>
          </a:xfrm>
          <a:prstGeom prst="roundRect">
            <a:avLst>
              <a:gd name="adj" fmla="val 14877"/>
            </a:avLst>
          </a:prstGeom>
          <a:solidFill>
            <a:schemeClr val="accent1"/>
          </a:solidFill>
        </p:spPr>
        <p:txBody>
          <a:bodyPr/>
          <a:lstStyle>
            <a:lvl1pPr>
              <a:defRPr sz="2000"/>
            </a:lvl1pPr>
          </a:lstStyle>
          <a:p>
            <a:endParaRPr lang="en-US"/>
          </a:p>
        </p:txBody>
      </p:sp>
      <p:sp>
        <p:nvSpPr>
          <p:cNvPr id="10" name="Picture Placeholder 2">
            <a:extLst>
              <a:ext uri="{FF2B5EF4-FFF2-40B4-BE49-F238E27FC236}">
                <a16:creationId xmlns:a16="http://schemas.microsoft.com/office/drawing/2014/main" id="{74C6A049-70BF-4E57-B30A-1B1BD88032BC}"/>
              </a:ext>
            </a:extLst>
          </p:cNvPr>
          <p:cNvSpPr>
            <a:spLocks noGrp="1"/>
          </p:cNvSpPr>
          <p:nvPr>
            <p:ph type="pic" sz="quarter" idx="11"/>
          </p:nvPr>
        </p:nvSpPr>
        <p:spPr>
          <a:xfrm>
            <a:off x="8717577" y="3985260"/>
            <a:ext cx="2121087" cy="2532382"/>
          </a:xfrm>
          <a:prstGeom prst="roundRect">
            <a:avLst>
              <a:gd name="adj" fmla="val 16542"/>
            </a:avLst>
          </a:prstGeom>
          <a:solidFill>
            <a:schemeClr val="accent1"/>
          </a:solidFill>
        </p:spPr>
        <p:txBody>
          <a:bodyPr/>
          <a:lstStyle>
            <a:lvl1pPr>
              <a:defRPr sz="2000"/>
            </a:lvl1pPr>
          </a:lstStyle>
          <a:p>
            <a:endParaRPr lang="en-US"/>
          </a:p>
        </p:txBody>
      </p:sp>
      <p:sp>
        <p:nvSpPr>
          <p:cNvPr id="12" name="Picture Placeholder 2">
            <a:extLst>
              <a:ext uri="{FF2B5EF4-FFF2-40B4-BE49-F238E27FC236}">
                <a16:creationId xmlns:a16="http://schemas.microsoft.com/office/drawing/2014/main" id="{1AF1054F-EE12-4246-A84C-F3DEC7330B90}"/>
              </a:ext>
            </a:extLst>
          </p:cNvPr>
          <p:cNvSpPr>
            <a:spLocks noGrp="1"/>
          </p:cNvSpPr>
          <p:nvPr>
            <p:ph type="pic" sz="quarter" idx="12"/>
          </p:nvPr>
        </p:nvSpPr>
        <p:spPr>
          <a:xfrm>
            <a:off x="12892702" y="3985260"/>
            <a:ext cx="2121087" cy="2532382"/>
          </a:xfrm>
          <a:prstGeom prst="roundRect">
            <a:avLst>
              <a:gd name="adj" fmla="val 16542"/>
            </a:avLst>
          </a:prstGeom>
          <a:solidFill>
            <a:schemeClr val="accent1"/>
          </a:solidFill>
        </p:spPr>
        <p:txBody>
          <a:bodyPr/>
          <a:lstStyle>
            <a:lvl1pPr>
              <a:defRPr sz="2000"/>
            </a:lvl1pPr>
          </a:lstStyle>
          <a:p>
            <a:endParaRPr lang="en-US"/>
          </a:p>
        </p:txBody>
      </p:sp>
    </p:spTree>
    <p:extLst>
      <p:ext uri="{BB962C8B-B14F-4D97-AF65-F5344CB8AC3E}">
        <p14:creationId xmlns:p14="http://schemas.microsoft.com/office/powerpoint/2010/main" val="1301931797"/>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DEFAULT - Title">
  <p:cSld name="3_DEFAULT - Title">
    <p:bg>
      <p:bgPr>
        <a:solidFill>
          <a:schemeClr val="dk1"/>
        </a:solidFill>
        <a:effectLst/>
      </p:bgPr>
    </p:bg>
    <p:spTree>
      <p:nvGrpSpPr>
        <p:cNvPr id="1" name="Shape 14"/>
        <p:cNvGrpSpPr/>
        <p:nvPr/>
      </p:nvGrpSpPr>
      <p:grpSpPr>
        <a:xfrm>
          <a:off x="0" y="0"/>
          <a:ext cx="0" cy="0"/>
          <a:chOff x="0" y="0"/>
          <a:chExt cx="0" cy="0"/>
        </a:xfrm>
      </p:grpSpPr>
      <p:sp>
        <p:nvSpPr>
          <p:cNvPr id="15" name="Google Shape;15;p46"/>
          <p:cNvSpPr/>
          <p:nvPr/>
        </p:nvSpPr>
        <p:spPr>
          <a:xfrm>
            <a:off x="0" y="-2"/>
            <a:ext cx="18288001" cy="647702"/>
          </a:xfrm>
          <a:prstGeom prst="roundRect">
            <a:avLst>
              <a:gd name="adj" fmla="val 0"/>
            </a:avLst>
          </a:prstGeom>
          <a:solidFill>
            <a:srgbClr val="343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Source Sans Pro"/>
              <a:ea typeface="Source Sans Pro"/>
              <a:cs typeface="Source Sans Pro"/>
              <a:sym typeface="Source Sans Pro"/>
            </a:endParaRPr>
          </a:p>
        </p:txBody>
      </p:sp>
      <p:sp>
        <p:nvSpPr>
          <p:cNvPr id="16" name="Google Shape;16;p46"/>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43_BLANK">
  <p:cSld name="43_BLANK">
    <p:bg>
      <p:bgPr>
        <a:solidFill>
          <a:schemeClr val="dk1"/>
        </a:solidFill>
        <a:effectLst/>
      </p:bgPr>
    </p:bg>
    <p:spTree>
      <p:nvGrpSpPr>
        <p:cNvPr id="1" name="Shape 148"/>
        <p:cNvGrpSpPr/>
        <p:nvPr/>
      </p:nvGrpSpPr>
      <p:grpSpPr>
        <a:xfrm>
          <a:off x="0" y="0"/>
          <a:ext cx="0" cy="0"/>
          <a:chOff x="0" y="0"/>
          <a:chExt cx="0" cy="0"/>
        </a:xfrm>
      </p:grpSpPr>
      <p:sp>
        <p:nvSpPr>
          <p:cNvPr id="149" name="Google Shape;149;p70"/>
          <p:cNvSpPr>
            <a:spLocks noGrp="1"/>
          </p:cNvSpPr>
          <p:nvPr>
            <p:ph type="pic" idx="2"/>
          </p:nvPr>
        </p:nvSpPr>
        <p:spPr>
          <a:xfrm>
            <a:off x="7181850" y="0"/>
            <a:ext cx="11106150" cy="10287000"/>
          </a:xfrm>
          <a:prstGeom prst="rect">
            <a:avLst/>
          </a:prstGeom>
          <a:noFill/>
          <a:ln>
            <a:noFill/>
          </a:ln>
        </p:spPr>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MOCKUP option 14">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59CEDF-23B2-41CD-A753-8733F5FBF7C0}"/>
              </a:ext>
            </a:extLst>
          </p:cNvPr>
          <p:cNvSpPr>
            <a:spLocks noGrp="1"/>
          </p:cNvSpPr>
          <p:nvPr>
            <p:ph type="pic" sz="quarter" idx="10"/>
          </p:nvPr>
        </p:nvSpPr>
        <p:spPr>
          <a:xfrm>
            <a:off x="6360450" y="2933700"/>
            <a:ext cx="9298177" cy="5045743"/>
          </a:xfrm>
          <a:prstGeom prst="rect">
            <a:avLst/>
          </a:prstGeom>
          <a:solidFill>
            <a:schemeClr val="accent1"/>
          </a:solidFill>
        </p:spPr>
        <p:txBody>
          <a:bodyPr/>
          <a:lstStyle/>
          <a:p>
            <a:endParaRPr lang="en-US"/>
          </a:p>
        </p:txBody>
      </p:sp>
    </p:spTree>
    <p:extLst>
      <p:ext uri="{BB962C8B-B14F-4D97-AF65-F5344CB8AC3E}">
        <p14:creationId xmlns:p14="http://schemas.microsoft.com/office/powerpoint/2010/main" val="401291402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2_IMAGE option 05">
    <p:bg>
      <p:bgPr>
        <a:solidFill>
          <a:schemeClr val="tx1"/>
        </a:solidFill>
        <a:effectLst/>
      </p:bgPr>
    </p:bg>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3D589A9-0690-4D70-AC6B-7E02C990809B}"/>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
        <p:nvSpPr>
          <p:cNvPr id="5" name="Picture Placeholder 2">
            <a:extLst>
              <a:ext uri="{FF2B5EF4-FFF2-40B4-BE49-F238E27FC236}">
                <a16:creationId xmlns:a16="http://schemas.microsoft.com/office/drawing/2014/main" id="{1D032E74-E98C-4A65-8348-308DC5A57330}"/>
              </a:ext>
            </a:extLst>
          </p:cNvPr>
          <p:cNvSpPr>
            <a:spLocks noGrp="1"/>
          </p:cNvSpPr>
          <p:nvPr>
            <p:ph type="pic" sz="quarter" idx="11"/>
          </p:nvPr>
        </p:nvSpPr>
        <p:spPr>
          <a:xfrm>
            <a:off x="1828800" y="2400300"/>
            <a:ext cx="5486400" cy="5486400"/>
          </a:xfrm>
          <a:prstGeom prst="ellipse">
            <a:avLst/>
          </a:prstGeom>
          <a:ln w="38100">
            <a:noFill/>
          </a:ln>
          <a:effectLst/>
        </p:spPr>
        <p:txBody>
          <a:bodyPr/>
          <a:lstStyle/>
          <a:p>
            <a:endParaRPr lang="uk-UA"/>
          </a:p>
        </p:txBody>
      </p:sp>
    </p:spTree>
    <p:extLst>
      <p:ext uri="{BB962C8B-B14F-4D97-AF65-F5344CB8AC3E}">
        <p14:creationId xmlns:p14="http://schemas.microsoft.com/office/powerpoint/2010/main" val="2336076785"/>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2_IMAGE option 12">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600"/>
            <a:ext cx="5094000" cy="5004000"/>
          </a:xfrm>
          <a:prstGeom prst="rect">
            <a:avLst/>
          </a:prstGeom>
        </p:spPr>
        <p:txBody>
          <a:bodyPr/>
          <a:lstStyle/>
          <a:p>
            <a:endParaRPr lang="uk-UA"/>
          </a:p>
        </p:txBody>
      </p:sp>
      <p:sp>
        <p:nvSpPr>
          <p:cNvPr id="10" name="Picture Placeholder 3">
            <a:extLst>
              <a:ext uri="{FF2B5EF4-FFF2-40B4-BE49-F238E27FC236}">
                <a16:creationId xmlns:a16="http://schemas.microsoft.com/office/drawing/2014/main" id="{9DDCC9E0-60A8-460E-B271-38AA5BD31AB6}"/>
              </a:ext>
            </a:extLst>
          </p:cNvPr>
          <p:cNvSpPr>
            <a:spLocks noGrp="1"/>
          </p:cNvSpPr>
          <p:nvPr>
            <p:ph type="pic" sz="quarter" idx="11"/>
          </p:nvPr>
        </p:nvSpPr>
        <p:spPr>
          <a:xfrm>
            <a:off x="6597000" y="1371600"/>
            <a:ext cx="5094000" cy="5004000"/>
          </a:xfrm>
          <a:prstGeom prst="rect">
            <a:avLst/>
          </a:prstGeom>
        </p:spPr>
        <p:txBody>
          <a:bodyPr/>
          <a:lstStyle/>
          <a:p>
            <a:endParaRPr lang="uk-UA"/>
          </a:p>
        </p:txBody>
      </p:sp>
      <p:sp>
        <p:nvSpPr>
          <p:cNvPr id="11" name="Picture Placeholder 3">
            <a:extLst>
              <a:ext uri="{FF2B5EF4-FFF2-40B4-BE49-F238E27FC236}">
                <a16:creationId xmlns:a16="http://schemas.microsoft.com/office/drawing/2014/main" id="{078D1A29-CD71-43A6-99D6-836B5EBFDE5A}"/>
              </a:ext>
            </a:extLst>
          </p:cNvPr>
          <p:cNvSpPr>
            <a:spLocks noGrp="1"/>
          </p:cNvSpPr>
          <p:nvPr>
            <p:ph type="pic" sz="quarter" idx="12"/>
          </p:nvPr>
        </p:nvSpPr>
        <p:spPr>
          <a:xfrm>
            <a:off x="11822400" y="1371600"/>
            <a:ext cx="5094000" cy="5004000"/>
          </a:xfrm>
          <a:prstGeom prst="rect">
            <a:avLst/>
          </a:prstGeom>
        </p:spPr>
        <p:txBody>
          <a:bodyPr/>
          <a:lstStyle/>
          <a:p>
            <a:endParaRPr lang="uk-UA"/>
          </a:p>
        </p:txBody>
      </p:sp>
      <p:sp>
        <p:nvSpPr>
          <p:cNvPr id="5" name="Title 4">
            <a:extLst>
              <a:ext uri="{FF2B5EF4-FFF2-40B4-BE49-F238E27FC236}">
                <a16:creationId xmlns:a16="http://schemas.microsoft.com/office/drawing/2014/main" id="{051B3C81-37F1-45BE-8A36-6F5B922614FC}"/>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1964346157"/>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2_IMAGE option 15">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600"/>
            <a:ext cx="3780000" cy="3780000"/>
          </a:xfrm>
          <a:prstGeom prst="rect">
            <a:avLst/>
          </a:prstGeom>
        </p:spPr>
        <p:txBody>
          <a:bodyPr/>
          <a:lstStyle>
            <a:lvl1pPr>
              <a:defRPr sz="2800"/>
            </a:lvl1pPr>
          </a:lstStyle>
          <a:p>
            <a:endParaRPr lang="uk-UA"/>
          </a:p>
        </p:txBody>
      </p:sp>
      <p:sp>
        <p:nvSpPr>
          <p:cNvPr id="14" name="Picture Placeholder 3">
            <a:extLst>
              <a:ext uri="{FF2B5EF4-FFF2-40B4-BE49-F238E27FC236}">
                <a16:creationId xmlns:a16="http://schemas.microsoft.com/office/drawing/2014/main" id="{E32D31ED-4C21-4996-B1F6-2801D562DEBA}"/>
              </a:ext>
            </a:extLst>
          </p:cNvPr>
          <p:cNvSpPr>
            <a:spLocks noGrp="1"/>
          </p:cNvSpPr>
          <p:nvPr>
            <p:ph type="pic" sz="quarter" idx="11"/>
          </p:nvPr>
        </p:nvSpPr>
        <p:spPr>
          <a:xfrm>
            <a:off x="13136400" y="1371600"/>
            <a:ext cx="3780000" cy="3780000"/>
          </a:xfrm>
          <a:prstGeom prst="rect">
            <a:avLst/>
          </a:prstGeom>
        </p:spPr>
        <p:txBody>
          <a:bodyPr/>
          <a:lstStyle>
            <a:lvl1pPr>
              <a:defRPr sz="2800"/>
            </a:lvl1pPr>
          </a:lstStyle>
          <a:p>
            <a:endParaRPr lang="uk-UA"/>
          </a:p>
        </p:txBody>
      </p:sp>
      <p:sp>
        <p:nvSpPr>
          <p:cNvPr id="15" name="Picture Placeholder 3">
            <a:extLst>
              <a:ext uri="{FF2B5EF4-FFF2-40B4-BE49-F238E27FC236}">
                <a16:creationId xmlns:a16="http://schemas.microsoft.com/office/drawing/2014/main" id="{871AC328-6CDC-43DA-B810-E2F4FA4B78C0}"/>
              </a:ext>
            </a:extLst>
          </p:cNvPr>
          <p:cNvSpPr>
            <a:spLocks noGrp="1"/>
          </p:cNvSpPr>
          <p:nvPr>
            <p:ph type="pic" sz="quarter" idx="12"/>
          </p:nvPr>
        </p:nvSpPr>
        <p:spPr>
          <a:xfrm>
            <a:off x="9214802" y="1371600"/>
            <a:ext cx="3780000" cy="3780000"/>
          </a:xfrm>
          <a:prstGeom prst="rect">
            <a:avLst/>
          </a:prstGeom>
        </p:spPr>
        <p:txBody>
          <a:bodyPr/>
          <a:lstStyle>
            <a:lvl1pPr>
              <a:defRPr sz="2800"/>
            </a:lvl1pPr>
          </a:lstStyle>
          <a:p>
            <a:endParaRPr lang="uk-UA"/>
          </a:p>
        </p:txBody>
      </p:sp>
      <p:sp>
        <p:nvSpPr>
          <p:cNvPr id="16" name="Picture Placeholder 3">
            <a:extLst>
              <a:ext uri="{FF2B5EF4-FFF2-40B4-BE49-F238E27FC236}">
                <a16:creationId xmlns:a16="http://schemas.microsoft.com/office/drawing/2014/main" id="{3BA56443-CF18-4C38-9575-5E1710AAB668}"/>
              </a:ext>
            </a:extLst>
          </p:cNvPr>
          <p:cNvSpPr>
            <a:spLocks noGrp="1"/>
          </p:cNvSpPr>
          <p:nvPr>
            <p:ph type="pic" sz="quarter" idx="13"/>
          </p:nvPr>
        </p:nvSpPr>
        <p:spPr>
          <a:xfrm>
            <a:off x="5293198" y="1371600"/>
            <a:ext cx="3780000" cy="3780000"/>
          </a:xfrm>
          <a:prstGeom prst="rect">
            <a:avLst/>
          </a:prstGeom>
        </p:spPr>
        <p:txBody>
          <a:bodyPr/>
          <a:lstStyle>
            <a:lvl1pPr>
              <a:defRPr sz="2800"/>
            </a:lvl1pPr>
          </a:lstStyle>
          <a:p>
            <a:endParaRPr lang="uk-UA"/>
          </a:p>
        </p:txBody>
      </p:sp>
      <p:sp>
        <p:nvSpPr>
          <p:cNvPr id="6" name="Title 4">
            <a:extLst>
              <a:ext uri="{FF2B5EF4-FFF2-40B4-BE49-F238E27FC236}">
                <a16:creationId xmlns:a16="http://schemas.microsoft.com/office/drawing/2014/main" id="{BDE31C0E-ED7D-4FBC-B3FC-8850A717228D}"/>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1843980826"/>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IMAGE option 36">
    <p:bg>
      <p:bgPr>
        <a:solidFill>
          <a:schemeClr val="tx1"/>
        </a:solidFill>
        <a:effectLst/>
      </p:bgPr>
    </p:bg>
    <p:spTree>
      <p:nvGrpSpPr>
        <p:cNvPr id="1" name=""/>
        <p:cNvGrpSpPr/>
        <p:nvPr/>
      </p:nvGrpSpPr>
      <p:grpSpPr>
        <a:xfrm>
          <a:off x="0" y="0"/>
          <a:ext cx="0" cy="0"/>
          <a:chOff x="0" y="0"/>
          <a:chExt cx="0" cy="0"/>
        </a:xfrm>
      </p:grpSpPr>
      <p:sp>
        <p:nvSpPr>
          <p:cNvPr id="12" name="Picture Placeholder 3">
            <a:extLst>
              <a:ext uri="{FF2B5EF4-FFF2-40B4-BE49-F238E27FC236}">
                <a16:creationId xmlns:a16="http://schemas.microsoft.com/office/drawing/2014/main" id="{A01E19A8-58F0-4680-BA37-243AA8D2479B}"/>
              </a:ext>
            </a:extLst>
          </p:cNvPr>
          <p:cNvSpPr>
            <a:spLocks noGrp="1"/>
          </p:cNvSpPr>
          <p:nvPr>
            <p:ph type="pic" sz="quarter" idx="10"/>
          </p:nvPr>
        </p:nvSpPr>
        <p:spPr>
          <a:xfrm>
            <a:off x="1371600" y="1371602"/>
            <a:ext cx="3780000" cy="3708000"/>
          </a:xfrm>
          <a:prstGeom prst="rect">
            <a:avLst/>
          </a:prstGeom>
        </p:spPr>
        <p:txBody>
          <a:bodyPr/>
          <a:lstStyle>
            <a:lvl1pPr>
              <a:defRPr sz="2800"/>
            </a:lvl1pPr>
          </a:lstStyle>
          <a:p>
            <a:endParaRPr lang="uk-UA"/>
          </a:p>
        </p:txBody>
      </p:sp>
      <p:sp>
        <p:nvSpPr>
          <p:cNvPr id="13" name="Picture Placeholder 3">
            <a:extLst>
              <a:ext uri="{FF2B5EF4-FFF2-40B4-BE49-F238E27FC236}">
                <a16:creationId xmlns:a16="http://schemas.microsoft.com/office/drawing/2014/main" id="{35F7524D-A316-4A4B-928A-66679129A8AC}"/>
              </a:ext>
            </a:extLst>
          </p:cNvPr>
          <p:cNvSpPr>
            <a:spLocks noGrp="1"/>
          </p:cNvSpPr>
          <p:nvPr>
            <p:ph type="pic" sz="quarter" idx="11"/>
          </p:nvPr>
        </p:nvSpPr>
        <p:spPr>
          <a:xfrm>
            <a:off x="9214802" y="1371602"/>
            <a:ext cx="3780000" cy="3708000"/>
          </a:xfrm>
          <a:prstGeom prst="rect">
            <a:avLst/>
          </a:prstGeom>
        </p:spPr>
        <p:txBody>
          <a:bodyPr/>
          <a:lstStyle>
            <a:lvl1pPr>
              <a:defRPr sz="2800"/>
            </a:lvl1pPr>
          </a:lstStyle>
          <a:p>
            <a:endParaRPr lang="uk-UA"/>
          </a:p>
        </p:txBody>
      </p:sp>
      <p:sp>
        <p:nvSpPr>
          <p:cNvPr id="14" name="Picture Placeholder 3">
            <a:extLst>
              <a:ext uri="{FF2B5EF4-FFF2-40B4-BE49-F238E27FC236}">
                <a16:creationId xmlns:a16="http://schemas.microsoft.com/office/drawing/2014/main" id="{3F19A66A-71A3-45B9-B802-F3CD6C788920}"/>
              </a:ext>
            </a:extLst>
          </p:cNvPr>
          <p:cNvSpPr>
            <a:spLocks noGrp="1"/>
          </p:cNvSpPr>
          <p:nvPr>
            <p:ph type="pic" sz="quarter" idx="12"/>
          </p:nvPr>
        </p:nvSpPr>
        <p:spPr>
          <a:xfrm>
            <a:off x="9214802" y="5207398"/>
            <a:ext cx="3780000" cy="3708000"/>
          </a:xfrm>
          <a:prstGeom prst="rect">
            <a:avLst/>
          </a:prstGeom>
        </p:spPr>
        <p:txBody>
          <a:bodyPr/>
          <a:lstStyle>
            <a:lvl1pPr>
              <a:defRPr sz="2800"/>
            </a:lvl1pPr>
          </a:lstStyle>
          <a:p>
            <a:endParaRPr lang="uk-UA"/>
          </a:p>
        </p:txBody>
      </p:sp>
      <p:sp>
        <p:nvSpPr>
          <p:cNvPr id="15" name="Picture Placeholder 3">
            <a:extLst>
              <a:ext uri="{FF2B5EF4-FFF2-40B4-BE49-F238E27FC236}">
                <a16:creationId xmlns:a16="http://schemas.microsoft.com/office/drawing/2014/main" id="{F34BF67E-4A08-4158-AB88-CA7B07B054DE}"/>
              </a:ext>
            </a:extLst>
          </p:cNvPr>
          <p:cNvSpPr>
            <a:spLocks noGrp="1"/>
          </p:cNvSpPr>
          <p:nvPr>
            <p:ph type="pic" sz="quarter" idx="13"/>
          </p:nvPr>
        </p:nvSpPr>
        <p:spPr>
          <a:xfrm>
            <a:off x="1371600" y="5207398"/>
            <a:ext cx="3780000" cy="3708000"/>
          </a:xfrm>
          <a:prstGeom prst="rect">
            <a:avLst/>
          </a:prstGeom>
        </p:spPr>
        <p:txBody>
          <a:bodyPr/>
          <a:lstStyle>
            <a:lvl1pPr>
              <a:defRPr sz="2800"/>
            </a:lvl1pPr>
          </a:lstStyle>
          <a:p>
            <a:endParaRPr lang="uk-UA"/>
          </a:p>
        </p:txBody>
      </p:sp>
      <p:sp>
        <p:nvSpPr>
          <p:cNvPr id="6" name="Title 4">
            <a:extLst>
              <a:ext uri="{FF2B5EF4-FFF2-40B4-BE49-F238E27FC236}">
                <a16:creationId xmlns:a16="http://schemas.microsoft.com/office/drawing/2014/main" id="{56E3EE0B-F4D7-4A15-858C-7B64D9236F77}"/>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290987834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IMAGE option 40">
    <p:bg>
      <p:bgPr>
        <a:solidFill>
          <a:schemeClr val="tx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DB8E2D95-DBF1-4838-AC3D-96F341E8EC32}"/>
              </a:ext>
            </a:extLst>
          </p:cNvPr>
          <p:cNvSpPr>
            <a:spLocks noGrp="1"/>
          </p:cNvSpPr>
          <p:nvPr>
            <p:ph type="pic" sz="quarter" idx="11"/>
          </p:nvPr>
        </p:nvSpPr>
        <p:spPr>
          <a:xfrm>
            <a:off x="9784080" y="2533177"/>
            <a:ext cx="2450592" cy="2450592"/>
          </a:xfrm>
          <a:prstGeom prst="rect">
            <a:avLst/>
          </a:prstGeom>
        </p:spPr>
        <p:txBody>
          <a:bodyPr/>
          <a:lstStyle>
            <a:lvl1pPr>
              <a:defRPr sz="2400"/>
            </a:lvl1pPr>
          </a:lstStyle>
          <a:p>
            <a:endParaRPr lang="en-US"/>
          </a:p>
        </p:txBody>
      </p:sp>
      <p:sp>
        <p:nvSpPr>
          <p:cNvPr id="5" name="Picture Placeholder 3">
            <a:extLst>
              <a:ext uri="{FF2B5EF4-FFF2-40B4-BE49-F238E27FC236}">
                <a16:creationId xmlns:a16="http://schemas.microsoft.com/office/drawing/2014/main" id="{90CB9292-A56B-4AF1-9C57-80C7BB9D0850}"/>
              </a:ext>
            </a:extLst>
          </p:cNvPr>
          <p:cNvSpPr>
            <a:spLocks noGrp="1"/>
          </p:cNvSpPr>
          <p:nvPr>
            <p:ph type="pic" sz="quarter" idx="10"/>
          </p:nvPr>
        </p:nvSpPr>
        <p:spPr>
          <a:xfrm>
            <a:off x="6053328" y="2533177"/>
            <a:ext cx="2450592" cy="2450592"/>
          </a:xfrm>
          <a:prstGeom prst="rect">
            <a:avLst/>
          </a:prstGeom>
        </p:spPr>
        <p:txBody>
          <a:bodyPr/>
          <a:lstStyle>
            <a:lvl1pPr>
              <a:defRPr sz="2400"/>
            </a:lvl1pPr>
          </a:lstStyle>
          <a:p>
            <a:endParaRPr lang="en-US"/>
          </a:p>
        </p:txBody>
      </p:sp>
      <p:sp>
        <p:nvSpPr>
          <p:cNvPr id="4" name="Title 4">
            <a:extLst>
              <a:ext uri="{FF2B5EF4-FFF2-40B4-BE49-F238E27FC236}">
                <a16:creationId xmlns:a16="http://schemas.microsoft.com/office/drawing/2014/main" id="{3EC904EB-B2A2-479C-9B2E-50DCB0CD54DA}"/>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310710263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IMAGE option 43">
    <p:bg>
      <p:bgPr>
        <a:solidFill>
          <a:schemeClr val="tx1"/>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25D926C8-134F-4B4E-AFA6-422CF4396A99}"/>
              </a:ext>
            </a:extLst>
          </p:cNvPr>
          <p:cNvSpPr>
            <a:spLocks noGrp="1"/>
          </p:cNvSpPr>
          <p:nvPr>
            <p:ph type="pic" sz="quarter" idx="12"/>
          </p:nvPr>
        </p:nvSpPr>
        <p:spPr>
          <a:xfrm>
            <a:off x="5891900" y="3809100"/>
            <a:ext cx="2669700" cy="2669700"/>
          </a:xfrm>
          <a:prstGeom prst="ellipse">
            <a:avLst/>
          </a:prstGeom>
          <a:ln w="63500">
            <a:noFill/>
          </a:ln>
          <a:effectLst/>
        </p:spPr>
        <p:txBody>
          <a:bodyPr/>
          <a:lstStyle>
            <a:lvl1pPr>
              <a:defRPr sz="2000"/>
            </a:lvl1pPr>
          </a:lstStyle>
          <a:p>
            <a:endParaRPr lang="uk-UA"/>
          </a:p>
        </p:txBody>
      </p:sp>
      <p:sp>
        <p:nvSpPr>
          <p:cNvPr id="14" name="Picture Placeholder 2">
            <a:extLst>
              <a:ext uri="{FF2B5EF4-FFF2-40B4-BE49-F238E27FC236}">
                <a16:creationId xmlns:a16="http://schemas.microsoft.com/office/drawing/2014/main" id="{E7A03C44-8D2E-4BFD-9CA2-776A82F3D046}"/>
              </a:ext>
            </a:extLst>
          </p:cNvPr>
          <p:cNvSpPr>
            <a:spLocks noGrp="1"/>
          </p:cNvSpPr>
          <p:nvPr>
            <p:ph type="pic" sz="quarter" idx="13"/>
          </p:nvPr>
        </p:nvSpPr>
        <p:spPr>
          <a:xfrm>
            <a:off x="9726400" y="3809100"/>
            <a:ext cx="2669700" cy="2669700"/>
          </a:xfrm>
          <a:prstGeom prst="ellipse">
            <a:avLst/>
          </a:prstGeom>
          <a:ln w="63500">
            <a:noFill/>
          </a:ln>
          <a:effectLst/>
        </p:spPr>
        <p:txBody>
          <a:bodyPr/>
          <a:lstStyle>
            <a:lvl1pPr>
              <a:defRPr sz="2000"/>
            </a:lvl1pPr>
          </a:lstStyle>
          <a:p>
            <a:endParaRPr lang="uk-UA"/>
          </a:p>
        </p:txBody>
      </p:sp>
      <p:sp>
        <p:nvSpPr>
          <p:cNvPr id="15" name="Picture Placeholder 2">
            <a:extLst>
              <a:ext uri="{FF2B5EF4-FFF2-40B4-BE49-F238E27FC236}">
                <a16:creationId xmlns:a16="http://schemas.microsoft.com/office/drawing/2014/main" id="{F4B1582B-7009-4058-8A5C-E13B6D711671}"/>
              </a:ext>
            </a:extLst>
          </p:cNvPr>
          <p:cNvSpPr>
            <a:spLocks noGrp="1"/>
          </p:cNvSpPr>
          <p:nvPr>
            <p:ph type="pic" sz="quarter" idx="14"/>
          </p:nvPr>
        </p:nvSpPr>
        <p:spPr>
          <a:xfrm>
            <a:off x="13560900" y="3809100"/>
            <a:ext cx="2669700" cy="2669700"/>
          </a:xfrm>
          <a:prstGeom prst="ellipse">
            <a:avLst/>
          </a:prstGeom>
          <a:ln w="63500">
            <a:noFill/>
          </a:ln>
          <a:effectLst/>
        </p:spPr>
        <p:txBody>
          <a:bodyPr/>
          <a:lstStyle>
            <a:lvl1pPr>
              <a:defRPr sz="2000"/>
            </a:lvl1pPr>
          </a:lstStyle>
          <a:p>
            <a:endParaRPr lang="uk-UA"/>
          </a:p>
        </p:txBody>
      </p:sp>
      <p:sp>
        <p:nvSpPr>
          <p:cNvPr id="4" name="Picture Placeholder 2">
            <a:extLst>
              <a:ext uri="{FF2B5EF4-FFF2-40B4-BE49-F238E27FC236}">
                <a16:creationId xmlns:a16="http://schemas.microsoft.com/office/drawing/2014/main" id="{ECE65DF2-591D-4F3E-B1AE-7D36BDC98605}"/>
              </a:ext>
            </a:extLst>
          </p:cNvPr>
          <p:cNvSpPr>
            <a:spLocks noGrp="1"/>
          </p:cNvSpPr>
          <p:nvPr>
            <p:ph type="pic" sz="quarter" idx="11"/>
          </p:nvPr>
        </p:nvSpPr>
        <p:spPr>
          <a:xfrm>
            <a:off x="2057400" y="3809100"/>
            <a:ext cx="2669700" cy="2669700"/>
          </a:xfrm>
          <a:prstGeom prst="ellipse">
            <a:avLst/>
          </a:prstGeom>
          <a:ln w="63500">
            <a:noFill/>
          </a:ln>
          <a:effectLst/>
        </p:spPr>
        <p:txBody>
          <a:bodyPr/>
          <a:lstStyle>
            <a:lvl1pPr>
              <a:defRPr sz="2000"/>
            </a:lvl1pPr>
          </a:lstStyle>
          <a:p>
            <a:endParaRPr lang="uk-UA"/>
          </a:p>
        </p:txBody>
      </p:sp>
    </p:spTree>
    <p:extLst>
      <p:ext uri="{BB962C8B-B14F-4D97-AF65-F5344CB8AC3E}">
        <p14:creationId xmlns:p14="http://schemas.microsoft.com/office/powerpoint/2010/main" val="2769200255"/>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2_IMAGE option 20">
    <p:bg>
      <p:bgPr>
        <a:solidFill>
          <a:schemeClr val="tx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35F7524D-A316-4A4B-928A-66679129A8AC}"/>
              </a:ext>
            </a:extLst>
          </p:cNvPr>
          <p:cNvSpPr>
            <a:spLocks noGrp="1"/>
          </p:cNvSpPr>
          <p:nvPr>
            <p:ph type="pic" sz="quarter" idx="11"/>
          </p:nvPr>
        </p:nvSpPr>
        <p:spPr>
          <a:xfrm>
            <a:off x="9214802" y="1371602"/>
            <a:ext cx="3780000" cy="3708000"/>
          </a:xfrm>
          <a:prstGeom prst="rect">
            <a:avLst/>
          </a:prstGeom>
        </p:spPr>
        <p:txBody>
          <a:bodyPr/>
          <a:lstStyle>
            <a:lvl1pPr>
              <a:defRPr sz="2800"/>
            </a:lvl1pPr>
          </a:lstStyle>
          <a:p>
            <a:endParaRPr lang="uk-UA"/>
          </a:p>
        </p:txBody>
      </p:sp>
      <p:sp>
        <p:nvSpPr>
          <p:cNvPr id="14" name="Picture Placeholder 3">
            <a:extLst>
              <a:ext uri="{FF2B5EF4-FFF2-40B4-BE49-F238E27FC236}">
                <a16:creationId xmlns:a16="http://schemas.microsoft.com/office/drawing/2014/main" id="{3F19A66A-71A3-45B9-B802-F3CD6C788920}"/>
              </a:ext>
            </a:extLst>
          </p:cNvPr>
          <p:cNvSpPr>
            <a:spLocks noGrp="1"/>
          </p:cNvSpPr>
          <p:nvPr>
            <p:ph type="pic" sz="quarter" idx="12"/>
          </p:nvPr>
        </p:nvSpPr>
        <p:spPr>
          <a:xfrm>
            <a:off x="9214802" y="5207398"/>
            <a:ext cx="3780000" cy="3708000"/>
          </a:xfrm>
          <a:prstGeom prst="rect">
            <a:avLst/>
          </a:prstGeom>
        </p:spPr>
        <p:txBody>
          <a:bodyPr/>
          <a:lstStyle>
            <a:lvl1pPr>
              <a:defRPr sz="2800"/>
            </a:lvl1pPr>
          </a:lstStyle>
          <a:p>
            <a:endParaRPr lang="uk-UA"/>
          </a:p>
        </p:txBody>
      </p:sp>
      <p:sp>
        <p:nvSpPr>
          <p:cNvPr id="15" name="Picture Placeholder 3">
            <a:extLst>
              <a:ext uri="{FF2B5EF4-FFF2-40B4-BE49-F238E27FC236}">
                <a16:creationId xmlns:a16="http://schemas.microsoft.com/office/drawing/2014/main" id="{F34BF67E-4A08-4158-AB88-CA7B07B054DE}"/>
              </a:ext>
            </a:extLst>
          </p:cNvPr>
          <p:cNvSpPr>
            <a:spLocks noGrp="1"/>
          </p:cNvSpPr>
          <p:nvPr>
            <p:ph type="pic" sz="quarter" idx="13"/>
          </p:nvPr>
        </p:nvSpPr>
        <p:spPr>
          <a:xfrm>
            <a:off x="1371600" y="5207398"/>
            <a:ext cx="3780000" cy="3708000"/>
          </a:xfrm>
          <a:prstGeom prst="rect">
            <a:avLst/>
          </a:prstGeom>
        </p:spPr>
        <p:txBody>
          <a:bodyPr/>
          <a:lstStyle>
            <a:lvl1pPr>
              <a:defRPr sz="2800"/>
            </a:lvl1pPr>
          </a:lstStyle>
          <a:p>
            <a:endParaRPr lang="uk-UA"/>
          </a:p>
        </p:txBody>
      </p:sp>
      <p:sp>
        <p:nvSpPr>
          <p:cNvPr id="8" name="Picture Placeholder 3">
            <a:extLst>
              <a:ext uri="{FF2B5EF4-FFF2-40B4-BE49-F238E27FC236}">
                <a16:creationId xmlns:a16="http://schemas.microsoft.com/office/drawing/2014/main" id="{D51E2876-E8C8-423C-9494-4CEF2FF3A976}"/>
              </a:ext>
            </a:extLst>
          </p:cNvPr>
          <p:cNvSpPr>
            <a:spLocks noGrp="1"/>
          </p:cNvSpPr>
          <p:nvPr>
            <p:ph type="pic" sz="quarter" idx="14"/>
          </p:nvPr>
        </p:nvSpPr>
        <p:spPr>
          <a:xfrm>
            <a:off x="5293199" y="1371602"/>
            <a:ext cx="3780000" cy="3708000"/>
          </a:xfrm>
          <a:prstGeom prst="rect">
            <a:avLst/>
          </a:prstGeom>
        </p:spPr>
        <p:txBody>
          <a:bodyPr/>
          <a:lstStyle>
            <a:lvl1pPr>
              <a:defRPr sz="2800"/>
            </a:lvl1pPr>
          </a:lstStyle>
          <a:p>
            <a:endParaRPr lang="uk-UA"/>
          </a:p>
        </p:txBody>
      </p:sp>
      <p:sp>
        <p:nvSpPr>
          <p:cNvPr id="9" name="Picture Placeholder 3">
            <a:extLst>
              <a:ext uri="{FF2B5EF4-FFF2-40B4-BE49-F238E27FC236}">
                <a16:creationId xmlns:a16="http://schemas.microsoft.com/office/drawing/2014/main" id="{FBEA9705-624D-467C-AF97-F2C06F54CF58}"/>
              </a:ext>
            </a:extLst>
          </p:cNvPr>
          <p:cNvSpPr>
            <a:spLocks noGrp="1"/>
          </p:cNvSpPr>
          <p:nvPr>
            <p:ph type="pic" sz="quarter" idx="15"/>
          </p:nvPr>
        </p:nvSpPr>
        <p:spPr>
          <a:xfrm>
            <a:off x="5293199" y="5207398"/>
            <a:ext cx="3780000" cy="3708000"/>
          </a:xfrm>
          <a:prstGeom prst="rect">
            <a:avLst/>
          </a:prstGeom>
        </p:spPr>
        <p:txBody>
          <a:bodyPr/>
          <a:lstStyle>
            <a:lvl1pPr>
              <a:defRPr sz="2800"/>
            </a:lvl1pPr>
          </a:lstStyle>
          <a:p>
            <a:endParaRPr lang="uk-UA"/>
          </a:p>
        </p:txBody>
      </p:sp>
      <p:sp>
        <p:nvSpPr>
          <p:cNvPr id="10" name="Picture Placeholder 3">
            <a:extLst>
              <a:ext uri="{FF2B5EF4-FFF2-40B4-BE49-F238E27FC236}">
                <a16:creationId xmlns:a16="http://schemas.microsoft.com/office/drawing/2014/main" id="{9D52E7B9-C3A8-480E-B89A-1D9E52E70D05}"/>
              </a:ext>
            </a:extLst>
          </p:cNvPr>
          <p:cNvSpPr>
            <a:spLocks noGrp="1"/>
          </p:cNvSpPr>
          <p:nvPr>
            <p:ph type="pic" sz="quarter" idx="16"/>
          </p:nvPr>
        </p:nvSpPr>
        <p:spPr>
          <a:xfrm>
            <a:off x="13136400" y="1371602"/>
            <a:ext cx="3780000" cy="3708000"/>
          </a:xfrm>
          <a:prstGeom prst="rect">
            <a:avLst/>
          </a:prstGeom>
        </p:spPr>
        <p:txBody>
          <a:bodyPr/>
          <a:lstStyle>
            <a:lvl1pPr>
              <a:defRPr sz="2800"/>
            </a:lvl1pPr>
          </a:lstStyle>
          <a:p>
            <a:endParaRPr lang="uk-UA"/>
          </a:p>
        </p:txBody>
      </p:sp>
      <p:sp>
        <p:nvSpPr>
          <p:cNvPr id="11" name="Title 4">
            <a:extLst>
              <a:ext uri="{FF2B5EF4-FFF2-40B4-BE49-F238E27FC236}">
                <a16:creationId xmlns:a16="http://schemas.microsoft.com/office/drawing/2014/main" id="{9362819E-B2B5-455B-AA2D-A8DAF1066AC6}"/>
              </a:ext>
            </a:extLst>
          </p:cNvPr>
          <p:cNvSpPr>
            <a:spLocks noGrp="1"/>
          </p:cNvSpPr>
          <p:nvPr>
            <p:ph type="title" hasCustomPrompt="1"/>
          </p:nvPr>
        </p:nvSpPr>
        <p:spPr>
          <a:xfrm>
            <a:off x="4038600" y="307236"/>
            <a:ext cx="12877800" cy="757130"/>
          </a:xfrm>
          <a:prstGeom prst="rect">
            <a:avLst/>
          </a:prstGeom>
          <a:noFill/>
        </p:spPr>
        <p:txBody>
          <a:bodyPr wrap="square" rtlCol="0">
            <a:spAutoFit/>
          </a:bodyPr>
          <a:lstStyle>
            <a:lvl1pPr algn="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1954635556"/>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IMAGE option 37">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599"/>
            <a:ext cx="2520000" cy="2520000"/>
          </a:xfrm>
          <a:prstGeom prst="rect">
            <a:avLst/>
          </a:prstGeom>
        </p:spPr>
        <p:txBody>
          <a:bodyPr/>
          <a:lstStyle>
            <a:lvl1pPr>
              <a:defRPr sz="1800"/>
            </a:lvl1pPr>
          </a:lstStyle>
          <a:p>
            <a:endParaRPr lang="uk-UA"/>
          </a:p>
        </p:txBody>
      </p:sp>
      <p:sp>
        <p:nvSpPr>
          <p:cNvPr id="24" name="Picture Placeholder 3">
            <a:extLst>
              <a:ext uri="{FF2B5EF4-FFF2-40B4-BE49-F238E27FC236}">
                <a16:creationId xmlns:a16="http://schemas.microsoft.com/office/drawing/2014/main" id="{4D6CAF51-6BDC-498B-A477-237F7A227F5F}"/>
              </a:ext>
            </a:extLst>
          </p:cNvPr>
          <p:cNvSpPr>
            <a:spLocks noGrp="1"/>
          </p:cNvSpPr>
          <p:nvPr>
            <p:ph type="pic" sz="quarter" idx="11"/>
          </p:nvPr>
        </p:nvSpPr>
        <p:spPr>
          <a:xfrm>
            <a:off x="3891600" y="1371599"/>
            <a:ext cx="2520000" cy="2520000"/>
          </a:xfrm>
          <a:prstGeom prst="rect">
            <a:avLst/>
          </a:prstGeom>
        </p:spPr>
        <p:txBody>
          <a:bodyPr/>
          <a:lstStyle>
            <a:lvl1pPr>
              <a:defRPr sz="1800"/>
            </a:lvl1pPr>
          </a:lstStyle>
          <a:p>
            <a:endParaRPr lang="uk-UA"/>
          </a:p>
        </p:txBody>
      </p:sp>
      <p:sp>
        <p:nvSpPr>
          <p:cNvPr id="25" name="Picture Placeholder 3">
            <a:extLst>
              <a:ext uri="{FF2B5EF4-FFF2-40B4-BE49-F238E27FC236}">
                <a16:creationId xmlns:a16="http://schemas.microsoft.com/office/drawing/2014/main" id="{90441955-A97F-4CDA-9F8E-65C8BCEFD3D4}"/>
              </a:ext>
            </a:extLst>
          </p:cNvPr>
          <p:cNvSpPr>
            <a:spLocks noGrp="1"/>
          </p:cNvSpPr>
          <p:nvPr>
            <p:ph type="pic" sz="quarter" idx="12"/>
          </p:nvPr>
        </p:nvSpPr>
        <p:spPr>
          <a:xfrm>
            <a:off x="6411600" y="1371599"/>
            <a:ext cx="2520000" cy="2520000"/>
          </a:xfrm>
          <a:prstGeom prst="rect">
            <a:avLst/>
          </a:prstGeom>
        </p:spPr>
        <p:txBody>
          <a:bodyPr/>
          <a:lstStyle>
            <a:lvl1pPr>
              <a:defRPr sz="1800"/>
            </a:lvl1pPr>
          </a:lstStyle>
          <a:p>
            <a:endParaRPr lang="uk-UA"/>
          </a:p>
        </p:txBody>
      </p:sp>
      <p:sp>
        <p:nvSpPr>
          <p:cNvPr id="26" name="Picture Placeholder 3">
            <a:extLst>
              <a:ext uri="{FF2B5EF4-FFF2-40B4-BE49-F238E27FC236}">
                <a16:creationId xmlns:a16="http://schemas.microsoft.com/office/drawing/2014/main" id="{34091CEE-A618-459D-8440-5B817743F9C9}"/>
              </a:ext>
            </a:extLst>
          </p:cNvPr>
          <p:cNvSpPr>
            <a:spLocks noGrp="1"/>
          </p:cNvSpPr>
          <p:nvPr>
            <p:ph type="pic" sz="quarter" idx="13"/>
          </p:nvPr>
        </p:nvSpPr>
        <p:spPr>
          <a:xfrm>
            <a:off x="1371600" y="3891600"/>
            <a:ext cx="2520000" cy="2520000"/>
          </a:xfrm>
          <a:prstGeom prst="rect">
            <a:avLst/>
          </a:prstGeom>
        </p:spPr>
        <p:txBody>
          <a:bodyPr/>
          <a:lstStyle>
            <a:lvl1pPr>
              <a:defRPr sz="1800"/>
            </a:lvl1pPr>
          </a:lstStyle>
          <a:p>
            <a:endParaRPr lang="uk-UA"/>
          </a:p>
        </p:txBody>
      </p:sp>
      <p:sp>
        <p:nvSpPr>
          <p:cNvPr id="27" name="Picture Placeholder 3">
            <a:extLst>
              <a:ext uri="{FF2B5EF4-FFF2-40B4-BE49-F238E27FC236}">
                <a16:creationId xmlns:a16="http://schemas.microsoft.com/office/drawing/2014/main" id="{6A2A6811-5688-499E-AFFE-209FF0846F7B}"/>
              </a:ext>
            </a:extLst>
          </p:cNvPr>
          <p:cNvSpPr>
            <a:spLocks noGrp="1"/>
          </p:cNvSpPr>
          <p:nvPr>
            <p:ph type="pic" sz="quarter" idx="14"/>
          </p:nvPr>
        </p:nvSpPr>
        <p:spPr>
          <a:xfrm>
            <a:off x="3891600" y="3891600"/>
            <a:ext cx="2520000" cy="2520000"/>
          </a:xfrm>
          <a:prstGeom prst="rect">
            <a:avLst/>
          </a:prstGeom>
        </p:spPr>
        <p:txBody>
          <a:bodyPr/>
          <a:lstStyle>
            <a:lvl1pPr>
              <a:defRPr sz="1800"/>
            </a:lvl1pPr>
          </a:lstStyle>
          <a:p>
            <a:endParaRPr lang="uk-UA"/>
          </a:p>
        </p:txBody>
      </p:sp>
      <p:sp>
        <p:nvSpPr>
          <p:cNvPr id="28" name="Picture Placeholder 3">
            <a:extLst>
              <a:ext uri="{FF2B5EF4-FFF2-40B4-BE49-F238E27FC236}">
                <a16:creationId xmlns:a16="http://schemas.microsoft.com/office/drawing/2014/main" id="{6816AFA0-6B0E-411B-A44B-9433003B1E60}"/>
              </a:ext>
            </a:extLst>
          </p:cNvPr>
          <p:cNvSpPr>
            <a:spLocks noGrp="1"/>
          </p:cNvSpPr>
          <p:nvPr>
            <p:ph type="pic" sz="quarter" idx="15"/>
          </p:nvPr>
        </p:nvSpPr>
        <p:spPr>
          <a:xfrm>
            <a:off x="6411600" y="3891600"/>
            <a:ext cx="2520000" cy="2520000"/>
          </a:xfrm>
          <a:prstGeom prst="rect">
            <a:avLst/>
          </a:prstGeom>
        </p:spPr>
        <p:txBody>
          <a:bodyPr/>
          <a:lstStyle>
            <a:lvl1pPr>
              <a:defRPr sz="1800"/>
            </a:lvl1pPr>
          </a:lstStyle>
          <a:p>
            <a:endParaRPr lang="uk-UA"/>
          </a:p>
        </p:txBody>
      </p:sp>
      <p:sp>
        <p:nvSpPr>
          <p:cNvPr id="29" name="Picture Placeholder 3">
            <a:extLst>
              <a:ext uri="{FF2B5EF4-FFF2-40B4-BE49-F238E27FC236}">
                <a16:creationId xmlns:a16="http://schemas.microsoft.com/office/drawing/2014/main" id="{F33CACAB-EFD3-4423-A56F-67BF87122A24}"/>
              </a:ext>
            </a:extLst>
          </p:cNvPr>
          <p:cNvSpPr>
            <a:spLocks noGrp="1"/>
          </p:cNvSpPr>
          <p:nvPr>
            <p:ph type="pic" sz="quarter" idx="16"/>
          </p:nvPr>
        </p:nvSpPr>
        <p:spPr>
          <a:xfrm>
            <a:off x="1371600" y="6411600"/>
            <a:ext cx="2520000" cy="2520000"/>
          </a:xfrm>
          <a:prstGeom prst="rect">
            <a:avLst/>
          </a:prstGeom>
        </p:spPr>
        <p:txBody>
          <a:bodyPr/>
          <a:lstStyle>
            <a:lvl1pPr>
              <a:defRPr sz="1800"/>
            </a:lvl1pPr>
          </a:lstStyle>
          <a:p>
            <a:endParaRPr lang="uk-UA"/>
          </a:p>
        </p:txBody>
      </p:sp>
      <p:sp>
        <p:nvSpPr>
          <p:cNvPr id="30" name="Picture Placeholder 3">
            <a:extLst>
              <a:ext uri="{FF2B5EF4-FFF2-40B4-BE49-F238E27FC236}">
                <a16:creationId xmlns:a16="http://schemas.microsoft.com/office/drawing/2014/main" id="{454B9E96-3F41-4112-B2F2-7C91659C962B}"/>
              </a:ext>
            </a:extLst>
          </p:cNvPr>
          <p:cNvSpPr>
            <a:spLocks noGrp="1"/>
          </p:cNvSpPr>
          <p:nvPr>
            <p:ph type="pic" sz="quarter" idx="17"/>
          </p:nvPr>
        </p:nvSpPr>
        <p:spPr>
          <a:xfrm>
            <a:off x="3891600" y="6411600"/>
            <a:ext cx="2520000" cy="2520000"/>
          </a:xfrm>
          <a:prstGeom prst="rect">
            <a:avLst/>
          </a:prstGeom>
        </p:spPr>
        <p:txBody>
          <a:bodyPr/>
          <a:lstStyle>
            <a:lvl1pPr>
              <a:defRPr sz="1800"/>
            </a:lvl1pPr>
          </a:lstStyle>
          <a:p>
            <a:endParaRPr lang="uk-UA"/>
          </a:p>
        </p:txBody>
      </p:sp>
      <p:sp>
        <p:nvSpPr>
          <p:cNvPr id="31" name="Picture Placeholder 3">
            <a:extLst>
              <a:ext uri="{FF2B5EF4-FFF2-40B4-BE49-F238E27FC236}">
                <a16:creationId xmlns:a16="http://schemas.microsoft.com/office/drawing/2014/main" id="{BC02999A-F922-4A21-97D6-ACA30F81B716}"/>
              </a:ext>
            </a:extLst>
          </p:cNvPr>
          <p:cNvSpPr>
            <a:spLocks noGrp="1"/>
          </p:cNvSpPr>
          <p:nvPr>
            <p:ph type="pic" sz="quarter" idx="18"/>
          </p:nvPr>
        </p:nvSpPr>
        <p:spPr>
          <a:xfrm>
            <a:off x="6411600" y="6411600"/>
            <a:ext cx="2520000" cy="2520000"/>
          </a:xfrm>
          <a:prstGeom prst="rect">
            <a:avLst/>
          </a:prstGeom>
        </p:spPr>
        <p:txBody>
          <a:bodyPr/>
          <a:lstStyle>
            <a:lvl1pPr>
              <a:defRPr sz="1800"/>
            </a:lvl1pPr>
          </a:lstStyle>
          <a:p>
            <a:endParaRPr lang="uk-UA"/>
          </a:p>
        </p:txBody>
      </p:sp>
      <p:sp>
        <p:nvSpPr>
          <p:cNvPr id="11" name="Title 4">
            <a:extLst>
              <a:ext uri="{FF2B5EF4-FFF2-40B4-BE49-F238E27FC236}">
                <a16:creationId xmlns:a16="http://schemas.microsoft.com/office/drawing/2014/main" id="{07ABEAF5-F661-4B13-AA84-91E5DCACEE8C}"/>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445980223"/>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IMAGE option 35">
    <p:bg>
      <p:bgPr>
        <a:solidFill>
          <a:schemeClr val="tx1"/>
        </a:solidFill>
        <a:effectLst/>
      </p:bgPr>
    </p:bg>
    <p:spTree>
      <p:nvGrpSpPr>
        <p:cNvPr id="1" name=""/>
        <p:cNvGrpSpPr/>
        <p:nvPr/>
      </p:nvGrpSpPr>
      <p:grpSpPr>
        <a:xfrm>
          <a:off x="0" y="0"/>
          <a:ext cx="0" cy="0"/>
          <a:chOff x="0" y="0"/>
          <a:chExt cx="0" cy="0"/>
        </a:xfrm>
      </p:grpSpPr>
      <p:sp>
        <p:nvSpPr>
          <p:cNvPr id="20" name="Picture Placeholder 3">
            <a:extLst>
              <a:ext uri="{FF2B5EF4-FFF2-40B4-BE49-F238E27FC236}">
                <a16:creationId xmlns:a16="http://schemas.microsoft.com/office/drawing/2014/main" id="{DB359F9B-D09D-41FC-A8A3-34B107216361}"/>
              </a:ext>
            </a:extLst>
          </p:cNvPr>
          <p:cNvSpPr>
            <a:spLocks noGrp="1"/>
          </p:cNvSpPr>
          <p:nvPr>
            <p:ph type="pic" sz="quarter" idx="11"/>
          </p:nvPr>
        </p:nvSpPr>
        <p:spPr>
          <a:xfrm>
            <a:off x="5486400" y="1866900"/>
            <a:ext cx="3140364" cy="2278439"/>
          </a:xfrm>
          <a:prstGeom prst="rect">
            <a:avLst/>
          </a:prstGeom>
        </p:spPr>
        <p:txBody>
          <a:bodyPr/>
          <a:lstStyle>
            <a:lvl1pPr>
              <a:defRPr sz="2800"/>
            </a:lvl1pPr>
          </a:lstStyle>
          <a:p>
            <a:endParaRPr lang="uk-UA"/>
          </a:p>
        </p:txBody>
      </p:sp>
      <p:sp>
        <p:nvSpPr>
          <p:cNvPr id="21" name="Picture Placeholder 3">
            <a:extLst>
              <a:ext uri="{FF2B5EF4-FFF2-40B4-BE49-F238E27FC236}">
                <a16:creationId xmlns:a16="http://schemas.microsoft.com/office/drawing/2014/main" id="{30340115-791E-436C-B1D2-4BA0EF313DD6}"/>
              </a:ext>
            </a:extLst>
          </p:cNvPr>
          <p:cNvSpPr>
            <a:spLocks noGrp="1"/>
          </p:cNvSpPr>
          <p:nvPr>
            <p:ph type="pic" sz="quarter" idx="12"/>
          </p:nvPr>
        </p:nvSpPr>
        <p:spPr>
          <a:xfrm>
            <a:off x="5486400" y="5372100"/>
            <a:ext cx="3140364" cy="2278439"/>
          </a:xfrm>
          <a:prstGeom prst="rect">
            <a:avLst/>
          </a:prstGeom>
        </p:spPr>
        <p:txBody>
          <a:bodyPr/>
          <a:lstStyle>
            <a:lvl1pPr>
              <a:defRPr sz="2800"/>
            </a:lvl1pPr>
          </a:lstStyle>
          <a:p>
            <a:endParaRPr lang="uk-UA"/>
          </a:p>
        </p:txBody>
      </p:sp>
      <p:sp>
        <p:nvSpPr>
          <p:cNvPr id="22" name="Picture Placeholder 3">
            <a:extLst>
              <a:ext uri="{FF2B5EF4-FFF2-40B4-BE49-F238E27FC236}">
                <a16:creationId xmlns:a16="http://schemas.microsoft.com/office/drawing/2014/main" id="{A7AFE5EF-FFAF-44D0-AE52-53409201E332}"/>
              </a:ext>
            </a:extLst>
          </p:cNvPr>
          <p:cNvSpPr>
            <a:spLocks noGrp="1"/>
          </p:cNvSpPr>
          <p:nvPr>
            <p:ph type="pic" sz="quarter" idx="13"/>
          </p:nvPr>
        </p:nvSpPr>
        <p:spPr>
          <a:xfrm>
            <a:off x="1888837" y="5372100"/>
            <a:ext cx="3140364" cy="2278439"/>
          </a:xfrm>
          <a:prstGeom prst="rect">
            <a:avLst/>
          </a:prstGeom>
        </p:spPr>
        <p:txBody>
          <a:bodyPr/>
          <a:lstStyle>
            <a:lvl1pPr>
              <a:defRPr sz="2800"/>
            </a:lvl1pPr>
          </a:lstStyle>
          <a:p>
            <a:endParaRPr lang="uk-UA"/>
          </a:p>
        </p:txBody>
      </p:sp>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888837" y="1866900"/>
            <a:ext cx="3140364" cy="2278439"/>
          </a:xfrm>
          <a:prstGeom prst="rect">
            <a:avLst/>
          </a:prstGeom>
        </p:spPr>
        <p:txBody>
          <a:bodyPr/>
          <a:lstStyle>
            <a:lvl1pPr>
              <a:defRPr sz="2800"/>
            </a:lvl1pPr>
          </a:lstStyle>
          <a:p>
            <a:endParaRPr lang="uk-UA"/>
          </a:p>
        </p:txBody>
      </p:sp>
      <p:sp>
        <p:nvSpPr>
          <p:cNvPr id="6" name="Title 4">
            <a:extLst>
              <a:ext uri="{FF2B5EF4-FFF2-40B4-BE49-F238E27FC236}">
                <a16:creationId xmlns:a16="http://schemas.microsoft.com/office/drawing/2014/main" id="{066796E9-17FF-4B7C-BBAB-43BCEA9CC3F3}"/>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150970302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34_01 - BLANK">
  <p:cSld name="34_01 - BLANK">
    <p:bg>
      <p:bgPr>
        <a:solidFill>
          <a:schemeClr val="dk1"/>
        </a:solidFill>
        <a:effectLst/>
      </p:bgPr>
    </p:bg>
    <p:spTree>
      <p:nvGrpSpPr>
        <p:cNvPr id="1" name="Shape 150"/>
        <p:cNvGrpSpPr/>
        <p:nvPr/>
      </p:nvGrpSpPr>
      <p:grpSpPr>
        <a:xfrm>
          <a:off x="0" y="0"/>
          <a:ext cx="0" cy="0"/>
          <a:chOff x="0" y="0"/>
          <a:chExt cx="0" cy="0"/>
        </a:xfrm>
      </p:grpSpPr>
      <p:sp>
        <p:nvSpPr>
          <p:cNvPr id="151" name="Google Shape;151;p71"/>
          <p:cNvSpPr>
            <a:spLocks noGrp="1"/>
          </p:cNvSpPr>
          <p:nvPr>
            <p:ph type="pic" idx="2"/>
          </p:nvPr>
        </p:nvSpPr>
        <p:spPr>
          <a:xfrm>
            <a:off x="0" y="0"/>
            <a:ext cx="18287999" cy="5143500"/>
          </a:xfrm>
          <a:prstGeom prst="rect">
            <a:avLst/>
          </a:prstGeom>
          <a:noFill/>
          <a:ln>
            <a:noFill/>
          </a:ln>
        </p:spPr>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IMAGE option 38">
    <p:bg>
      <p:bgPr>
        <a:solidFill>
          <a:schemeClr val="tx1"/>
        </a:solidFill>
        <a:effectLst/>
      </p:bgPr>
    </p:bg>
    <p:spTree>
      <p:nvGrpSpPr>
        <p:cNvPr id="1" name=""/>
        <p:cNvGrpSpPr/>
        <p:nvPr/>
      </p:nvGrpSpPr>
      <p:grpSpPr>
        <a:xfrm>
          <a:off x="0" y="0"/>
          <a:ext cx="0" cy="0"/>
          <a:chOff x="0" y="0"/>
          <a:chExt cx="0" cy="0"/>
        </a:xfrm>
      </p:grpSpPr>
      <p:sp>
        <p:nvSpPr>
          <p:cNvPr id="18" name="Picture Placeholder 3">
            <a:extLst>
              <a:ext uri="{FF2B5EF4-FFF2-40B4-BE49-F238E27FC236}">
                <a16:creationId xmlns:a16="http://schemas.microsoft.com/office/drawing/2014/main" id="{4F61D5AC-6B9A-4E76-9528-AC060A579713}"/>
              </a:ext>
            </a:extLst>
          </p:cNvPr>
          <p:cNvSpPr>
            <a:spLocks noGrp="1"/>
          </p:cNvSpPr>
          <p:nvPr>
            <p:ph type="pic" sz="quarter" idx="10"/>
          </p:nvPr>
        </p:nvSpPr>
        <p:spPr>
          <a:xfrm>
            <a:off x="7479681" y="2145680"/>
            <a:ext cx="1664320" cy="1664320"/>
          </a:xfrm>
          <a:prstGeom prst="rect">
            <a:avLst/>
          </a:prstGeom>
        </p:spPr>
        <p:txBody>
          <a:bodyPr/>
          <a:lstStyle>
            <a:lvl1pPr>
              <a:defRPr sz="2000"/>
            </a:lvl1pPr>
          </a:lstStyle>
          <a:p>
            <a:endParaRPr lang="en-US"/>
          </a:p>
        </p:txBody>
      </p:sp>
      <p:sp>
        <p:nvSpPr>
          <p:cNvPr id="19" name="Picture Placeholder 3">
            <a:extLst>
              <a:ext uri="{FF2B5EF4-FFF2-40B4-BE49-F238E27FC236}">
                <a16:creationId xmlns:a16="http://schemas.microsoft.com/office/drawing/2014/main" id="{182EF3E6-2533-4B75-8BBE-37A72D1F9537}"/>
              </a:ext>
            </a:extLst>
          </p:cNvPr>
          <p:cNvSpPr>
            <a:spLocks noGrp="1"/>
          </p:cNvSpPr>
          <p:nvPr>
            <p:ph type="pic" sz="quarter" idx="11"/>
          </p:nvPr>
        </p:nvSpPr>
        <p:spPr>
          <a:xfrm>
            <a:off x="7479681" y="4311340"/>
            <a:ext cx="1664320" cy="1664320"/>
          </a:xfrm>
          <a:prstGeom prst="rect">
            <a:avLst/>
          </a:prstGeom>
        </p:spPr>
        <p:txBody>
          <a:bodyPr/>
          <a:lstStyle>
            <a:lvl1pPr>
              <a:defRPr sz="2000"/>
            </a:lvl1pPr>
          </a:lstStyle>
          <a:p>
            <a:endParaRPr lang="en-US"/>
          </a:p>
        </p:txBody>
      </p:sp>
      <p:sp>
        <p:nvSpPr>
          <p:cNvPr id="20" name="Picture Placeholder 3">
            <a:extLst>
              <a:ext uri="{FF2B5EF4-FFF2-40B4-BE49-F238E27FC236}">
                <a16:creationId xmlns:a16="http://schemas.microsoft.com/office/drawing/2014/main" id="{39BDB5CE-3845-49A2-B1DD-B21BA2398B5E}"/>
              </a:ext>
            </a:extLst>
          </p:cNvPr>
          <p:cNvSpPr>
            <a:spLocks noGrp="1"/>
          </p:cNvSpPr>
          <p:nvPr>
            <p:ph type="pic" sz="quarter" idx="12"/>
          </p:nvPr>
        </p:nvSpPr>
        <p:spPr>
          <a:xfrm>
            <a:off x="7479681" y="6477000"/>
            <a:ext cx="1664320" cy="1664320"/>
          </a:xfrm>
          <a:prstGeom prst="rect">
            <a:avLst/>
          </a:prstGeom>
        </p:spPr>
        <p:txBody>
          <a:bodyPr/>
          <a:lstStyle>
            <a:lvl1pPr>
              <a:defRPr sz="2000"/>
            </a:lvl1pPr>
          </a:lstStyle>
          <a:p>
            <a:endParaRPr lang="en-US"/>
          </a:p>
        </p:txBody>
      </p:sp>
      <p:sp>
        <p:nvSpPr>
          <p:cNvPr id="21" name="Picture Placeholder 3">
            <a:extLst>
              <a:ext uri="{FF2B5EF4-FFF2-40B4-BE49-F238E27FC236}">
                <a16:creationId xmlns:a16="http://schemas.microsoft.com/office/drawing/2014/main" id="{87177F30-49A0-43D7-9750-F6537569BC0C}"/>
              </a:ext>
            </a:extLst>
          </p:cNvPr>
          <p:cNvSpPr>
            <a:spLocks noGrp="1"/>
          </p:cNvSpPr>
          <p:nvPr>
            <p:ph type="pic" sz="quarter" idx="13"/>
          </p:nvPr>
        </p:nvSpPr>
        <p:spPr>
          <a:xfrm>
            <a:off x="9727580" y="2145680"/>
            <a:ext cx="1664320" cy="1664320"/>
          </a:xfrm>
          <a:prstGeom prst="rect">
            <a:avLst/>
          </a:prstGeom>
        </p:spPr>
        <p:txBody>
          <a:bodyPr/>
          <a:lstStyle>
            <a:lvl1pPr>
              <a:defRPr sz="2000"/>
            </a:lvl1pPr>
          </a:lstStyle>
          <a:p>
            <a:endParaRPr lang="en-US"/>
          </a:p>
        </p:txBody>
      </p:sp>
      <p:sp>
        <p:nvSpPr>
          <p:cNvPr id="22" name="Picture Placeholder 3">
            <a:extLst>
              <a:ext uri="{FF2B5EF4-FFF2-40B4-BE49-F238E27FC236}">
                <a16:creationId xmlns:a16="http://schemas.microsoft.com/office/drawing/2014/main" id="{A4D7A181-BF2B-4E2C-8DC6-9E9F93789422}"/>
              </a:ext>
            </a:extLst>
          </p:cNvPr>
          <p:cNvSpPr>
            <a:spLocks noGrp="1"/>
          </p:cNvSpPr>
          <p:nvPr>
            <p:ph type="pic" sz="quarter" idx="14"/>
          </p:nvPr>
        </p:nvSpPr>
        <p:spPr>
          <a:xfrm>
            <a:off x="9727580" y="4311340"/>
            <a:ext cx="1664320" cy="1664320"/>
          </a:xfrm>
          <a:prstGeom prst="rect">
            <a:avLst/>
          </a:prstGeom>
        </p:spPr>
        <p:txBody>
          <a:bodyPr/>
          <a:lstStyle>
            <a:lvl1pPr>
              <a:defRPr sz="2000"/>
            </a:lvl1pPr>
          </a:lstStyle>
          <a:p>
            <a:endParaRPr lang="en-US"/>
          </a:p>
        </p:txBody>
      </p:sp>
      <p:sp>
        <p:nvSpPr>
          <p:cNvPr id="23" name="Picture Placeholder 3">
            <a:extLst>
              <a:ext uri="{FF2B5EF4-FFF2-40B4-BE49-F238E27FC236}">
                <a16:creationId xmlns:a16="http://schemas.microsoft.com/office/drawing/2014/main" id="{5656422B-2BD1-4349-AEF4-549C487EBAF9}"/>
              </a:ext>
            </a:extLst>
          </p:cNvPr>
          <p:cNvSpPr>
            <a:spLocks noGrp="1"/>
          </p:cNvSpPr>
          <p:nvPr>
            <p:ph type="pic" sz="quarter" idx="15"/>
          </p:nvPr>
        </p:nvSpPr>
        <p:spPr>
          <a:xfrm>
            <a:off x="9727580" y="6477000"/>
            <a:ext cx="1664320" cy="1664320"/>
          </a:xfrm>
          <a:prstGeom prst="rect">
            <a:avLst/>
          </a:prstGeom>
        </p:spPr>
        <p:txBody>
          <a:bodyPr/>
          <a:lstStyle>
            <a:lvl1pPr>
              <a:defRPr sz="2000"/>
            </a:lvl1pPr>
          </a:lstStyle>
          <a:p>
            <a:endParaRPr lang="en-US"/>
          </a:p>
        </p:txBody>
      </p:sp>
      <p:sp>
        <p:nvSpPr>
          <p:cNvPr id="24" name="Picture Placeholder 3">
            <a:extLst>
              <a:ext uri="{FF2B5EF4-FFF2-40B4-BE49-F238E27FC236}">
                <a16:creationId xmlns:a16="http://schemas.microsoft.com/office/drawing/2014/main" id="{F5BEF3CE-BE91-482E-9A1D-F323D666EC82}"/>
              </a:ext>
            </a:extLst>
          </p:cNvPr>
          <p:cNvSpPr>
            <a:spLocks noGrp="1"/>
          </p:cNvSpPr>
          <p:nvPr>
            <p:ph type="pic" sz="quarter" idx="16"/>
          </p:nvPr>
        </p:nvSpPr>
        <p:spPr>
          <a:xfrm>
            <a:off x="11975479" y="2145680"/>
            <a:ext cx="1664320" cy="1664320"/>
          </a:xfrm>
          <a:prstGeom prst="rect">
            <a:avLst/>
          </a:prstGeom>
        </p:spPr>
        <p:txBody>
          <a:bodyPr/>
          <a:lstStyle>
            <a:lvl1pPr>
              <a:defRPr sz="2000"/>
            </a:lvl1pPr>
          </a:lstStyle>
          <a:p>
            <a:endParaRPr lang="en-US"/>
          </a:p>
        </p:txBody>
      </p:sp>
      <p:sp>
        <p:nvSpPr>
          <p:cNvPr id="25" name="Picture Placeholder 3">
            <a:extLst>
              <a:ext uri="{FF2B5EF4-FFF2-40B4-BE49-F238E27FC236}">
                <a16:creationId xmlns:a16="http://schemas.microsoft.com/office/drawing/2014/main" id="{94CA472E-95A8-43F9-BA68-D9D29CFA582C}"/>
              </a:ext>
            </a:extLst>
          </p:cNvPr>
          <p:cNvSpPr>
            <a:spLocks noGrp="1"/>
          </p:cNvSpPr>
          <p:nvPr>
            <p:ph type="pic" sz="quarter" idx="17"/>
          </p:nvPr>
        </p:nvSpPr>
        <p:spPr>
          <a:xfrm>
            <a:off x="11975479" y="4311340"/>
            <a:ext cx="1664320" cy="1664320"/>
          </a:xfrm>
          <a:prstGeom prst="rect">
            <a:avLst/>
          </a:prstGeom>
        </p:spPr>
        <p:txBody>
          <a:bodyPr/>
          <a:lstStyle>
            <a:lvl1pPr>
              <a:defRPr sz="2000"/>
            </a:lvl1pPr>
          </a:lstStyle>
          <a:p>
            <a:endParaRPr lang="en-US"/>
          </a:p>
        </p:txBody>
      </p:sp>
      <p:sp>
        <p:nvSpPr>
          <p:cNvPr id="26" name="Picture Placeholder 3">
            <a:extLst>
              <a:ext uri="{FF2B5EF4-FFF2-40B4-BE49-F238E27FC236}">
                <a16:creationId xmlns:a16="http://schemas.microsoft.com/office/drawing/2014/main" id="{B76B9EDF-B9FA-4D55-9CD3-DC606A762809}"/>
              </a:ext>
            </a:extLst>
          </p:cNvPr>
          <p:cNvSpPr>
            <a:spLocks noGrp="1"/>
          </p:cNvSpPr>
          <p:nvPr>
            <p:ph type="pic" sz="quarter" idx="18"/>
          </p:nvPr>
        </p:nvSpPr>
        <p:spPr>
          <a:xfrm>
            <a:off x="11975479" y="6477000"/>
            <a:ext cx="1664320" cy="1664320"/>
          </a:xfrm>
          <a:prstGeom prst="rect">
            <a:avLst/>
          </a:prstGeom>
        </p:spPr>
        <p:txBody>
          <a:bodyPr/>
          <a:lstStyle>
            <a:lvl1pPr>
              <a:defRPr sz="2000"/>
            </a:lvl1pPr>
          </a:lstStyle>
          <a:p>
            <a:endParaRPr lang="en-US"/>
          </a:p>
        </p:txBody>
      </p:sp>
      <p:sp>
        <p:nvSpPr>
          <p:cNvPr id="27" name="Picture Placeholder 3">
            <a:extLst>
              <a:ext uri="{FF2B5EF4-FFF2-40B4-BE49-F238E27FC236}">
                <a16:creationId xmlns:a16="http://schemas.microsoft.com/office/drawing/2014/main" id="{338378F8-9586-4B0C-A232-3B726BB5670E}"/>
              </a:ext>
            </a:extLst>
          </p:cNvPr>
          <p:cNvSpPr>
            <a:spLocks noGrp="1"/>
          </p:cNvSpPr>
          <p:nvPr>
            <p:ph type="pic" sz="quarter" idx="19"/>
          </p:nvPr>
        </p:nvSpPr>
        <p:spPr>
          <a:xfrm>
            <a:off x="14223379" y="2145680"/>
            <a:ext cx="1664320" cy="1664320"/>
          </a:xfrm>
          <a:prstGeom prst="rect">
            <a:avLst/>
          </a:prstGeom>
        </p:spPr>
        <p:txBody>
          <a:bodyPr/>
          <a:lstStyle>
            <a:lvl1pPr>
              <a:defRPr sz="2000"/>
            </a:lvl1pPr>
          </a:lstStyle>
          <a:p>
            <a:endParaRPr lang="en-US"/>
          </a:p>
        </p:txBody>
      </p:sp>
      <p:sp>
        <p:nvSpPr>
          <p:cNvPr id="28" name="Picture Placeholder 3">
            <a:extLst>
              <a:ext uri="{FF2B5EF4-FFF2-40B4-BE49-F238E27FC236}">
                <a16:creationId xmlns:a16="http://schemas.microsoft.com/office/drawing/2014/main" id="{DBAA4A7E-83F0-4DE1-8058-727D0D550AE8}"/>
              </a:ext>
            </a:extLst>
          </p:cNvPr>
          <p:cNvSpPr>
            <a:spLocks noGrp="1"/>
          </p:cNvSpPr>
          <p:nvPr>
            <p:ph type="pic" sz="quarter" idx="20"/>
          </p:nvPr>
        </p:nvSpPr>
        <p:spPr>
          <a:xfrm>
            <a:off x="14223379" y="4311340"/>
            <a:ext cx="1664320" cy="1664320"/>
          </a:xfrm>
          <a:prstGeom prst="rect">
            <a:avLst/>
          </a:prstGeom>
        </p:spPr>
        <p:txBody>
          <a:bodyPr/>
          <a:lstStyle>
            <a:lvl1pPr>
              <a:defRPr sz="2000"/>
            </a:lvl1pPr>
          </a:lstStyle>
          <a:p>
            <a:endParaRPr lang="en-US"/>
          </a:p>
        </p:txBody>
      </p:sp>
      <p:sp>
        <p:nvSpPr>
          <p:cNvPr id="29" name="Picture Placeholder 3">
            <a:extLst>
              <a:ext uri="{FF2B5EF4-FFF2-40B4-BE49-F238E27FC236}">
                <a16:creationId xmlns:a16="http://schemas.microsoft.com/office/drawing/2014/main" id="{2D3DF732-700F-4626-B6E5-D4FE7CA7F750}"/>
              </a:ext>
            </a:extLst>
          </p:cNvPr>
          <p:cNvSpPr>
            <a:spLocks noGrp="1"/>
          </p:cNvSpPr>
          <p:nvPr>
            <p:ph type="pic" sz="quarter" idx="21"/>
          </p:nvPr>
        </p:nvSpPr>
        <p:spPr>
          <a:xfrm>
            <a:off x="14223379" y="6477000"/>
            <a:ext cx="1664320" cy="1664320"/>
          </a:xfrm>
          <a:prstGeom prst="rect">
            <a:avLst/>
          </a:prstGeom>
        </p:spPr>
        <p:txBody>
          <a:bodyPr/>
          <a:lstStyle>
            <a:lvl1pPr>
              <a:defRPr sz="2000"/>
            </a:lvl1pPr>
          </a:lstStyle>
          <a:p>
            <a:endParaRPr lang="en-US"/>
          </a:p>
        </p:txBody>
      </p:sp>
    </p:spTree>
    <p:extLst>
      <p:ext uri="{BB962C8B-B14F-4D97-AF65-F5344CB8AC3E}">
        <p14:creationId xmlns:p14="http://schemas.microsoft.com/office/powerpoint/2010/main" val="290253797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IMAGE option 41">
    <p:bg>
      <p:bgPr>
        <a:solidFill>
          <a:schemeClr val="tx1"/>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9DE22400-4DFB-4070-BD11-796979D44517}"/>
              </a:ext>
            </a:extLst>
          </p:cNvPr>
          <p:cNvSpPr>
            <a:spLocks noGrp="1"/>
          </p:cNvSpPr>
          <p:nvPr>
            <p:ph type="pic" sz="quarter" idx="11"/>
          </p:nvPr>
        </p:nvSpPr>
        <p:spPr>
          <a:xfrm>
            <a:off x="4572001" y="5283201"/>
            <a:ext cx="1799770" cy="1799770"/>
          </a:xfrm>
          <a:prstGeom prst="ellipse">
            <a:avLst/>
          </a:prstGeom>
          <a:ln w="63500">
            <a:noFill/>
          </a:ln>
          <a:effectLst/>
        </p:spPr>
        <p:txBody>
          <a:bodyPr/>
          <a:lstStyle>
            <a:lvl1pPr>
              <a:defRPr sz="1400"/>
            </a:lvl1pPr>
          </a:lstStyle>
          <a:p>
            <a:endParaRPr lang="uk-UA"/>
          </a:p>
        </p:txBody>
      </p:sp>
      <p:sp>
        <p:nvSpPr>
          <p:cNvPr id="8" name="Picture Placeholder 2">
            <a:extLst>
              <a:ext uri="{FF2B5EF4-FFF2-40B4-BE49-F238E27FC236}">
                <a16:creationId xmlns:a16="http://schemas.microsoft.com/office/drawing/2014/main" id="{F6B20438-F6EA-44E8-AE9B-E1D8927EDD45}"/>
              </a:ext>
            </a:extLst>
          </p:cNvPr>
          <p:cNvSpPr>
            <a:spLocks noGrp="1"/>
          </p:cNvSpPr>
          <p:nvPr>
            <p:ph type="pic" sz="quarter" idx="12"/>
          </p:nvPr>
        </p:nvSpPr>
        <p:spPr>
          <a:xfrm>
            <a:off x="11916230" y="5283201"/>
            <a:ext cx="1799770" cy="1799770"/>
          </a:xfrm>
          <a:prstGeom prst="ellipse">
            <a:avLst/>
          </a:prstGeom>
          <a:ln w="63500">
            <a:noFill/>
          </a:ln>
          <a:effectLst/>
        </p:spPr>
        <p:txBody>
          <a:bodyPr/>
          <a:lstStyle>
            <a:lvl1pPr>
              <a:defRPr sz="1400"/>
            </a:lvl1pPr>
          </a:lstStyle>
          <a:p>
            <a:endParaRPr lang="uk-UA"/>
          </a:p>
        </p:txBody>
      </p:sp>
    </p:spTree>
    <p:extLst>
      <p:ext uri="{BB962C8B-B14F-4D97-AF65-F5344CB8AC3E}">
        <p14:creationId xmlns:p14="http://schemas.microsoft.com/office/powerpoint/2010/main" val="1972204348"/>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IMAGE option 42">
    <p:bg>
      <p:bgPr>
        <a:solidFill>
          <a:schemeClr val="tx1"/>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4167C466-06CA-4316-837F-DE41C6D25BBE}"/>
              </a:ext>
            </a:extLst>
          </p:cNvPr>
          <p:cNvSpPr>
            <a:spLocks noGrp="1"/>
          </p:cNvSpPr>
          <p:nvPr>
            <p:ph type="pic" sz="quarter" idx="12"/>
          </p:nvPr>
        </p:nvSpPr>
        <p:spPr>
          <a:xfrm>
            <a:off x="8445600" y="7131435"/>
            <a:ext cx="1396800" cy="1396800"/>
          </a:xfrm>
          <a:prstGeom prst="ellipse">
            <a:avLst/>
          </a:prstGeom>
          <a:ln w="63500">
            <a:noFill/>
          </a:ln>
          <a:effectLst/>
        </p:spPr>
        <p:txBody>
          <a:bodyPr/>
          <a:lstStyle>
            <a:lvl1pPr>
              <a:defRPr sz="1400"/>
            </a:lvl1pPr>
          </a:lstStyle>
          <a:p>
            <a:endParaRPr lang="uk-UA"/>
          </a:p>
        </p:txBody>
      </p:sp>
      <p:sp>
        <p:nvSpPr>
          <p:cNvPr id="10" name="Picture Placeholder 2">
            <a:extLst>
              <a:ext uri="{FF2B5EF4-FFF2-40B4-BE49-F238E27FC236}">
                <a16:creationId xmlns:a16="http://schemas.microsoft.com/office/drawing/2014/main" id="{BEF702DF-314A-48F1-973E-85A0F00953B2}"/>
              </a:ext>
            </a:extLst>
          </p:cNvPr>
          <p:cNvSpPr>
            <a:spLocks noGrp="1"/>
          </p:cNvSpPr>
          <p:nvPr>
            <p:ph type="pic" sz="quarter" idx="13"/>
          </p:nvPr>
        </p:nvSpPr>
        <p:spPr>
          <a:xfrm>
            <a:off x="13716000" y="7131435"/>
            <a:ext cx="1396800" cy="1396800"/>
          </a:xfrm>
          <a:prstGeom prst="ellipse">
            <a:avLst/>
          </a:prstGeom>
          <a:ln w="63500">
            <a:noFill/>
          </a:ln>
          <a:effectLst/>
        </p:spPr>
        <p:txBody>
          <a:bodyPr/>
          <a:lstStyle>
            <a:lvl1pPr>
              <a:defRPr sz="1400"/>
            </a:lvl1pPr>
          </a:lstStyle>
          <a:p>
            <a:endParaRPr lang="uk-UA"/>
          </a:p>
        </p:txBody>
      </p:sp>
      <p:sp>
        <p:nvSpPr>
          <p:cNvPr id="8" name="Picture Placeholder 2">
            <a:extLst>
              <a:ext uri="{FF2B5EF4-FFF2-40B4-BE49-F238E27FC236}">
                <a16:creationId xmlns:a16="http://schemas.microsoft.com/office/drawing/2014/main" id="{0498764A-68F6-42A7-8513-24CEA7D01CDF}"/>
              </a:ext>
            </a:extLst>
          </p:cNvPr>
          <p:cNvSpPr>
            <a:spLocks noGrp="1"/>
          </p:cNvSpPr>
          <p:nvPr>
            <p:ph type="pic" sz="quarter" idx="11"/>
          </p:nvPr>
        </p:nvSpPr>
        <p:spPr>
          <a:xfrm>
            <a:off x="3175200" y="7131435"/>
            <a:ext cx="1396800" cy="1396800"/>
          </a:xfrm>
          <a:prstGeom prst="ellipse">
            <a:avLst/>
          </a:prstGeom>
          <a:ln w="63500">
            <a:noFill/>
          </a:ln>
          <a:effectLst/>
        </p:spPr>
        <p:txBody>
          <a:bodyPr/>
          <a:lstStyle>
            <a:lvl1pPr>
              <a:defRPr sz="1400"/>
            </a:lvl1pPr>
          </a:lstStyle>
          <a:p>
            <a:endParaRPr lang="uk-UA"/>
          </a:p>
        </p:txBody>
      </p:sp>
    </p:spTree>
    <p:extLst>
      <p:ext uri="{BB962C8B-B14F-4D97-AF65-F5344CB8AC3E}">
        <p14:creationId xmlns:p14="http://schemas.microsoft.com/office/powerpoint/2010/main" val="3552424404"/>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_IMAGE option 10">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600"/>
            <a:ext cx="7707598" cy="7543800"/>
          </a:xfrm>
          <a:prstGeom prst="rect">
            <a:avLst/>
          </a:prstGeom>
        </p:spPr>
        <p:txBody>
          <a:bodyPr/>
          <a:lstStyle/>
          <a:p>
            <a:endParaRPr lang="uk-UA"/>
          </a:p>
        </p:txBody>
      </p:sp>
      <p:sp>
        <p:nvSpPr>
          <p:cNvPr id="5" name="Picture Placeholder 3">
            <a:extLst>
              <a:ext uri="{FF2B5EF4-FFF2-40B4-BE49-F238E27FC236}">
                <a16:creationId xmlns:a16="http://schemas.microsoft.com/office/drawing/2014/main" id="{C2276A54-15F6-49F8-8236-5D53CB303591}"/>
              </a:ext>
            </a:extLst>
          </p:cNvPr>
          <p:cNvSpPr>
            <a:spLocks noGrp="1"/>
          </p:cNvSpPr>
          <p:nvPr>
            <p:ph type="pic" sz="quarter" idx="11"/>
          </p:nvPr>
        </p:nvSpPr>
        <p:spPr>
          <a:xfrm>
            <a:off x="9208802" y="1371600"/>
            <a:ext cx="7707598" cy="7543800"/>
          </a:xfrm>
          <a:prstGeom prst="rect">
            <a:avLst/>
          </a:prstGeom>
        </p:spPr>
        <p:txBody>
          <a:bodyPr/>
          <a:lstStyle/>
          <a:p>
            <a:endParaRPr lang="uk-UA"/>
          </a:p>
        </p:txBody>
      </p:sp>
    </p:spTree>
    <p:extLst>
      <p:ext uri="{BB962C8B-B14F-4D97-AF65-F5344CB8AC3E}">
        <p14:creationId xmlns:p14="http://schemas.microsoft.com/office/powerpoint/2010/main" val="1518417423"/>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1_IMAGE option 16">
    <p:bg>
      <p:bgPr>
        <a:solidFill>
          <a:schemeClr val="tx1"/>
        </a:solidFill>
        <a:effectLst/>
      </p:bgPr>
    </p:bg>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90FCA33D-2064-4B79-A05B-33E02F45CC00}"/>
              </a:ext>
            </a:extLst>
          </p:cNvPr>
          <p:cNvSpPr>
            <a:spLocks noGrp="1"/>
          </p:cNvSpPr>
          <p:nvPr>
            <p:ph type="pic" sz="quarter" idx="10"/>
          </p:nvPr>
        </p:nvSpPr>
        <p:spPr>
          <a:xfrm>
            <a:off x="1371599" y="1371600"/>
            <a:ext cx="9866671" cy="3708000"/>
          </a:xfrm>
          <a:prstGeom prst="rect">
            <a:avLst/>
          </a:prstGeom>
        </p:spPr>
        <p:txBody>
          <a:bodyPr/>
          <a:lstStyle>
            <a:lvl1pPr>
              <a:defRPr sz="2400"/>
            </a:lvl1pPr>
          </a:lstStyle>
          <a:p>
            <a:endParaRPr lang="uk-UA"/>
          </a:p>
        </p:txBody>
      </p:sp>
      <p:sp>
        <p:nvSpPr>
          <p:cNvPr id="11" name="Picture Placeholder 3">
            <a:extLst>
              <a:ext uri="{FF2B5EF4-FFF2-40B4-BE49-F238E27FC236}">
                <a16:creationId xmlns:a16="http://schemas.microsoft.com/office/drawing/2014/main" id="{B3F2EB52-6437-443D-83F2-470160C639DE}"/>
              </a:ext>
            </a:extLst>
          </p:cNvPr>
          <p:cNvSpPr>
            <a:spLocks noGrp="1"/>
          </p:cNvSpPr>
          <p:nvPr>
            <p:ph type="pic" sz="quarter" idx="13"/>
          </p:nvPr>
        </p:nvSpPr>
        <p:spPr>
          <a:xfrm>
            <a:off x="1371599" y="5207397"/>
            <a:ext cx="9866671" cy="3708001"/>
          </a:xfrm>
          <a:prstGeom prst="rect">
            <a:avLst/>
          </a:prstGeom>
        </p:spPr>
        <p:txBody>
          <a:bodyPr/>
          <a:lstStyle>
            <a:lvl1pPr>
              <a:defRPr sz="2400"/>
            </a:lvl1pPr>
          </a:lstStyle>
          <a:p>
            <a:endParaRPr lang="uk-UA"/>
          </a:p>
        </p:txBody>
      </p:sp>
    </p:spTree>
    <p:extLst>
      <p:ext uri="{BB962C8B-B14F-4D97-AF65-F5344CB8AC3E}">
        <p14:creationId xmlns:p14="http://schemas.microsoft.com/office/powerpoint/2010/main" val="618930830"/>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IMAGE option 22">
    <p:bg>
      <p:bgPr>
        <a:solidFill>
          <a:schemeClr val="tx1"/>
        </a:solidFill>
        <a:effectLst/>
      </p:bgPr>
    </p:bg>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F5D57908-4AFF-424F-A126-737853EA3FE9}"/>
              </a:ext>
            </a:extLst>
          </p:cNvPr>
          <p:cNvSpPr>
            <a:spLocks noGrp="1"/>
          </p:cNvSpPr>
          <p:nvPr>
            <p:ph type="pic" sz="quarter" idx="10"/>
          </p:nvPr>
        </p:nvSpPr>
        <p:spPr>
          <a:xfrm>
            <a:off x="1371600" y="1371600"/>
            <a:ext cx="3852000" cy="7543800"/>
          </a:xfrm>
          <a:prstGeom prst="rect">
            <a:avLst/>
          </a:prstGeom>
        </p:spPr>
        <p:txBody>
          <a:bodyPr/>
          <a:lstStyle/>
          <a:p>
            <a:endParaRPr lang="uk-UA"/>
          </a:p>
        </p:txBody>
      </p:sp>
      <p:sp>
        <p:nvSpPr>
          <p:cNvPr id="6" name="Picture Placeholder 3">
            <a:extLst>
              <a:ext uri="{FF2B5EF4-FFF2-40B4-BE49-F238E27FC236}">
                <a16:creationId xmlns:a16="http://schemas.microsoft.com/office/drawing/2014/main" id="{9E22C849-BA60-407D-AF15-5F2874C1B427}"/>
              </a:ext>
            </a:extLst>
          </p:cNvPr>
          <p:cNvSpPr>
            <a:spLocks noGrp="1"/>
          </p:cNvSpPr>
          <p:nvPr>
            <p:ph type="pic" sz="quarter" idx="13"/>
          </p:nvPr>
        </p:nvSpPr>
        <p:spPr>
          <a:xfrm>
            <a:off x="5292000" y="5178600"/>
            <a:ext cx="3855600" cy="3736800"/>
          </a:xfrm>
          <a:prstGeom prst="rect">
            <a:avLst/>
          </a:prstGeom>
        </p:spPr>
        <p:txBody>
          <a:bodyPr/>
          <a:lstStyle/>
          <a:p>
            <a:endParaRPr lang="uk-UA"/>
          </a:p>
        </p:txBody>
      </p:sp>
      <p:sp>
        <p:nvSpPr>
          <p:cNvPr id="7" name="Picture Placeholder 3">
            <a:extLst>
              <a:ext uri="{FF2B5EF4-FFF2-40B4-BE49-F238E27FC236}">
                <a16:creationId xmlns:a16="http://schemas.microsoft.com/office/drawing/2014/main" id="{6EA590BF-BEF4-4611-8EE4-786523DD517B}"/>
              </a:ext>
            </a:extLst>
          </p:cNvPr>
          <p:cNvSpPr>
            <a:spLocks noGrp="1"/>
          </p:cNvSpPr>
          <p:nvPr>
            <p:ph type="pic" sz="quarter" idx="14"/>
          </p:nvPr>
        </p:nvSpPr>
        <p:spPr>
          <a:xfrm>
            <a:off x="5292000" y="1371600"/>
            <a:ext cx="3855600" cy="3736800"/>
          </a:xfrm>
          <a:prstGeom prst="rect">
            <a:avLst/>
          </a:prstGeom>
        </p:spPr>
        <p:txBody>
          <a:bodyPr/>
          <a:lstStyle/>
          <a:p>
            <a:endParaRPr lang="uk-UA"/>
          </a:p>
        </p:txBody>
      </p:sp>
    </p:spTree>
    <p:extLst>
      <p:ext uri="{BB962C8B-B14F-4D97-AF65-F5344CB8AC3E}">
        <p14:creationId xmlns:p14="http://schemas.microsoft.com/office/powerpoint/2010/main" val="1897720728"/>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IMAGE option 23">
    <p:bg>
      <p:bgPr>
        <a:solidFill>
          <a:schemeClr val="tx1"/>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57030164-06EA-4D37-9C6D-49853C2FD302}"/>
              </a:ext>
            </a:extLst>
          </p:cNvPr>
          <p:cNvSpPr>
            <a:spLocks noGrp="1"/>
          </p:cNvSpPr>
          <p:nvPr>
            <p:ph type="pic" sz="quarter" idx="13"/>
          </p:nvPr>
        </p:nvSpPr>
        <p:spPr>
          <a:xfrm>
            <a:off x="1371600" y="5178600"/>
            <a:ext cx="10504800" cy="3736800"/>
          </a:xfrm>
          <a:prstGeom prst="rect">
            <a:avLst/>
          </a:prstGeom>
        </p:spPr>
        <p:txBody>
          <a:bodyPr/>
          <a:lstStyle>
            <a:lvl1pPr>
              <a:defRPr sz="2000"/>
            </a:lvl1pPr>
          </a:lstStyle>
          <a:p>
            <a:endParaRPr lang="uk-UA"/>
          </a:p>
        </p:txBody>
      </p:sp>
      <p:sp>
        <p:nvSpPr>
          <p:cNvPr id="7" name="Picture Placeholder 3">
            <a:extLst>
              <a:ext uri="{FF2B5EF4-FFF2-40B4-BE49-F238E27FC236}">
                <a16:creationId xmlns:a16="http://schemas.microsoft.com/office/drawing/2014/main" id="{C00E378F-86E7-4993-B91B-1784EE997AAF}"/>
              </a:ext>
            </a:extLst>
          </p:cNvPr>
          <p:cNvSpPr>
            <a:spLocks noGrp="1"/>
          </p:cNvSpPr>
          <p:nvPr>
            <p:ph type="pic" sz="quarter" idx="14"/>
          </p:nvPr>
        </p:nvSpPr>
        <p:spPr>
          <a:xfrm>
            <a:off x="11948400" y="1371600"/>
            <a:ext cx="4968000" cy="7543800"/>
          </a:xfrm>
          <a:prstGeom prst="rect">
            <a:avLst/>
          </a:prstGeom>
        </p:spPr>
        <p:txBody>
          <a:bodyPr/>
          <a:lstStyle>
            <a:lvl1pPr>
              <a:defRPr sz="2000"/>
            </a:lvl1pPr>
          </a:lstStyle>
          <a:p>
            <a:endParaRPr lang="uk-UA"/>
          </a:p>
        </p:txBody>
      </p:sp>
      <p:sp>
        <p:nvSpPr>
          <p:cNvPr id="8" name="Picture Placeholder 3">
            <a:extLst>
              <a:ext uri="{FF2B5EF4-FFF2-40B4-BE49-F238E27FC236}">
                <a16:creationId xmlns:a16="http://schemas.microsoft.com/office/drawing/2014/main" id="{1EC91ED1-A8F9-42ED-8B48-4C358265977D}"/>
              </a:ext>
            </a:extLst>
          </p:cNvPr>
          <p:cNvSpPr>
            <a:spLocks noGrp="1"/>
          </p:cNvSpPr>
          <p:nvPr>
            <p:ph type="pic" sz="quarter" idx="15"/>
          </p:nvPr>
        </p:nvSpPr>
        <p:spPr>
          <a:xfrm>
            <a:off x="1371599" y="1371600"/>
            <a:ext cx="5230800" cy="3736800"/>
          </a:xfrm>
          <a:prstGeom prst="rect">
            <a:avLst/>
          </a:prstGeom>
        </p:spPr>
        <p:txBody>
          <a:bodyPr/>
          <a:lstStyle>
            <a:lvl1pPr>
              <a:defRPr sz="2000"/>
            </a:lvl1pPr>
          </a:lstStyle>
          <a:p>
            <a:endParaRPr lang="uk-UA"/>
          </a:p>
        </p:txBody>
      </p:sp>
      <p:sp>
        <p:nvSpPr>
          <p:cNvPr id="13" name="Picture Placeholder 3">
            <a:extLst>
              <a:ext uri="{FF2B5EF4-FFF2-40B4-BE49-F238E27FC236}">
                <a16:creationId xmlns:a16="http://schemas.microsoft.com/office/drawing/2014/main" id="{47B720D8-3A04-4E2B-8D9E-02FDA88BF576}"/>
              </a:ext>
            </a:extLst>
          </p:cNvPr>
          <p:cNvSpPr>
            <a:spLocks noGrp="1"/>
          </p:cNvSpPr>
          <p:nvPr>
            <p:ph type="pic" sz="quarter" idx="16"/>
          </p:nvPr>
        </p:nvSpPr>
        <p:spPr>
          <a:xfrm>
            <a:off x="6678000" y="1371600"/>
            <a:ext cx="5194800" cy="3736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11549865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_IMAGE option 26">
    <p:bg>
      <p:bgPr>
        <a:solidFill>
          <a:schemeClr val="tx1"/>
        </a:soli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62DC44A5-0817-457C-9553-79307753C2B7}"/>
              </a:ext>
            </a:extLst>
          </p:cNvPr>
          <p:cNvSpPr>
            <a:spLocks noGrp="1"/>
          </p:cNvSpPr>
          <p:nvPr>
            <p:ph type="pic" sz="quarter" idx="13"/>
          </p:nvPr>
        </p:nvSpPr>
        <p:spPr>
          <a:xfrm>
            <a:off x="5144401" y="5178600"/>
            <a:ext cx="11772000" cy="3736800"/>
          </a:xfrm>
          <a:prstGeom prst="rect">
            <a:avLst/>
          </a:prstGeom>
        </p:spPr>
        <p:txBody>
          <a:bodyPr/>
          <a:lstStyle/>
          <a:p>
            <a:endParaRPr lang="uk-UA"/>
          </a:p>
        </p:txBody>
      </p:sp>
      <p:sp>
        <p:nvSpPr>
          <p:cNvPr id="11" name="Picture Placeholder 3">
            <a:extLst>
              <a:ext uri="{FF2B5EF4-FFF2-40B4-BE49-F238E27FC236}">
                <a16:creationId xmlns:a16="http://schemas.microsoft.com/office/drawing/2014/main" id="{D49F64A6-006D-4964-ADA8-191336165E77}"/>
              </a:ext>
            </a:extLst>
          </p:cNvPr>
          <p:cNvSpPr>
            <a:spLocks noGrp="1"/>
          </p:cNvSpPr>
          <p:nvPr>
            <p:ph type="pic" sz="quarter" idx="15"/>
          </p:nvPr>
        </p:nvSpPr>
        <p:spPr>
          <a:xfrm>
            <a:off x="1371600" y="5178600"/>
            <a:ext cx="3772800" cy="3736800"/>
          </a:xfrm>
          <a:prstGeom prst="rect">
            <a:avLst/>
          </a:prstGeom>
        </p:spPr>
        <p:txBody>
          <a:bodyPr/>
          <a:lstStyle/>
          <a:p>
            <a:endParaRPr lang="uk-UA"/>
          </a:p>
        </p:txBody>
      </p:sp>
      <p:sp>
        <p:nvSpPr>
          <p:cNvPr id="14" name="Picture Placeholder 3">
            <a:extLst>
              <a:ext uri="{FF2B5EF4-FFF2-40B4-BE49-F238E27FC236}">
                <a16:creationId xmlns:a16="http://schemas.microsoft.com/office/drawing/2014/main" id="{4E1F1C57-80A2-45AD-980A-D7B8D6595E8C}"/>
              </a:ext>
            </a:extLst>
          </p:cNvPr>
          <p:cNvSpPr>
            <a:spLocks noGrp="1"/>
          </p:cNvSpPr>
          <p:nvPr>
            <p:ph type="pic" sz="quarter" idx="18"/>
          </p:nvPr>
        </p:nvSpPr>
        <p:spPr>
          <a:xfrm>
            <a:off x="1371599" y="1371600"/>
            <a:ext cx="7963200" cy="3736800"/>
          </a:xfrm>
          <a:prstGeom prst="rect">
            <a:avLst/>
          </a:prstGeom>
        </p:spPr>
        <p:txBody>
          <a:bodyPr/>
          <a:lstStyle/>
          <a:p>
            <a:endParaRPr lang="uk-UA"/>
          </a:p>
        </p:txBody>
      </p:sp>
    </p:spTree>
    <p:extLst>
      <p:ext uri="{BB962C8B-B14F-4D97-AF65-F5344CB8AC3E}">
        <p14:creationId xmlns:p14="http://schemas.microsoft.com/office/powerpoint/2010/main" val="76405432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IMAGE option 24">
    <p:bg>
      <p:bgPr>
        <a:solidFill>
          <a:schemeClr val="tx1"/>
        </a:solid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E6195AC3-CE2F-4B7C-9152-7B81DB7FCAD2}"/>
              </a:ext>
            </a:extLst>
          </p:cNvPr>
          <p:cNvSpPr>
            <a:spLocks noGrp="1"/>
          </p:cNvSpPr>
          <p:nvPr>
            <p:ph type="pic" sz="quarter" idx="13"/>
          </p:nvPr>
        </p:nvSpPr>
        <p:spPr>
          <a:xfrm>
            <a:off x="1371599" y="3684847"/>
            <a:ext cx="6325200" cy="3736800"/>
          </a:xfrm>
          <a:prstGeom prst="rect">
            <a:avLst/>
          </a:prstGeom>
        </p:spPr>
        <p:txBody>
          <a:bodyPr/>
          <a:lstStyle>
            <a:lvl1pPr>
              <a:defRPr sz="2400"/>
            </a:lvl1pPr>
          </a:lstStyle>
          <a:p>
            <a:endParaRPr lang="uk-UA"/>
          </a:p>
        </p:txBody>
      </p:sp>
      <p:sp>
        <p:nvSpPr>
          <p:cNvPr id="7" name="Picture Placeholder 3">
            <a:extLst>
              <a:ext uri="{FF2B5EF4-FFF2-40B4-BE49-F238E27FC236}">
                <a16:creationId xmlns:a16="http://schemas.microsoft.com/office/drawing/2014/main" id="{8EAB607D-A34C-4A17-ACEF-CD3480C6BB11}"/>
              </a:ext>
            </a:extLst>
          </p:cNvPr>
          <p:cNvSpPr>
            <a:spLocks noGrp="1"/>
          </p:cNvSpPr>
          <p:nvPr>
            <p:ph type="pic" sz="quarter" idx="14"/>
          </p:nvPr>
        </p:nvSpPr>
        <p:spPr>
          <a:xfrm>
            <a:off x="7768799" y="1371600"/>
            <a:ext cx="9147600" cy="6050047"/>
          </a:xfrm>
          <a:prstGeom prst="rect">
            <a:avLst/>
          </a:prstGeom>
        </p:spPr>
        <p:txBody>
          <a:bodyPr/>
          <a:lstStyle>
            <a:lvl1pPr>
              <a:defRPr sz="2400"/>
            </a:lvl1pPr>
          </a:lstStyle>
          <a:p>
            <a:endParaRPr lang="uk-UA"/>
          </a:p>
        </p:txBody>
      </p:sp>
      <p:sp>
        <p:nvSpPr>
          <p:cNvPr id="8" name="Picture Placeholder 3">
            <a:extLst>
              <a:ext uri="{FF2B5EF4-FFF2-40B4-BE49-F238E27FC236}">
                <a16:creationId xmlns:a16="http://schemas.microsoft.com/office/drawing/2014/main" id="{5BB50CE9-A1AB-4ED4-8678-11C119D84DFB}"/>
              </a:ext>
            </a:extLst>
          </p:cNvPr>
          <p:cNvSpPr>
            <a:spLocks noGrp="1"/>
          </p:cNvSpPr>
          <p:nvPr>
            <p:ph type="pic" sz="quarter" idx="15"/>
          </p:nvPr>
        </p:nvSpPr>
        <p:spPr>
          <a:xfrm>
            <a:off x="1371599" y="1371600"/>
            <a:ext cx="3146400" cy="2206800"/>
          </a:xfrm>
          <a:prstGeom prst="rect">
            <a:avLst/>
          </a:prstGeom>
        </p:spPr>
        <p:txBody>
          <a:bodyPr/>
          <a:lstStyle>
            <a:lvl1pPr>
              <a:defRPr sz="2400"/>
            </a:lvl1pPr>
          </a:lstStyle>
          <a:p>
            <a:endParaRPr lang="uk-UA"/>
          </a:p>
        </p:txBody>
      </p:sp>
      <p:sp>
        <p:nvSpPr>
          <p:cNvPr id="12" name="Picture Placeholder 3">
            <a:extLst>
              <a:ext uri="{FF2B5EF4-FFF2-40B4-BE49-F238E27FC236}">
                <a16:creationId xmlns:a16="http://schemas.microsoft.com/office/drawing/2014/main" id="{D9B87A15-EFFB-4AFD-B17A-2D9576F8DB71}"/>
              </a:ext>
            </a:extLst>
          </p:cNvPr>
          <p:cNvSpPr>
            <a:spLocks noGrp="1"/>
          </p:cNvSpPr>
          <p:nvPr>
            <p:ph type="pic" sz="quarter" idx="16"/>
          </p:nvPr>
        </p:nvSpPr>
        <p:spPr>
          <a:xfrm>
            <a:off x="4606199" y="1371600"/>
            <a:ext cx="3074400" cy="2206800"/>
          </a:xfrm>
          <a:prstGeom prst="rect">
            <a:avLst/>
          </a:prstGeom>
        </p:spPr>
        <p:txBody>
          <a:bodyPr/>
          <a:lstStyle>
            <a:lvl1pPr>
              <a:defRPr sz="2400"/>
            </a:lvl1pPr>
          </a:lstStyle>
          <a:p>
            <a:endParaRPr lang="uk-UA"/>
          </a:p>
        </p:txBody>
      </p:sp>
    </p:spTree>
    <p:extLst>
      <p:ext uri="{BB962C8B-B14F-4D97-AF65-F5344CB8AC3E}">
        <p14:creationId xmlns:p14="http://schemas.microsoft.com/office/powerpoint/2010/main" val="299224512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_IMAGE option 17">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600"/>
            <a:ext cx="7707596" cy="3708000"/>
          </a:xfrm>
          <a:prstGeom prst="rect">
            <a:avLst/>
          </a:prstGeom>
        </p:spPr>
        <p:txBody>
          <a:bodyPr/>
          <a:lstStyle/>
          <a:p>
            <a:endParaRPr lang="uk-UA"/>
          </a:p>
        </p:txBody>
      </p:sp>
      <p:sp>
        <p:nvSpPr>
          <p:cNvPr id="5" name="Picture Placeholder 3">
            <a:extLst>
              <a:ext uri="{FF2B5EF4-FFF2-40B4-BE49-F238E27FC236}">
                <a16:creationId xmlns:a16="http://schemas.microsoft.com/office/drawing/2014/main" id="{28CC71D8-1B64-4A1A-A2BC-928D2CD5DEE4}"/>
              </a:ext>
            </a:extLst>
          </p:cNvPr>
          <p:cNvSpPr>
            <a:spLocks noGrp="1"/>
          </p:cNvSpPr>
          <p:nvPr>
            <p:ph type="pic" sz="quarter" idx="11"/>
          </p:nvPr>
        </p:nvSpPr>
        <p:spPr>
          <a:xfrm>
            <a:off x="9208802" y="5207396"/>
            <a:ext cx="7707598" cy="3708004"/>
          </a:xfrm>
          <a:prstGeom prst="rect">
            <a:avLst/>
          </a:prstGeom>
        </p:spPr>
        <p:txBody>
          <a:bodyPr/>
          <a:lstStyle/>
          <a:p>
            <a:endParaRPr lang="uk-UA"/>
          </a:p>
        </p:txBody>
      </p:sp>
      <p:sp>
        <p:nvSpPr>
          <p:cNvPr id="8" name="Picture Placeholder 3">
            <a:extLst>
              <a:ext uri="{FF2B5EF4-FFF2-40B4-BE49-F238E27FC236}">
                <a16:creationId xmlns:a16="http://schemas.microsoft.com/office/drawing/2014/main" id="{9D389867-A538-4B05-B3E9-D87EEAE66B5A}"/>
              </a:ext>
            </a:extLst>
          </p:cNvPr>
          <p:cNvSpPr>
            <a:spLocks noGrp="1"/>
          </p:cNvSpPr>
          <p:nvPr>
            <p:ph type="pic" sz="quarter" idx="12"/>
          </p:nvPr>
        </p:nvSpPr>
        <p:spPr>
          <a:xfrm>
            <a:off x="9208802" y="1371600"/>
            <a:ext cx="7707598" cy="3708000"/>
          </a:xfrm>
          <a:prstGeom prst="rect">
            <a:avLst/>
          </a:prstGeom>
        </p:spPr>
        <p:txBody>
          <a:bodyPr/>
          <a:lstStyle/>
          <a:p>
            <a:endParaRPr lang="uk-UA"/>
          </a:p>
        </p:txBody>
      </p:sp>
      <p:sp>
        <p:nvSpPr>
          <p:cNvPr id="9" name="Picture Placeholder 3">
            <a:extLst>
              <a:ext uri="{FF2B5EF4-FFF2-40B4-BE49-F238E27FC236}">
                <a16:creationId xmlns:a16="http://schemas.microsoft.com/office/drawing/2014/main" id="{62DC44A5-0817-457C-9553-79307753C2B7}"/>
              </a:ext>
            </a:extLst>
          </p:cNvPr>
          <p:cNvSpPr>
            <a:spLocks noGrp="1"/>
          </p:cNvSpPr>
          <p:nvPr>
            <p:ph type="pic" sz="quarter" idx="13"/>
          </p:nvPr>
        </p:nvSpPr>
        <p:spPr>
          <a:xfrm>
            <a:off x="1371600" y="5207396"/>
            <a:ext cx="7707596" cy="3708003"/>
          </a:xfrm>
          <a:prstGeom prst="rect">
            <a:avLst/>
          </a:prstGeom>
        </p:spPr>
        <p:txBody>
          <a:bodyPr/>
          <a:lstStyle/>
          <a:p>
            <a:endParaRPr lang="uk-UA"/>
          </a:p>
        </p:txBody>
      </p:sp>
    </p:spTree>
    <p:extLst>
      <p:ext uri="{BB962C8B-B14F-4D97-AF65-F5344CB8AC3E}">
        <p14:creationId xmlns:p14="http://schemas.microsoft.com/office/powerpoint/2010/main" val="1069360107"/>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36_01 - BLANK">
  <p:cSld name="36_01 - BLANK">
    <p:bg>
      <p:bgPr>
        <a:solidFill>
          <a:schemeClr val="dk1"/>
        </a:solidFill>
        <a:effectLst/>
      </p:bgPr>
    </p:bg>
    <p:spTree>
      <p:nvGrpSpPr>
        <p:cNvPr id="1" name="Shape 152"/>
        <p:cNvGrpSpPr/>
        <p:nvPr/>
      </p:nvGrpSpPr>
      <p:grpSpPr>
        <a:xfrm>
          <a:off x="0" y="0"/>
          <a:ext cx="0" cy="0"/>
          <a:chOff x="0" y="0"/>
          <a:chExt cx="0" cy="0"/>
        </a:xfrm>
      </p:grpSpPr>
      <p:sp>
        <p:nvSpPr>
          <p:cNvPr id="153" name="Google Shape;153;p72"/>
          <p:cNvSpPr>
            <a:spLocks noGrp="1"/>
          </p:cNvSpPr>
          <p:nvPr>
            <p:ph type="pic" idx="2"/>
          </p:nvPr>
        </p:nvSpPr>
        <p:spPr>
          <a:xfrm>
            <a:off x="0" y="0"/>
            <a:ext cx="18287999" cy="6438900"/>
          </a:xfrm>
          <a:prstGeom prst="rect">
            <a:avLst/>
          </a:prstGeom>
          <a:noFill/>
          <a:ln>
            <a:noFill/>
          </a:ln>
        </p:spPr>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3_IMAGE option 20">
    <p:bg>
      <p:bgPr>
        <a:solidFill>
          <a:schemeClr val="tx1"/>
        </a:solidFill>
        <a:effectLst/>
      </p:bgPr>
    </p:bg>
    <p:spTree>
      <p:nvGrpSpPr>
        <p:cNvPr id="1" name=""/>
        <p:cNvGrpSpPr/>
        <p:nvPr/>
      </p:nvGrpSpPr>
      <p:grpSpPr>
        <a:xfrm>
          <a:off x="0" y="0"/>
          <a:ext cx="0" cy="0"/>
          <a:chOff x="0" y="0"/>
          <a:chExt cx="0" cy="0"/>
        </a:xfrm>
      </p:grpSpPr>
      <p:sp>
        <p:nvSpPr>
          <p:cNvPr id="13" name="Picture Placeholder 3">
            <a:extLst>
              <a:ext uri="{FF2B5EF4-FFF2-40B4-BE49-F238E27FC236}">
                <a16:creationId xmlns:a16="http://schemas.microsoft.com/office/drawing/2014/main" id="{35F7524D-A316-4A4B-928A-66679129A8AC}"/>
              </a:ext>
            </a:extLst>
          </p:cNvPr>
          <p:cNvSpPr>
            <a:spLocks noGrp="1"/>
          </p:cNvSpPr>
          <p:nvPr>
            <p:ph type="pic" sz="quarter" idx="11"/>
          </p:nvPr>
        </p:nvSpPr>
        <p:spPr>
          <a:xfrm>
            <a:off x="9214802" y="1371602"/>
            <a:ext cx="3780000" cy="3708000"/>
          </a:xfrm>
          <a:prstGeom prst="rect">
            <a:avLst/>
          </a:prstGeom>
        </p:spPr>
        <p:txBody>
          <a:bodyPr/>
          <a:lstStyle>
            <a:lvl1pPr>
              <a:defRPr sz="2800"/>
            </a:lvl1pPr>
          </a:lstStyle>
          <a:p>
            <a:endParaRPr lang="uk-UA"/>
          </a:p>
        </p:txBody>
      </p:sp>
      <p:sp>
        <p:nvSpPr>
          <p:cNvPr id="14" name="Picture Placeholder 3">
            <a:extLst>
              <a:ext uri="{FF2B5EF4-FFF2-40B4-BE49-F238E27FC236}">
                <a16:creationId xmlns:a16="http://schemas.microsoft.com/office/drawing/2014/main" id="{3F19A66A-71A3-45B9-B802-F3CD6C788920}"/>
              </a:ext>
            </a:extLst>
          </p:cNvPr>
          <p:cNvSpPr>
            <a:spLocks noGrp="1"/>
          </p:cNvSpPr>
          <p:nvPr>
            <p:ph type="pic" sz="quarter" idx="12"/>
          </p:nvPr>
        </p:nvSpPr>
        <p:spPr>
          <a:xfrm>
            <a:off x="9214802" y="5207398"/>
            <a:ext cx="3780000" cy="3708000"/>
          </a:xfrm>
          <a:prstGeom prst="rect">
            <a:avLst/>
          </a:prstGeom>
        </p:spPr>
        <p:txBody>
          <a:bodyPr/>
          <a:lstStyle>
            <a:lvl1pPr>
              <a:defRPr sz="2800"/>
            </a:lvl1pPr>
          </a:lstStyle>
          <a:p>
            <a:endParaRPr lang="uk-UA"/>
          </a:p>
        </p:txBody>
      </p:sp>
      <p:sp>
        <p:nvSpPr>
          <p:cNvPr id="15" name="Picture Placeholder 3">
            <a:extLst>
              <a:ext uri="{FF2B5EF4-FFF2-40B4-BE49-F238E27FC236}">
                <a16:creationId xmlns:a16="http://schemas.microsoft.com/office/drawing/2014/main" id="{F34BF67E-4A08-4158-AB88-CA7B07B054DE}"/>
              </a:ext>
            </a:extLst>
          </p:cNvPr>
          <p:cNvSpPr>
            <a:spLocks noGrp="1"/>
          </p:cNvSpPr>
          <p:nvPr>
            <p:ph type="pic" sz="quarter" idx="13"/>
          </p:nvPr>
        </p:nvSpPr>
        <p:spPr>
          <a:xfrm>
            <a:off x="1371600" y="5207398"/>
            <a:ext cx="3780000" cy="3708000"/>
          </a:xfrm>
          <a:prstGeom prst="rect">
            <a:avLst/>
          </a:prstGeom>
        </p:spPr>
        <p:txBody>
          <a:bodyPr/>
          <a:lstStyle>
            <a:lvl1pPr>
              <a:defRPr sz="2800"/>
            </a:lvl1pPr>
          </a:lstStyle>
          <a:p>
            <a:endParaRPr lang="uk-UA"/>
          </a:p>
        </p:txBody>
      </p:sp>
      <p:sp>
        <p:nvSpPr>
          <p:cNvPr id="8" name="Picture Placeholder 3">
            <a:extLst>
              <a:ext uri="{FF2B5EF4-FFF2-40B4-BE49-F238E27FC236}">
                <a16:creationId xmlns:a16="http://schemas.microsoft.com/office/drawing/2014/main" id="{D51E2876-E8C8-423C-9494-4CEF2FF3A976}"/>
              </a:ext>
            </a:extLst>
          </p:cNvPr>
          <p:cNvSpPr>
            <a:spLocks noGrp="1"/>
          </p:cNvSpPr>
          <p:nvPr>
            <p:ph type="pic" sz="quarter" idx="14"/>
          </p:nvPr>
        </p:nvSpPr>
        <p:spPr>
          <a:xfrm>
            <a:off x="5293199" y="1371602"/>
            <a:ext cx="3780000" cy="3708000"/>
          </a:xfrm>
          <a:prstGeom prst="rect">
            <a:avLst/>
          </a:prstGeom>
        </p:spPr>
        <p:txBody>
          <a:bodyPr/>
          <a:lstStyle>
            <a:lvl1pPr>
              <a:defRPr sz="2800"/>
            </a:lvl1pPr>
          </a:lstStyle>
          <a:p>
            <a:endParaRPr lang="uk-UA"/>
          </a:p>
        </p:txBody>
      </p:sp>
      <p:sp>
        <p:nvSpPr>
          <p:cNvPr id="9" name="Picture Placeholder 3">
            <a:extLst>
              <a:ext uri="{FF2B5EF4-FFF2-40B4-BE49-F238E27FC236}">
                <a16:creationId xmlns:a16="http://schemas.microsoft.com/office/drawing/2014/main" id="{FBEA9705-624D-467C-AF97-F2C06F54CF58}"/>
              </a:ext>
            </a:extLst>
          </p:cNvPr>
          <p:cNvSpPr>
            <a:spLocks noGrp="1"/>
          </p:cNvSpPr>
          <p:nvPr>
            <p:ph type="pic" sz="quarter" idx="15"/>
          </p:nvPr>
        </p:nvSpPr>
        <p:spPr>
          <a:xfrm>
            <a:off x="5293199" y="5207398"/>
            <a:ext cx="3780000" cy="3708000"/>
          </a:xfrm>
          <a:prstGeom prst="rect">
            <a:avLst/>
          </a:prstGeom>
        </p:spPr>
        <p:txBody>
          <a:bodyPr/>
          <a:lstStyle>
            <a:lvl1pPr>
              <a:defRPr sz="2800"/>
            </a:lvl1pPr>
          </a:lstStyle>
          <a:p>
            <a:endParaRPr lang="uk-UA"/>
          </a:p>
        </p:txBody>
      </p:sp>
      <p:sp>
        <p:nvSpPr>
          <p:cNvPr id="10" name="Picture Placeholder 3">
            <a:extLst>
              <a:ext uri="{FF2B5EF4-FFF2-40B4-BE49-F238E27FC236}">
                <a16:creationId xmlns:a16="http://schemas.microsoft.com/office/drawing/2014/main" id="{9D52E7B9-C3A8-480E-B89A-1D9E52E70D05}"/>
              </a:ext>
            </a:extLst>
          </p:cNvPr>
          <p:cNvSpPr>
            <a:spLocks noGrp="1"/>
          </p:cNvSpPr>
          <p:nvPr>
            <p:ph type="pic" sz="quarter" idx="16"/>
          </p:nvPr>
        </p:nvSpPr>
        <p:spPr>
          <a:xfrm>
            <a:off x="13136400" y="1371602"/>
            <a:ext cx="3780000" cy="3708000"/>
          </a:xfrm>
          <a:prstGeom prst="rect">
            <a:avLst/>
          </a:prstGeom>
        </p:spPr>
        <p:txBody>
          <a:bodyPr/>
          <a:lstStyle>
            <a:lvl1pPr>
              <a:defRPr sz="2800"/>
            </a:lvl1pPr>
          </a:lstStyle>
          <a:p>
            <a:endParaRPr lang="uk-UA"/>
          </a:p>
        </p:txBody>
      </p:sp>
    </p:spTree>
    <p:extLst>
      <p:ext uri="{BB962C8B-B14F-4D97-AF65-F5344CB8AC3E}">
        <p14:creationId xmlns:p14="http://schemas.microsoft.com/office/powerpoint/2010/main" val="1596337648"/>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1_IMAGE option">
    <p:bg>
      <p:bgPr>
        <a:solidFill>
          <a:schemeClr val="tx1"/>
        </a:solidFill>
        <a:effectLst/>
      </p:bgPr>
    </p:bg>
    <p:spTree>
      <p:nvGrpSpPr>
        <p:cNvPr id="1" name=""/>
        <p:cNvGrpSpPr/>
        <p:nvPr/>
      </p:nvGrpSpPr>
      <p:grpSpPr>
        <a:xfrm>
          <a:off x="0" y="0"/>
          <a:ext cx="0" cy="0"/>
          <a:chOff x="0" y="0"/>
          <a:chExt cx="0" cy="0"/>
        </a:xfrm>
      </p:grpSpPr>
      <p:sp>
        <p:nvSpPr>
          <p:cNvPr id="27" name="Picture Placeholder 2"/>
          <p:cNvSpPr>
            <a:spLocks noGrp="1"/>
          </p:cNvSpPr>
          <p:nvPr>
            <p:ph type="pic" sz="quarter" idx="10"/>
          </p:nvPr>
        </p:nvSpPr>
        <p:spPr>
          <a:xfrm>
            <a:off x="1371600" y="1371600"/>
            <a:ext cx="16916400" cy="8915400"/>
          </a:xfrm>
          <a:prstGeom prst="rect">
            <a:avLst/>
          </a:prstGeom>
        </p:spPr>
        <p:txBody>
          <a:bodyPr/>
          <a:lstStyle/>
          <a:p>
            <a:endParaRPr lang="uk-UA"/>
          </a:p>
        </p:txBody>
      </p:sp>
      <p:sp>
        <p:nvSpPr>
          <p:cNvPr id="5" name="Title 4">
            <a:extLst>
              <a:ext uri="{FF2B5EF4-FFF2-40B4-BE49-F238E27FC236}">
                <a16:creationId xmlns:a16="http://schemas.microsoft.com/office/drawing/2014/main" id="{9B6E5E6E-DD3D-4F05-B4F6-C317A8A5C5A4}"/>
              </a:ext>
            </a:extLst>
          </p:cNvPr>
          <p:cNvSpPr>
            <a:spLocks noGrp="1"/>
          </p:cNvSpPr>
          <p:nvPr>
            <p:ph type="title" hasCustomPrompt="1"/>
          </p:nvPr>
        </p:nvSpPr>
        <p:spPr>
          <a:xfrm>
            <a:off x="1371600" y="307236"/>
            <a:ext cx="12877800" cy="757130"/>
          </a:xfrm>
          <a:prstGeom prst="rect">
            <a:avLst/>
          </a:prstGeom>
          <a:noFill/>
        </p:spPr>
        <p:txBody>
          <a:bodyPr wrap="square" rtlCol="0">
            <a:spAutoFit/>
          </a:bodyPr>
          <a:lstStyle>
            <a:lvl1pPr>
              <a:defRPr lang="en-US" sz="4800">
                <a:solidFill>
                  <a:schemeClr val="bg1"/>
                </a:solidFill>
                <a:ea typeface="+mn-ea"/>
                <a:cs typeface="+mn-cs"/>
              </a:defRPr>
            </a:lvl1pPr>
          </a:lstStyle>
          <a:p>
            <a:pPr marL="0" lvl="0"/>
            <a:r>
              <a:rPr lang="en-US"/>
              <a:t>ADD HERE YOUR TITLE</a:t>
            </a:r>
          </a:p>
        </p:txBody>
      </p:sp>
    </p:spTree>
    <p:extLst>
      <p:ext uri="{BB962C8B-B14F-4D97-AF65-F5344CB8AC3E}">
        <p14:creationId xmlns:p14="http://schemas.microsoft.com/office/powerpoint/2010/main" val="1018893012"/>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IMAGE option 21">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7048500" y="1371600"/>
            <a:ext cx="3086100" cy="7543800"/>
          </a:xfrm>
          <a:prstGeom prst="rect">
            <a:avLst/>
          </a:prstGeom>
        </p:spPr>
        <p:txBody>
          <a:bodyPr/>
          <a:lstStyle/>
          <a:p>
            <a:endParaRPr lang="uk-UA"/>
          </a:p>
        </p:txBody>
      </p:sp>
      <p:sp>
        <p:nvSpPr>
          <p:cNvPr id="8" name="Picture Placeholder 3">
            <a:extLst>
              <a:ext uri="{FF2B5EF4-FFF2-40B4-BE49-F238E27FC236}">
                <a16:creationId xmlns:a16="http://schemas.microsoft.com/office/drawing/2014/main" id="{69BEAD33-76BE-4CAF-B375-E999A680F839}"/>
              </a:ext>
            </a:extLst>
          </p:cNvPr>
          <p:cNvSpPr>
            <a:spLocks noGrp="1"/>
          </p:cNvSpPr>
          <p:nvPr>
            <p:ph type="pic" sz="quarter" idx="11"/>
          </p:nvPr>
        </p:nvSpPr>
        <p:spPr>
          <a:xfrm>
            <a:off x="10439400" y="1371600"/>
            <a:ext cx="3086100" cy="7543800"/>
          </a:xfrm>
          <a:prstGeom prst="rect">
            <a:avLst/>
          </a:prstGeom>
        </p:spPr>
        <p:txBody>
          <a:bodyPr/>
          <a:lstStyle/>
          <a:p>
            <a:endParaRPr lang="uk-UA"/>
          </a:p>
        </p:txBody>
      </p:sp>
      <p:sp>
        <p:nvSpPr>
          <p:cNvPr id="9" name="Picture Placeholder 3">
            <a:extLst>
              <a:ext uri="{FF2B5EF4-FFF2-40B4-BE49-F238E27FC236}">
                <a16:creationId xmlns:a16="http://schemas.microsoft.com/office/drawing/2014/main" id="{FC5AF0A1-D71D-4DD2-A802-8F21C1EDDD04}"/>
              </a:ext>
            </a:extLst>
          </p:cNvPr>
          <p:cNvSpPr>
            <a:spLocks noGrp="1"/>
          </p:cNvSpPr>
          <p:nvPr>
            <p:ph type="pic" sz="quarter" idx="12"/>
          </p:nvPr>
        </p:nvSpPr>
        <p:spPr>
          <a:xfrm>
            <a:off x="13830300" y="1371600"/>
            <a:ext cx="3086100" cy="7543800"/>
          </a:xfrm>
          <a:prstGeom prst="rect">
            <a:avLst/>
          </a:prstGeom>
        </p:spPr>
        <p:txBody>
          <a:bodyPr/>
          <a:lstStyle/>
          <a:p>
            <a:endParaRPr lang="uk-UA"/>
          </a:p>
        </p:txBody>
      </p:sp>
    </p:spTree>
    <p:extLst>
      <p:ext uri="{BB962C8B-B14F-4D97-AF65-F5344CB8AC3E}">
        <p14:creationId xmlns:p14="http://schemas.microsoft.com/office/powerpoint/2010/main" val="53638824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3_IMAGE option 12">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600"/>
            <a:ext cx="5094000" cy="5004000"/>
          </a:xfrm>
          <a:prstGeom prst="rect">
            <a:avLst/>
          </a:prstGeom>
        </p:spPr>
        <p:txBody>
          <a:bodyPr/>
          <a:lstStyle/>
          <a:p>
            <a:endParaRPr lang="uk-UA"/>
          </a:p>
        </p:txBody>
      </p:sp>
      <p:sp>
        <p:nvSpPr>
          <p:cNvPr id="10" name="Picture Placeholder 3">
            <a:extLst>
              <a:ext uri="{FF2B5EF4-FFF2-40B4-BE49-F238E27FC236}">
                <a16:creationId xmlns:a16="http://schemas.microsoft.com/office/drawing/2014/main" id="{9DDCC9E0-60A8-460E-B271-38AA5BD31AB6}"/>
              </a:ext>
            </a:extLst>
          </p:cNvPr>
          <p:cNvSpPr>
            <a:spLocks noGrp="1"/>
          </p:cNvSpPr>
          <p:nvPr>
            <p:ph type="pic" sz="quarter" idx="11"/>
          </p:nvPr>
        </p:nvSpPr>
        <p:spPr>
          <a:xfrm>
            <a:off x="6597000" y="1371600"/>
            <a:ext cx="5094000" cy="5004000"/>
          </a:xfrm>
          <a:prstGeom prst="rect">
            <a:avLst/>
          </a:prstGeom>
        </p:spPr>
        <p:txBody>
          <a:bodyPr/>
          <a:lstStyle/>
          <a:p>
            <a:endParaRPr lang="uk-UA"/>
          </a:p>
        </p:txBody>
      </p:sp>
      <p:sp>
        <p:nvSpPr>
          <p:cNvPr id="11" name="Picture Placeholder 3">
            <a:extLst>
              <a:ext uri="{FF2B5EF4-FFF2-40B4-BE49-F238E27FC236}">
                <a16:creationId xmlns:a16="http://schemas.microsoft.com/office/drawing/2014/main" id="{078D1A29-CD71-43A6-99D6-836B5EBFDE5A}"/>
              </a:ext>
            </a:extLst>
          </p:cNvPr>
          <p:cNvSpPr>
            <a:spLocks noGrp="1"/>
          </p:cNvSpPr>
          <p:nvPr>
            <p:ph type="pic" sz="quarter" idx="12"/>
          </p:nvPr>
        </p:nvSpPr>
        <p:spPr>
          <a:xfrm>
            <a:off x="11822400" y="1371600"/>
            <a:ext cx="5094000" cy="5004000"/>
          </a:xfrm>
          <a:prstGeom prst="rect">
            <a:avLst/>
          </a:prstGeom>
        </p:spPr>
        <p:txBody>
          <a:bodyPr/>
          <a:lstStyle/>
          <a:p>
            <a:endParaRPr lang="uk-UA"/>
          </a:p>
        </p:txBody>
      </p:sp>
    </p:spTree>
    <p:extLst>
      <p:ext uri="{BB962C8B-B14F-4D97-AF65-F5344CB8AC3E}">
        <p14:creationId xmlns:p14="http://schemas.microsoft.com/office/powerpoint/2010/main" val="2410788216"/>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IMAGE option 11">
    <p:bg>
      <p:bgPr>
        <a:solidFill>
          <a:schemeClr val="tx1"/>
        </a:solidFill>
        <a:effectLst/>
      </p:bgPr>
    </p:bg>
    <p:spTree>
      <p:nvGrpSpPr>
        <p:cNvPr id="1" name=""/>
        <p:cNvGrpSpPr/>
        <p:nvPr/>
      </p:nvGrpSpPr>
      <p:grpSpPr>
        <a:xfrm>
          <a:off x="0" y="0"/>
          <a:ext cx="0" cy="0"/>
          <a:chOff x="0" y="0"/>
          <a:chExt cx="0" cy="0"/>
        </a:xfrm>
      </p:grpSpPr>
      <p:sp>
        <p:nvSpPr>
          <p:cNvPr id="11" name="Picture Placeholder 3">
            <a:extLst>
              <a:ext uri="{FF2B5EF4-FFF2-40B4-BE49-F238E27FC236}">
                <a16:creationId xmlns:a16="http://schemas.microsoft.com/office/drawing/2014/main" id="{D2742DDA-BD5D-4F67-A96E-7DB1DBD7D7C3}"/>
              </a:ext>
            </a:extLst>
          </p:cNvPr>
          <p:cNvSpPr>
            <a:spLocks noGrp="1"/>
          </p:cNvSpPr>
          <p:nvPr>
            <p:ph type="pic" sz="quarter" idx="10"/>
          </p:nvPr>
        </p:nvSpPr>
        <p:spPr>
          <a:xfrm>
            <a:off x="1371600" y="1371600"/>
            <a:ext cx="5094000" cy="7543800"/>
          </a:xfrm>
          <a:prstGeom prst="rect">
            <a:avLst/>
          </a:prstGeom>
        </p:spPr>
        <p:txBody>
          <a:bodyPr/>
          <a:lstStyle/>
          <a:p>
            <a:endParaRPr lang="uk-UA"/>
          </a:p>
        </p:txBody>
      </p:sp>
      <p:sp>
        <p:nvSpPr>
          <p:cNvPr id="12" name="Picture Placeholder 3">
            <a:extLst>
              <a:ext uri="{FF2B5EF4-FFF2-40B4-BE49-F238E27FC236}">
                <a16:creationId xmlns:a16="http://schemas.microsoft.com/office/drawing/2014/main" id="{0C2BEC9C-F7F4-45F2-BE52-C02716CCE40A}"/>
              </a:ext>
            </a:extLst>
          </p:cNvPr>
          <p:cNvSpPr>
            <a:spLocks noGrp="1"/>
          </p:cNvSpPr>
          <p:nvPr>
            <p:ph type="pic" sz="quarter" idx="11"/>
          </p:nvPr>
        </p:nvSpPr>
        <p:spPr>
          <a:xfrm>
            <a:off x="6597000" y="1371600"/>
            <a:ext cx="5094000" cy="7543800"/>
          </a:xfrm>
          <a:prstGeom prst="rect">
            <a:avLst/>
          </a:prstGeom>
        </p:spPr>
        <p:txBody>
          <a:bodyPr/>
          <a:lstStyle/>
          <a:p>
            <a:endParaRPr lang="uk-UA"/>
          </a:p>
        </p:txBody>
      </p:sp>
      <p:sp>
        <p:nvSpPr>
          <p:cNvPr id="13" name="Picture Placeholder 3">
            <a:extLst>
              <a:ext uri="{FF2B5EF4-FFF2-40B4-BE49-F238E27FC236}">
                <a16:creationId xmlns:a16="http://schemas.microsoft.com/office/drawing/2014/main" id="{5AD3325F-8DD8-4D2F-B33D-278CDFB34443}"/>
              </a:ext>
            </a:extLst>
          </p:cNvPr>
          <p:cNvSpPr>
            <a:spLocks noGrp="1"/>
          </p:cNvSpPr>
          <p:nvPr>
            <p:ph type="pic" sz="quarter" idx="12"/>
          </p:nvPr>
        </p:nvSpPr>
        <p:spPr>
          <a:xfrm>
            <a:off x="11822400" y="1371600"/>
            <a:ext cx="5094000" cy="7543800"/>
          </a:xfrm>
          <a:prstGeom prst="rect">
            <a:avLst/>
          </a:prstGeom>
        </p:spPr>
        <p:txBody>
          <a:bodyPr/>
          <a:lstStyle/>
          <a:p>
            <a:endParaRPr lang="uk-UA"/>
          </a:p>
        </p:txBody>
      </p:sp>
    </p:spTree>
    <p:extLst>
      <p:ext uri="{BB962C8B-B14F-4D97-AF65-F5344CB8AC3E}">
        <p14:creationId xmlns:p14="http://schemas.microsoft.com/office/powerpoint/2010/main" val="35784218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IMAGE option 14">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600"/>
            <a:ext cx="3780000" cy="7543800"/>
          </a:xfrm>
          <a:prstGeom prst="rect">
            <a:avLst/>
          </a:prstGeom>
        </p:spPr>
        <p:txBody>
          <a:bodyPr/>
          <a:lstStyle>
            <a:lvl1pPr>
              <a:defRPr sz="2800"/>
            </a:lvl1pPr>
          </a:lstStyle>
          <a:p>
            <a:endParaRPr lang="uk-UA"/>
          </a:p>
        </p:txBody>
      </p:sp>
      <p:sp>
        <p:nvSpPr>
          <p:cNvPr id="14" name="Picture Placeholder 3">
            <a:extLst>
              <a:ext uri="{FF2B5EF4-FFF2-40B4-BE49-F238E27FC236}">
                <a16:creationId xmlns:a16="http://schemas.microsoft.com/office/drawing/2014/main" id="{E32D31ED-4C21-4996-B1F6-2801D562DEBA}"/>
              </a:ext>
            </a:extLst>
          </p:cNvPr>
          <p:cNvSpPr>
            <a:spLocks noGrp="1"/>
          </p:cNvSpPr>
          <p:nvPr>
            <p:ph type="pic" sz="quarter" idx="11"/>
          </p:nvPr>
        </p:nvSpPr>
        <p:spPr>
          <a:xfrm>
            <a:off x="13136400" y="1371600"/>
            <a:ext cx="3780000" cy="7543800"/>
          </a:xfrm>
          <a:prstGeom prst="rect">
            <a:avLst/>
          </a:prstGeom>
        </p:spPr>
        <p:txBody>
          <a:bodyPr/>
          <a:lstStyle>
            <a:lvl1pPr>
              <a:defRPr sz="2800"/>
            </a:lvl1pPr>
          </a:lstStyle>
          <a:p>
            <a:endParaRPr lang="uk-UA"/>
          </a:p>
        </p:txBody>
      </p:sp>
      <p:sp>
        <p:nvSpPr>
          <p:cNvPr id="15" name="Picture Placeholder 3">
            <a:extLst>
              <a:ext uri="{FF2B5EF4-FFF2-40B4-BE49-F238E27FC236}">
                <a16:creationId xmlns:a16="http://schemas.microsoft.com/office/drawing/2014/main" id="{871AC328-6CDC-43DA-B810-E2F4FA4B78C0}"/>
              </a:ext>
            </a:extLst>
          </p:cNvPr>
          <p:cNvSpPr>
            <a:spLocks noGrp="1"/>
          </p:cNvSpPr>
          <p:nvPr>
            <p:ph type="pic" sz="quarter" idx="12"/>
          </p:nvPr>
        </p:nvSpPr>
        <p:spPr>
          <a:xfrm>
            <a:off x="9214802" y="1371600"/>
            <a:ext cx="3780000" cy="7543800"/>
          </a:xfrm>
          <a:prstGeom prst="rect">
            <a:avLst/>
          </a:prstGeom>
        </p:spPr>
        <p:txBody>
          <a:bodyPr/>
          <a:lstStyle>
            <a:lvl1pPr>
              <a:defRPr sz="2800"/>
            </a:lvl1pPr>
          </a:lstStyle>
          <a:p>
            <a:endParaRPr lang="uk-UA"/>
          </a:p>
        </p:txBody>
      </p:sp>
      <p:sp>
        <p:nvSpPr>
          <p:cNvPr id="16" name="Picture Placeholder 3">
            <a:extLst>
              <a:ext uri="{FF2B5EF4-FFF2-40B4-BE49-F238E27FC236}">
                <a16:creationId xmlns:a16="http://schemas.microsoft.com/office/drawing/2014/main" id="{3BA56443-CF18-4C38-9575-5E1710AAB668}"/>
              </a:ext>
            </a:extLst>
          </p:cNvPr>
          <p:cNvSpPr>
            <a:spLocks noGrp="1"/>
          </p:cNvSpPr>
          <p:nvPr>
            <p:ph type="pic" sz="quarter" idx="13"/>
          </p:nvPr>
        </p:nvSpPr>
        <p:spPr>
          <a:xfrm>
            <a:off x="5293198" y="1371600"/>
            <a:ext cx="3780000" cy="7543800"/>
          </a:xfrm>
          <a:prstGeom prst="rect">
            <a:avLst/>
          </a:prstGeom>
        </p:spPr>
        <p:txBody>
          <a:bodyPr/>
          <a:lstStyle>
            <a:lvl1pPr>
              <a:defRPr sz="2800"/>
            </a:lvl1pPr>
          </a:lstStyle>
          <a:p>
            <a:endParaRPr lang="uk-UA"/>
          </a:p>
        </p:txBody>
      </p:sp>
    </p:spTree>
    <p:extLst>
      <p:ext uri="{BB962C8B-B14F-4D97-AF65-F5344CB8AC3E}">
        <p14:creationId xmlns:p14="http://schemas.microsoft.com/office/powerpoint/2010/main" val="2688022497"/>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3_IMAGE option 15">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600"/>
            <a:ext cx="3780000" cy="3780000"/>
          </a:xfrm>
          <a:prstGeom prst="rect">
            <a:avLst/>
          </a:prstGeom>
        </p:spPr>
        <p:txBody>
          <a:bodyPr/>
          <a:lstStyle>
            <a:lvl1pPr>
              <a:defRPr sz="2800"/>
            </a:lvl1pPr>
          </a:lstStyle>
          <a:p>
            <a:endParaRPr lang="uk-UA"/>
          </a:p>
        </p:txBody>
      </p:sp>
      <p:sp>
        <p:nvSpPr>
          <p:cNvPr id="14" name="Picture Placeholder 3">
            <a:extLst>
              <a:ext uri="{FF2B5EF4-FFF2-40B4-BE49-F238E27FC236}">
                <a16:creationId xmlns:a16="http://schemas.microsoft.com/office/drawing/2014/main" id="{E32D31ED-4C21-4996-B1F6-2801D562DEBA}"/>
              </a:ext>
            </a:extLst>
          </p:cNvPr>
          <p:cNvSpPr>
            <a:spLocks noGrp="1"/>
          </p:cNvSpPr>
          <p:nvPr>
            <p:ph type="pic" sz="quarter" idx="11"/>
          </p:nvPr>
        </p:nvSpPr>
        <p:spPr>
          <a:xfrm>
            <a:off x="13136400" y="1371600"/>
            <a:ext cx="3780000" cy="3780000"/>
          </a:xfrm>
          <a:prstGeom prst="rect">
            <a:avLst/>
          </a:prstGeom>
        </p:spPr>
        <p:txBody>
          <a:bodyPr/>
          <a:lstStyle>
            <a:lvl1pPr>
              <a:defRPr sz="2800"/>
            </a:lvl1pPr>
          </a:lstStyle>
          <a:p>
            <a:endParaRPr lang="uk-UA"/>
          </a:p>
        </p:txBody>
      </p:sp>
      <p:sp>
        <p:nvSpPr>
          <p:cNvPr id="15" name="Picture Placeholder 3">
            <a:extLst>
              <a:ext uri="{FF2B5EF4-FFF2-40B4-BE49-F238E27FC236}">
                <a16:creationId xmlns:a16="http://schemas.microsoft.com/office/drawing/2014/main" id="{871AC328-6CDC-43DA-B810-E2F4FA4B78C0}"/>
              </a:ext>
            </a:extLst>
          </p:cNvPr>
          <p:cNvSpPr>
            <a:spLocks noGrp="1"/>
          </p:cNvSpPr>
          <p:nvPr>
            <p:ph type="pic" sz="quarter" idx="12"/>
          </p:nvPr>
        </p:nvSpPr>
        <p:spPr>
          <a:xfrm>
            <a:off x="9214802" y="1371600"/>
            <a:ext cx="3780000" cy="3780000"/>
          </a:xfrm>
          <a:prstGeom prst="rect">
            <a:avLst/>
          </a:prstGeom>
        </p:spPr>
        <p:txBody>
          <a:bodyPr/>
          <a:lstStyle>
            <a:lvl1pPr>
              <a:defRPr sz="2800"/>
            </a:lvl1pPr>
          </a:lstStyle>
          <a:p>
            <a:endParaRPr lang="uk-UA"/>
          </a:p>
        </p:txBody>
      </p:sp>
      <p:sp>
        <p:nvSpPr>
          <p:cNvPr id="16" name="Picture Placeholder 3">
            <a:extLst>
              <a:ext uri="{FF2B5EF4-FFF2-40B4-BE49-F238E27FC236}">
                <a16:creationId xmlns:a16="http://schemas.microsoft.com/office/drawing/2014/main" id="{3BA56443-CF18-4C38-9575-5E1710AAB668}"/>
              </a:ext>
            </a:extLst>
          </p:cNvPr>
          <p:cNvSpPr>
            <a:spLocks noGrp="1"/>
          </p:cNvSpPr>
          <p:nvPr>
            <p:ph type="pic" sz="quarter" idx="13"/>
          </p:nvPr>
        </p:nvSpPr>
        <p:spPr>
          <a:xfrm>
            <a:off x="5293198" y="1371600"/>
            <a:ext cx="3780000" cy="3780000"/>
          </a:xfrm>
          <a:prstGeom prst="rect">
            <a:avLst/>
          </a:prstGeom>
        </p:spPr>
        <p:txBody>
          <a:bodyPr/>
          <a:lstStyle>
            <a:lvl1pPr>
              <a:defRPr sz="2800"/>
            </a:lvl1pPr>
          </a:lstStyle>
          <a:p>
            <a:endParaRPr lang="uk-UA"/>
          </a:p>
        </p:txBody>
      </p:sp>
    </p:spTree>
    <p:extLst>
      <p:ext uri="{BB962C8B-B14F-4D97-AF65-F5344CB8AC3E}">
        <p14:creationId xmlns:p14="http://schemas.microsoft.com/office/powerpoint/2010/main" val="3636759495"/>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_IMAGE option 13">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1C606D8-35EE-449B-9739-EED57E2B0C29}"/>
              </a:ext>
            </a:extLst>
          </p:cNvPr>
          <p:cNvSpPr>
            <a:spLocks noGrp="1"/>
          </p:cNvSpPr>
          <p:nvPr>
            <p:ph type="pic" sz="quarter" idx="10"/>
          </p:nvPr>
        </p:nvSpPr>
        <p:spPr>
          <a:xfrm>
            <a:off x="1371600" y="1371600"/>
            <a:ext cx="5094000" cy="3708000"/>
          </a:xfrm>
          <a:prstGeom prst="rect">
            <a:avLst/>
          </a:prstGeom>
        </p:spPr>
        <p:txBody>
          <a:bodyPr/>
          <a:lstStyle>
            <a:lvl1pPr>
              <a:defRPr sz="2400"/>
            </a:lvl1pPr>
          </a:lstStyle>
          <a:p>
            <a:endParaRPr lang="uk-UA"/>
          </a:p>
        </p:txBody>
      </p:sp>
      <p:sp>
        <p:nvSpPr>
          <p:cNvPr id="10" name="Picture Placeholder 3">
            <a:extLst>
              <a:ext uri="{FF2B5EF4-FFF2-40B4-BE49-F238E27FC236}">
                <a16:creationId xmlns:a16="http://schemas.microsoft.com/office/drawing/2014/main" id="{9DDCC9E0-60A8-460E-B271-38AA5BD31AB6}"/>
              </a:ext>
            </a:extLst>
          </p:cNvPr>
          <p:cNvSpPr>
            <a:spLocks noGrp="1"/>
          </p:cNvSpPr>
          <p:nvPr>
            <p:ph type="pic" sz="quarter" idx="11"/>
          </p:nvPr>
        </p:nvSpPr>
        <p:spPr>
          <a:xfrm>
            <a:off x="6597000" y="1371600"/>
            <a:ext cx="5094000" cy="3708000"/>
          </a:xfrm>
          <a:prstGeom prst="rect">
            <a:avLst/>
          </a:prstGeom>
        </p:spPr>
        <p:txBody>
          <a:bodyPr/>
          <a:lstStyle>
            <a:lvl1pPr>
              <a:defRPr sz="2400"/>
            </a:lvl1pPr>
          </a:lstStyle>
          <a:p>
            <a:endParaRPr lang="uk-UA"/>
          </a:p>
        </p:txBody>
      </p:sp>
      <p:sp>
        <p:nvSpPr>
          <p:cNvPr id="11" name="Picture Placeholder 3">
            <a:extLst>
              <a:ext uri="{FF2B5EF4-FFF2-40B4-BE49-F238E27FC236}">
                <a16:creationId xmlns:a16="http://schemas.microsoft.com/office/drawing/2014/main" id="{078D1A29-CD71-43A6-99D6-836B5EBFDE5A}"/>
              </a:ext>
            </a:extLst>
          </p:cNvPr>
          <p:cNvSpPr>
            <a:spLocks noGrp="1"/>
          </p:cNvSpPr>
          <p:nvPr>
            <p:ph type="pic" sz="quarter" idx="12"/>
          </p:nvPr>
        </p:nvSpPr>
        <p:spPr>
          <a:xfrm>
            <a:off x="11822400" y="1371600"/>
            <a:ext cx="5094000" cy="3708000"/>
          </a:xfrm>
          <a:prstGeom prst="rect">
            <a:avLst/>
          </a:prstGeom>
        </p:spPr>
        <p:txBody>
          <a:bodyPr/>
          <a:lstStyle>
            <a:lvl1pPr>
              <a:defRPr sz="2400"/>
            </a:lvl1pPr>
          </a:lstStyle>
          <a:p>
            <a:endParaRPr lang="uk-UA"/>
          </a:p>
        </p:txBody>
      </p:sp>
      <p:sp>
        <p:nvSpPr>
          <p:cNvPr id="16" name="Picture Placeholder 3">
            <a:extLst>
              <a:ext uri="{FF2B5EF4-FFF2-40B4-BE49-F238E27FC236}">
                <a16:creationId xmlns:a16="http://schemas.microsoft.com/office/drawing/2014/main" id="{15A66BDF-7867-487E-BD05-90820D1AE42F}"/>
              </a:ext>
            </a:extLst>
          </p:cNvPr>
          <p:cNvSpPr>
            <a:spLocks noGrp="1"/>
          </p:cNvSpPr>
          <p:nvPr>
            <p:ph type="pic" sz="quarter" idx="13"/>
          </p:nvPr>
        </p:nvSpPr>
        <p:spPr>
          <a:xfrm>
            <a:off x="1371600" y="5207398"/>
            <a:ext cx="5094000" cy="3708000"/>
          </a:xfrm>
          <a:prstGeom prst="rect">
            <a:avLst/>
          </a:prstGeom>
        </p:spPr>
        <p:txBody>
          <a:bodyPr/>
          <a:lstStyle>
            <a:lvl1pPr>
              <a:defRPr sz="2400"/>
            </a:lvl1pPr>
          </a:lstStyle>
          <a:p>
            <a:endParaRPr lang="uk-UA"/>
          </a:p>
        </p:txBody>
      </p:sp>
      <p:sp>
        <p:nvSpPr>
          <p:cNvPr id="17" name="Picture Placeholder 3">
            <a:extLst>
              <a:ext uri="{FF2B5EF4-FFF2-40B4-BE49-F238E27FC236}">
                <a16:creationId xmlns:a16="http://schemas.microsoft.com/office/drawing/2014/main" id="{8505305E-90B1-4FC8-841C-CA5C48C9CA6F}"/>
              </a:ext>
            </a:extLst>
          </p:cNvPr>
          <p:cNvSpPr>
            <a:spLocks noGrp="1"/>
          </p:cNvSpPr>
          <p:nvPr>
            <p:ph type="pic" sz="quarter" idx="14"/>
          </p:nvPr>
        </p:nvSpPr>
        <p:spPr>
          <a:xfrm>
            <a:off x="6597000" y="5207398"/>
            <a:ext cx="5094000" cy="3708000"/>
          </a:xfrm>
          <a:prstGeom prst="rect">
            <a:avLst/>
          </a:prstGeom>
        </p:spPr>
        <p:txBody>
          <a:bodyPr/>
          <a:lstStyle>
            <a:lvl1pPr>
              <a:defRPr sz="2400"/>
            </a:lvl1pPr>
          </a:lstStyle>
          <a:p>
            <a:endParaRPr lang="uk-UA"/>
          </a:p>
        </p:txBody>
      </p:sp>
      <p:sp>
        <p:nvSpPr>
          <p:cNvPr id="18" name="Picture Placeholder 3">
            <a:extLst>
              <a:ext uri="{FF2B5EF4-FFF2-40B4-BE49-F238E27FC236}">
                <a16:creationId xmlns:a16="http://schemas.microsoft.com/office/drawing/2014/main" id="{7CDA6529-604C-4B16-9E5D-87D4CD114D94}"/>
              </a:ext>
            </a:extLst>
          </p:cNvPr>
          <p:cNvSpPr>
            <a:spLocks noGrp="1"/>
          </p:cNvSpPr>
          <p:nvPr>
            <p:ph type="pic" sz="quarter" idx="15"/>
          </p:nvPr>
        </p:nvSpPr>
        <p:spPr>
          <a:xfrm>
            <a:off x="11822400" y="5207398"/>
            <a:ext cx="5094000" cy="3708000"/>
          </a:xfrm>
          <a:prstGeom prst="rect">
            <a:avLst/>
          </a:prstGeom>
        </p:spPr>
        <p:txBody>
          <a:bodyPr/>
          <a:lstStyle>
            <a:lvl1pPr>
              <a:defRPr sz="2400"/>
            </a:lvl1pPr>
          </a:lstStyle>
          <a:p>
            <a:endParaRPr lang="uk-UA"/>
          </a:p>
        </p:txBody>
      </p:sp>
    </p:spTree>
    <p:extLst>
      <p:ext uri="{BB962C8B-B14F-4D97-AF65-F5344CB8AC3E}">
        <p14:creationId xmlns:p14="http://schemas.microsoft.com/office/powerpoint/2010/main" val="665408326"/>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IMAGE option 25">
    <p:bg>
      <p:bgPr>
        <a:solidFill>
          <a:schemeClr val="tx1"/>
        </a:solidFill>
        <a:effectLst/>
      </p:bgPr>
    </p:bg>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62DC44A5-0817-457C-9553-79307753C2B7}"/>
              </a:ext>
            </a:extLst>
          </p:cNvPr>
          <p:cNvSpPr>
            <a:spLocks noGrp="1"/>
          </p:cNvSpPr>
          <p:nvPr>
            <p:ph type="pic" sz="quarter" idx="13"/>
          </p:nvPr>
        </p:nvSpPr>
        <p:spPr>
          <a:xfrm>
            <a:off x="1371600" y="1371600"/>
            <a:ext cx="8919029" cy="3060000"/>
          </a:xfrm>
          <a:prstGeom prst="rect">
            <a:avLst/>
          </a:prstGeom>
        </p:spPr>
        <p:txBody>
          <a:bodyPr/>
          <a:lstStyle/>
          <a:p>
            <a:endParaRPr lang="uk-UA"/>
          </a:p>
        </p:txBody>
      </p:sp>
      <p:sp>
        <p:nvSpPr>
          <p:cNvPr id="10" name="Picture Placeholder 3">
            <a:extLst>
              <a:ext uri="{FF2B5EF4-FFF2-40B4-BE49-F238E27FC236}">
                <a16:creationId xmlns:a16="http://schemas.microsoft.com/office/drawing/2014/main" id="{9AA3B0D7-8EEE-40CB-9A33-9F9360474B55}"/>
              </a:ext>
            </a:extLst>
          </p:cNvPr>
          <p:cNvSpPr>
            <a:spLocks noGrp="1"/>
          </p:cNvSpPr>
          <p:nvPr>
            <p:ph type="pic" sz="quarter" idx="14"/>
          </p:nvPr>
        </p:nvSpPr>
        <p:spPr>
          <a:xfrm>
            <a:off x="10290629" y="1371600"/>
            <a:ext cx="6625771" cy="6120000"/>
          </a:xfrm>
          <a:prstGeom prst="rect">
            <a:avLst/>
          </a:prstGeom>
        </p:spPr>
        <p:txBody>
          <a:bodyPr/>
          <a:lstStyle/>
          <a:p>
            <a:endParaRPr lang="uk-UA"/>
          </a:p>
        </p:txBody>
      </p:sp>
      <p:sp>
        <p:nvSpPr>
          <p:cNvPr id="8" name="Picture Placeholder 3">
            <a:extLst>
              <a:ext uri="{FF2B5EF4-FFF2-40B4-BE49-F238E27FC236}">
                <a16:creationId xmlns:a16="http://schemas.microsoft.com/office/drawing/2014/main" id="{C4AB4514-60E6-454B-8051-E8C2CD922934}"/>
              </a:ext>
            </a:extLst>
          </p:cNvPr>
          <p:cNvSpPr>
            <a:spLocks noGrp="1"/>
          </p:cNvSpPr>
          <p:nvPr>
            <p:ph type="pic" sz="quarter" idx="15"/>
          </p:nvPr>
        </p:nvSpPr>
        <p:spPr>
          <a:xfrm>
            <a:off x="1371600" y="4431600"/>
            <a:ext cx="8919029" cy="3060000"/>
          </a:xfrm>
          <a:prstGeom prst="rect">
            <a:avLst/>
          </a:prstGeom>
        </p:spPr>
        <p:txBody>
          <a:bodyPr/>
          <a:lstStyle/>
          <a:p>
            <a:endParaRPr lang="uk-UA"/>
          </a:p>
        </p:txBody>
      </p:sp>
    </p:spTree>
    <p:extLst>
      <p:ext uri="{BB962C8B-B14F-4D97-AF65-F5344CB8AC3E}">
        <p14:creationId xmlns:p14="http://schemas.microsoft.com/office/powerpoint/2010/main" val="2081085350"/>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23918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23_01 - BLANK">
  <p:cSld name="23_01 - BLANK">
    <p:bg>
      <p:bgPr>
        <a:solidFill>
          <a:schemeClr val="dk1"/>
        </a:solidFill>
        <a:effectLst/>
      </p:bgPr>
    </p:bg>
    <p:spTree>
      <p:nvGrpSpPr>
        <p:cNvPr id="1" name="Shape 154"/>
        <p:cNvGrpSpPr/>
        <p:nvPr/>
      </p:nvGrpSpPr>
      <p:grpSpPr>
        <a:xfrm>
          <a:off x="0" y="0"/>
          <a:ext cx="0" cy="0"/>
          <a:chOff x="0" y="0"/>
          <a:chExt cx="0" cy="0"/>
        </a:xfrm>
      </p:grpSpPr>
      <p:sp>
        <p:nvSpPr>
          <p:cNvPr id="155" name="Google Shape;155;p73"/>
          <p:cNvSpPr>
            <a:spLocks noGrp="1"/>
          </p:cNvSpPr>
          <p:nvPr>
            <p:ph type="pic" idx="2"/>
          </p:nvPr>
        </p:nvSpPr>
        <p:spPr>
          <a:xfrm>
            <a:off x="0" y="5143500"/>
            <a:ext cx="18287999" cy="5143500"/>
          </a:xfrm>
          <a:prstGeom prst="rect">
            <a:avLst/>
          </a:prstGeom>
          <a:noFill/>
          <a:ln>
            <a:noFill/>
          </a:ln>
        </p:spPr>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9" name="Rectangle 8"/>
          <p:cNvSpPr/>
          <p:nvPr userDrawn="1"/>
        </p:nvSpPr>
        <p:spPr>
          <a:xfrm>
            <a:off x="384049" y="397765"/>
            <a:ext cx="17524574" cy="9498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2700" dirty="0"/>
          </a:p>
        </p:txBody>
      </p:sp>
      <p:cxnSp>
        <p:nvCxnSpPr>
          <p:cNvPr id="12" name="Straight Connector 11"/>
          <p:cNvCxnSpPr/>
          <p:nvPr userDrawn="1"/>
        </p:nvCxnSpPr>
        <p:spPr>
          <a:xfrm>
            <a:off x="906651" y="1794588"/>
            <a:ext cx="16474698" cy="0"/>
          </a:xfrm>
          <a:prstGeom prst="line">
            <a:avLst/>
          </a:prstGeom>
          <a:ln w="25400">
            <a:solidFill>
              <a:srgbClr val="6378FF"/>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781811" y="672084"/>
            <a:ext cx="10315679" cy="960120"/>
          </a:xfrm>
        </p:spPr>
        <p:txBody>
          <a:bodyPr anchor="b" anchorCtr="0">
            <a:normAutofit/>
          </a:bodyPr>
          <a:lstStyle>
            <a:lvl1pPr>
              <a:defRPr sz="42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809244" y="2153412"/>
            <a:ext cx="6624828" cy="5966460"/>
          </a:xfrm>
        </p:spPr>
        <p:txBody>
          <a:bodyPr vert="horz" lIns="91440" tIns="45720" rIns="91440" bIns="45720" rtlCol="0">
            <a:normAutofit/>
          </a:bodyPr>
          <a:lstStyle>
            <a:lvl1pPr>
              <a:defRPr lang="en-US" sz="1800" smtClean="0">
                <a:solidFill>
                  <a:schemeClr val="tx1">
                    <a:lumMod val="75000"/>
                    <a:lumOff val="25000"/>
                  </a:schemeClr>
                </a:solidFill>
              </a:defRPr>
            </a:lvl1pPr>
            <a:lvl2pPr>
              <a:defRPr lang="en-US" sz="1800" smtClean="0">
                <a:solidFill>
                  <a:schemeClr val="tx1">
                    <a:lumMod val="75000"/>
                    <a:lumOff val="25000"/>
                  </a:schemeClr>
                </a:solidFill>
              </a:defRPr>
            </a:lvl2pPr>
            <a:lvl3pPr>
              <a:defRPr lang="en-US" sz="1800" smtClean="0">
                <a:solidFill>
                  <a:schemeClr val="tx1">
                    <a:lumMod val="75000"/>
                    <a:lumOff val="25000"/>
                  </a:schemeClr>
                </a:solidFill>
              </a:defRPr>
            </a:lvl3pPr>
            <a:lvl4pPr>
              <a:defRPr lang="en-US" sz="1800" smtClean="0">
                <a:solidFill>
                  <a:schemeClr val="tx1">
                    <a:lumMod val="75000"/>
                    <a:lumOff val="25000"/>
                  </a:schemeClr>
                </a:solidFill>
              </a:defRPr>
            </a:lvl4pPr>
            <a:lvl5pPr>
              <a:defRPr lang="en-US" sz="1800">
                <a:solidFill>
                  <a:schemeClr val="tx1">
                    <a:lumMod val="75000"/>
                    <a:lumOff val="25000"/>
                  </a:schemeClr>
                </a:solidFill>
              </a:defRPr>
            </a:lvl5pPr>
          </a:lstStyle>
          <a:p>
            <a:pPr marL="0" lvl="0" indent="0">
              <a:lnSpc>
                <a:spcPct val="150000"/>
              </a:lnSpc>
              <a:spcBef>
                <a:spcPts val="1500"/>
              </a:spcBef>
              <a:spcAft>
                <a:spcPts val="1800"/>
              </a:spcAft>
              <a:buNone/>
            </a:pPr>
            <a:r>
              <a:rPr lang="en-US"/>
              <a:t>Click to edit Master text styles</a:t>
            </a:r>
          </a:p>
          <a:p>
            <a:pPr marL="0" lvl="1" indent="0">
              <a:lnSpc>
                <a:spcPct val="150000"/>
              </a:lnSpc>
              <a:spcBef>
                <a:spcPts val="1500"/>
              </a:spcBef>
              <a:spcAft>
                <a:spcPts val="1800"/>
              </a:spcAft>
              <a:buNone/>
            </a:pPr>
            <a:r>
              <a:rPr lang="en-US"/>
              <a:t>Second level</a:t>
            </a:r>
          </a:p>
          <a:p>
            <a:pPr marL="0" lvl="2" indent="0">
              <a:lnSpc>
                <a:spcPct val="150000"/>
              </a:lnSpc>
              <a:spcBef>
                <a:spcPts val="1500"/>
              </a:spcBef>
              <a:spcAft>
                <a:spcPts val="1800"/>
              </a:spcAft>
              <a:buNone/>
            </a:pPr>
            <a:r>
              <a:rPr lang="en-US"/>
              <a:t>Third level</a:t>
            </a:r>
          </a:p>
          <a:p>
            <a:pPr marL="0" lvl="3" indent="0">
              <a:lnSpc>
                <a:spcPct val="150000"/>
              </a:lnSpc>
              <a:spcBef>
                <a:spcPts val="1500"/>
              </a:spcBef>
              <a:spcAft>
                <a:spcPts val="1800"/>
              </a:spcAft>
              <a:buNone/>
            </a:pPr>
            <a:r>
              <a:rPr lang="en-US"/>
              <a:t>Fourth level</a:t>
            </a:r>
          </a:p>
          <a:p>
            <a:pPr marL="0" lvl="4" indent="0">
              <a:lnSpc>
                <a:spcPct val="150000"/>
              </a:lnSpc>
              <a:spcBef>
                <a:spcPts val="1500"/>
              </a:spcBef>
              <a:spcAft>
                <a:spcPts val="1800"/>
              </a:spcAft>
              <a:buNone/>
            </a:pPr>
            <a:r>
              <a:rPr lang="en-US"/>
              <a:t>Fifth level</a:t>
            </a:r>
            <a:endParaRPr lang="en-US" dirty="0"/>
          </a:p>
        </p:txBody>
      </p:sp>
      <p:sp>
        <p:nvSpPr>
          <p:cNvPr id="6" name="Date Placeholder 3"/>
          <p:cNvSpPr>
            <a:spLocks noGrp="1"/>
          </p:cNvSpPr>
          <p:nvPr>
            <p:ph type="dt" sz="half" idx="2"/>
          </p:nvPr>
        </p:nvSpPr>
        <p:spPr>
          <a:xfrm>
            <a:off x="809244" y="9305929"/>
            <a:ext cx="4914900" cy="547688"/>
          </a:xfrm>
          <a:prstGeom prst="rect">
            <a:avLst/>
          </a:prstGeom>
        </p:spPr>
        <p:txBody>
          <a:bodyPr vert="horz" lIns="91440" tIns="45720" rIns="91440" bIns="45720" rtlCol="0" anchor="ctr"/>
          <a:lstStyle>
            <a:lvl1pPr algn="l">
              <a:defRPr sz="1800" baseline="0">
                <a:solidFill>
                  <a:schemeClr val="tx1">
                    <a:lumMod val="65000"/>
                    <a:lumOff val="35000"/>
                  </a:schemeClr>
                </a:solidFill>
              </a:defRPr>
            </a:lvl1pPr>
          </a:lstStyle>
          <a:p>
            <a:fld id="{8BEEBAAA-29B5-4AF5-BC5F-7E580C29002D}" type="datetimeFigureOut">
              <a:rPr lang="en-US" smtClean="0"/>
              <a:pPr/>
              <a:t>10/15/2021</a:t>
            </a:fld>
            <a:endParaRPr lang="en-US" dirty="0"/>
          </a:p>
        </p:txBody>
      </p:sp>
      <p:sp>
        <p:nvSpPr>
          <p:cNvPr id="7" name="Footer Placeholder 4"/>
          <p:cNvSpPr>
            <a:spLocks noGrp="1"/>
          </p:cNvSpPr>
          <p:nvPr>
            <p:ph type="ftr" sz="quarter" idx="3"/>
          </p:nvPr>
        </p:nvSpPr>
        <p:spPr>
          <a:xfrm>
            <a:off x="6972300" y="9305929"/>
            <a:ext cx="4343400" cy="547688"/>
          </a:xfrm>
          <a:prstGeom prst="rect">
            <a:avLst/>
          </a:prstGeom>
        </p:spPr>
        <p:txBody>
          <a:bodyPr vert="horz" lIns="91440" tIns="45720" rIns="91440" bIns="45720" rtlCol="0" anchor="ctr"/>
          <a:lstStyle>
            <a:lvl1pPr algn="ctr">
              <a:defRPr sz="18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12557889" y="9305929"/>
            <a:ext cx="4914900" cy="547688"/>
          </a:xfrm>
          <a:prstGeom prst="rect">
            <a:avLst/>
          </a:prstGeom>
        </p:spPr>
        <p:txBody>
          <a:bodyPr vert="horz" lIns="91440" tIns="45720" rIns="91440" bIns="45720" rtlCol="0" anchor="ctr"/>
          <a:lstStyle>
            <a:lvl1pPr algn="r">
              <a:defRPr sz="18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3240054785"/>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37_01 - BLANK">
  <p:cSld name="37_01 - BLANK">
    <p:bg>
      <p:bgPr>
        <a:solidFill>
          <a:schemeClr val="dk1"/>
        </a:solidFill>
        <a:effectLst/>
      </p:bgPr>
    </p:bg>
    <p:spTree>
      <p:nvGrpSpPr>
        <p:cNvPr id="1" name="Shape 156"/>
        <p:cNvGrpSpPr/>
        <p:nvPr/>
      </p:nvGrpSpPr>
      <p:grpSpPr>
        <a:xfrm>
          <a:off x="0" y="0"/>
          <a:ext cx="0" cy="0"/>
          <a:chOff x="0" y="0"/>
          <a:chExt cx="0" cy="0"/>
        </a:xfrm>
      </p:grpSpPr>
      <p:sp>
        <p:nvSpPr>
          <p:cNvPr id="157" name="Google Shape;157;p74"/>
          <p:cNvSpPr>
            <a:spLocks noGrp="1"/>
          </p:cNvSpPr>
          <p:nvPr>
            <p:ph type="pic" idx="2"/>
          </p:nvPr>
        </p:nvSpPr>
        <p:spPr>
          <a:xfrm>
            <a:off x="0" y="5143500"/>
            <a:ext cx="9144000" cy="5143500"/>
          </a:xfrm>
          <a:prstGeom prst="rect">
            <a:avLst/>
          </a:prstGeom>
          <a:noFill/>
          <a:ln>
            <a:noFill/>
          </a:ln>
        </p:spPr>
      </p:sp>
      <p:sp>
        <p:nvSpPr>
          <p:cNvPr id="158" name="Google Shape;158;p74"/>
          <p:cNvSpPr>
            <a:spLocks noGrp="1"/>
          </p:cNvSpPr>
          <p:nvPr>
            <p:ph type="pic" idx="3"/>
          </p:nvPr>
        </p:nvSpPr>
        <p:spPr>
          <a:xfrm>
            <a:off x="9144000" y="0"/>
            <a:ext cx="9144000" cy="51435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38_01 - BLANK">
  <p:cSld name="38_01 - BLANK">
    <p:bg>
      <p:bgPr>
        <a:solidFill>
          <a:schemeClr val="dk1"/>
        </a:solidFill>
        <a:effectLst/>
      </p:bgPr>
    </p:bg>
    <p:spTree>
      <p:nvGrpSpPr>
        <p:cNvPr id="1" name="Shape 159"/>
        <p:cNvGrpSpPr/>
        <p:nvPr/>
      </p:nvGrpSpPr>
      <p:grpSpPr>
        <a:xfrm>
          <a:off x="0" y="0"/>
          <a:ext cx="0" cy="0"/>
          <a:chOff x="0" y="0"/>
          <a:chExt cx="0" cy="0"/>
        </a:xfrm>
      </p:grpSpPr>
      <p:sp>
        <p:nvSpPr>
          <p:cNvPr id="160" name="Google Shape;160;p75"/>
          <p:cNvSpPr>
            <a:spLocks noGrp="1"/>
          </p:cNvSpPr>
          <p:nvPr>
            <p:ph type="pic" idx="2"/>
          </p:nvPr>
        </p:nvSpPr>
        <p:spPr>
          <a:xfrm>
            <a:off x="0" y="0"/>
            <a:ext cx="9144000" cy="5143500"/>
          </a:xfrm>
          <a:prstGeom prst="rect">
            <a:avLst/>
          </a:prstGeom>
          <a:noFill/>
          <a:ln>
            <a:noFill/>
          </a:ln>
        </p:spPr>
      </p:sp>
      <p:sp>
        <p:nvSpPr>
          <p:cNvPr id="161" name="Google Shape;161;p75"/>
          <p:cNvSpPr>
            <a:spLocks noGrp="1"/>
          </p:cNvSpPr>
          <p:nvPr>
            <p:ph type="pic" idx="3"/>
          </p:nvPr>
        </p:nvSpPr>
        <p:spPr>
          <a:xfrm>
            <a:off x="9144000" y="5143500"/>
            <a:ext cx="9144000" cy="51435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39_01 - BLANK">
  <p:cSld name="39_01 - BLANK">
    <p:bg>
      <p:bgPr>
        <a:solidFill>
          <a:schemeClr val="dk1"/>
        </a:solidFill>
        <a:effectLst/>
      </p:bgPr>
    </p:bg>
    <p:spTree>
      <p:nvGrpSpPr>
        <p:cNvPr id="1" name="Shape 162"/>
        <p:cNvGrpSpPr/>
        <p:nvPr/>
      </p:nvGrpSpPr>
      <p:grpSpPr>
        <a:xfrm>
          <a:off x="0" y="0"/>
          <a:ext cx="0" cy="0"/>
          <a:chOff x="0" y="0"/>
          <a:chExt cx="0" cy="0"/>
        </a:xfrm>
      </p:grpSpPr>
      <p:sp>
        <p:nvSpPr>
          <p:cNvPr id="163" name="Google Shape;163;p76"/>
          <p:cNvSpPr>
            <a:spLocks noGrp="1"/>
          </p:cNvSpPr>
          <p:nvPr>
            <p:ph type="pic" idx="2"/>
          </p:nvPr>
        </p:nvSpPr>
        <p:spPr>
          <a:xfrm>
            <a:off x="0" y="5143500"/>
            <a:ext cx="13254128" cy="5143500"/>
          </a:xfrm>
          <a:prstGeom prst="rect">
            <a:avLst/>
          </a:prstGeom>
          <a:noFill/>
          <a:ln>
            <a:noFill/>
          </a:ln>
        </p:spPr>
      </p:sp>
      <p:sp>
        <p:nvSpPr>
          <p:cNvPr id="164" name="Google Shape;164;p76"/>
          <p:cNvSpPr>
            <a:spLocks noGrp="1"/>
          </p:cNvSpPr>
          <p:nvPr>
            <p:ph type="pic" idx="3"/>
          </p:nvPr>
        </p:nvSpPr>
        <p:spPr>
          <a:xfrm>
            <a:off x="13254128" y="5143500"/>
            <a:ext cx="5033872" cy="51435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9_01 - BLANK">
  <p:cSld name="19_01 - BLANK">
    <p:bg>
      <p:bgPr>
        <a:solidFill>
          <a:schemeClr val="dk1"/>
        </a:solidFill>
        <a:effectLst/>
      </p:bgPr>
    </p:bg>
    <p:spTree>
      <p:nvGrpSpPr>
        <p:cNvPr id="1" name="Shape 165"/>
        <p:cNvGrpSpPr/>
        <p:nvPr/>
      </p:nvGrpSpPr>
      <p:grpSpPr>
        <a:xfrm>
          <a:off x="0" y="0"/>
          <a:ext cx="0" cy="0"/>
          <a:chOff x="0" y="0"/>
          <a:chExt cx="0" cy="0"/>
        </a:xfrm>
      </p:grpSpPr>
      <p:sp>
        <p:nvSpPr>
          <p:cNvPr id="166" name="Google Shape;166;p77"/>
          <p:cNvSpPr>
            <a:spLocks noGrp="1"/>
          </p:cNvSpPr>
          <p:nvPr>
            <p:ph type="pic" idx="2"/>
          </p:nvPr>
        </p:nvSpPr>
        <p:spPr>
          <a:xfrm>
            <a:off x="0" y="5143500"/>
            <a:ext cx="5033872" cy="51435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41_01 - BLANK">
  <p:cSld name="41_01 - BLANK">
    <p:bg>
      <p:bgPr>
        <a:solidFill>
          <a:schemeClr val="dk1"/>
        </a:solidFill>
        <a:effectLst/>
      </p:bgPr>
    </p:bg>
    <p:spTree>
      <p:nvGrpSpPr>
        <p:cNvPr id="1" name="Shape 167"/>
        <p:cNvGrpSpPr/>
        <p:nvPr/>
      </p:nvGrpSpPr>
      <p:grpSpPr>
        <a:xfrm>
          <a:off x="0" y="0"/>
          <a:ext cx="0" cy="0"/>
          <a:chOff x="0" y="0"/>
          <a:chExt cx="0" cy="0"/>
        </a:xfrm>
      </p:grpSpPr>
      <p:sp>
        <p:nvSpPr>
          <p:cNvPr id="168" name="Google Shape;168;p78"/>
          <p:cNvSpPr>
            <a:spLocks noGrp="1"/>
          </p:cNvSpPr>
          <p:nvPr>
            <p:ph type="pic" idx="2"/>
          </p:nvPr>
        </p:nvSpPr>
        <p:spPr>
          <a:xfrm>
            <a:off x="1371600" y="1371600"/>
            <a:ext cx="10540800" cy="7543800"/>
          </a:xfrm>
          <a:prstGeom prst="roundRect">
            <a:avLst>
              <a:gd name="adj" fmla="val 0"/>
            </a:avLst>
          </a:prstGeom>
          <a:noFill/>
          <a:ln>
            <a:noFill/>
          </a:ln>
        </p:spPr>
      </p:sp>
      <p:sp>
        <p:nvSpPr>
          <p:cNvPr id="169" name="Google Shape;169;p78"/>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44_01 - BLANK">
  <p:cSld name="44_01 - BLANK">
    <p:bg>
      <p:bgPr>
        <a:solidFill>
          <a:schemeClr val="dk1"/>
        </a:solidFill>
        <a:effectLst/>
      </p:bgPr>
    </p:bg>
    <p:spTree>
      <p:nvGrpSpPr>
        <p:cNvPr id="1" name="Shape 170"/>
        <p:cNvGrpSpPr/>
        <p:nvPr/>
      </p:nvGrpSpPr>
      <p:grpSpPr>
        <a:xfrm>
          <a:off x="0" y="0"/>
          <a:ext cx="0" cy="0"/>
          <a:chOff x="0" y="0"/>
          <a:chExt cx="0" cy="0"/>
        </a:xfrm>
      </p:grpSpPr>
      <p:sp>
        <p:nvSpPr>
          <p:cNvPr id="171" name="Google Shape;171;p79"/>
          <p:cNvSpPr>
            <a:spLocks noGrp="1"/>
          </p:cNvSpPr>
          <p:nvPr>
            <p:ph type="pic" idx="2"/>
          </p:nvPr>
        </p:nvSpPr>
        <p:spPr>
          <a:xfrm>
            <a:off x="6375600" y="1371600"/>
            <a:ext cx="10540800" cy="7543800"/>
          </a:xfrm>
          <a:prstGeom prst="roundRect">
            <a:avLst>
              <a:gd name="adj" fmla="val 0"/>
            </a:avLst>
          </a:prstGeom>
          <a:noFill/>
          <a:ln>
            <a:noFill/>
          </a:ln>
        </p:spPr>
      </p:sp>
      <p:sp>
        <p:nvSpPr>
          <p:cNvPr id="172" name="Google Shape;172;p79"/>
          <p:cNvSpPr txBox="1">
            <a:spLocks noGrp="1"/>
          </p:cNvSpPr>
          <p:nvPr>
            <p:ph type="title"/>
          </p:nvPr>
        </p:nvSpPr>
        <p:spPr>
          <a:xfrm>
            <a:off x="4038600" y="307236"/>
            <a:ext cx="12877800" cy="757130"/>
          </a:xfrm>
          <a:prstGeom prst="rect">
            <a:avLst/>
          </a:prstGeom>
          <a:noFill/>
          <a:ln>
            <a:noFill/>
          </a:ln>
        </p:spPr>
        <p:txBody>
          <a:bodyPr spcFirstLastPara="1" wrap="square" lIns="91425" tIns="45700" rIns="91425" bIns="45700" anchor="t" anchorCtr="0">
            <a:spAutoFit/>
          </a:bodyPr>
          <a:lstStyle>
            <a:lvl1pPr marR="0" lvl="0" algn="r"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7"/>
        <p:cNvGrpSpPr/>
        <p:nvPr/>
      </p:nvGrpSpPr>
      <p:grpSpPr>
        <a:xfrm>
          <a:off x="0" y="0"/>
          <a:ext cx="0" cy="0"/>
          <a:chOff x="0" y="0"/>
          <a:chExt cx="0" cy="0"/>
        </a:xfrm>
      </p:grpSpPr>
      <p:sp>
        <p:nvSpPr>
          <p:cNvPr id="18" name="Google Shape;18;p47"/>
          <p:cNvSpPr/>
          <p:nvPr/>
        </p:nvSpPr>
        <p:spPr>
          <a:xfrm>
            <a:off x="384049" y="397765"/>
            <a:ext cx="17524574" cy="9498650"/>
          </a:xfrm>
          <a:prstGeom prst="rect">
            <a:avLst/>
          </a:prstGeom>
          <a:solidFill>
            <a:schemeClr val="l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2700" b="0" i="0" u="none" strike="noStrike" cap="none">
              <a:solidFill>
                <a:schemeClr val="lt1"/>
              </a:solidFill>
              <a:latin typeface="Source Sans Pro"/>
              <a:ea typeface="Source Sans Pro"/>
              <a:cs typeface="Source Sans Pro"/>
              <a:sym typeface="Source Sans Pro"/>
            </a:endParaRPr>
          </a:p>
        </p:txBody>
      </p:sp>
      <p:cxnSp>
        <p:nvCxnSpPr>
          <p:cNvPr id="19" name="Google Shape;19;p47"/>
          <p:cNvCxnSpPr/>
          <p:nvPr/>
        </p:nvCxnSpPr>
        <p:spPr>
          <a:xfrm>
            <a:off x="906651" y="1794588"/>
            <a:ext cx="16474699" cy="0"/>
          </a:xfrm>
          <a:prstGeom prst="straightConnector1">
            <a:avLst/>
          </a:prstGeom>
          <a:noFill/>
          <a:ln w="25400" cap="flat" cmpd="sng">
            <a:solidFill>
              <a:srgbClr val="6378FF"/>
            </a:solidFill>
            <a:prstDash val="solid"/>
            <a:miter lim="800000"/>
            <a:headEnd type="none" w="sm" len="sm"/>
            <a:tailEnd type="none" w="sm" len="sm"/>
          </a:ln>
        </p:spPr>
      </p:cxnSp>
      <p:sp>
        <p:nvSpPr>
          <p:cNvPr id="20" name="Google Shape;20;p47"/>
          <p:cNvSpPr txBox="1">
            <a:spLocks noGrp="1"/>
          </p:cNvSpPr>
          <p:nvPr>
            <p:ph type="title"/>
          </p:nvPr>
        </p:nvSpPr>
        <p:spPr>
          <a:xfrm>
            <a:off x="781811" y="672084"/>
            <a:ext cx="10315679" cy="96012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343444"/>
              </a:buClr>
              <a:buSzPts val="4200"/>
              <a:buFont typeface="Source Sans Pro Black"/>
              <a:buNone/>
              <a:defRPr sz="4200" b="0" i="0" u="none" strike="noStrike" cap="none">
                <a:solidFill>
                  <a:srgbClr val="343444"/>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47"/>
          <p:cNvSpPr txBox="1">
            <a:spLocks noGrp="1"/>
          </p:cNvSpPr>
          <p:nvPr>
            <p:ph type="body" idx="1"/>
          </p:nvPr>
        </p:nvSpPr>
        <p:spPr>
          <a:xfrm>
            <a:off x="809244" y="2153412"/>
            <a:ext cx="6624828" cy="596646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500"/>
              </a:spcBef>
              <a:spcAft>
                <a:spcPts val="0"/>
              </a:spcAft>
              <a:buClr>
                <a:srgbClr val="3A4878"/>
              </a:buClr>
              <a:buSzPts val="1800"/>
              <a:buFont typeface="Arial"/>
              <a:buChar char="•"/>
              <a:defRPr sz="1800" b="0" i="0" u="none" strike="noStrike" cap="none">
                <a:solidFill>
                  <a:srgbClr val="3A4878"/>
                </a:solidFill>
                <a:latin typeface="Source Sans Pro"/>
                <a:ea typeface="Source Sans Pro"/>
                <a:cs typeface="Source Sans Pro"/>
                <a:sym typeface="Source Sans Pro"/>
              </a:defRPr>
            </a:lvl1pPr>
            <a:lvl2pPr marL="914400" marR="0" lvl="1" indent="-342900" algn="l" rtl="0">
              <a:lnSpc>
                <a:spcPct val="90000"/>
              </a:lnSpc>
              <a:spcBef>
                <a:spcPts val="750"/>
              </a:spcBef>
              <a:spcAft>
                <a:spcPts val="0"/>
              </a:spcAft>
              <a:buClr>
                <a:srgbClr val="3A4878"/>
              </a:buClr>
              <a:buSzPts val="1800"/>
              <a:buFont typeface="Arial"/>
              <a:buChar char="•"/>
              <a:defRPr sz="1800" b="0" i="0" u="none" strike="noStrike" cap="none">
                <a:solidFill>
                  <a:srgbClr val="3A4878"/>
                </a:solidFill>
                <a:latin typeface="Source Sans Pro"/>
                <a:ea typeface="Source Sans Pro"/>
                <a:cs typeface="Source Sans Pro"/>
                <a:sym typeface="Source Sans Pro"/>
              </a:defRPr>
            </a:lvl2pPr>
            <a:lvl3pPr marL="1371600" marR="0" lvl="2" indent="-342900" algn="l" rtl="0">
              <a:lnSpc>
                <a:spcPct val="90000"/>
              </a:lnSpc>
              <a:spcBef>
                <a:spcPts val="750"/>
              </a:spcBef>
              <a:spcAft>
                <a:spcPts val="0"/>
              </a:spcAft>
              <a:buClr>
                <a:srgbClr val="3A4878"/>
              </a:buClr>
              <a:buSzPts val="1800"/>
              <a:buFont typeface="Arial"/>
              <a:buChar char="•"/>
              <a:defRPr sz="1800" b="0" i="0" u="none" strike="noStrike" cap="none">
                <a:solidFill>
                  <a:srgbClr val="3A4878"/>
                </a:solidFill>
                <a:latin typeface="Source Sans Pro"/>
                <a:ea typeface="Source Sans Pro"/>
                <a:cs typeface="Source Sans Pro"/>
                <a:sym typeface="Source Sans Pro"/>
              </a:defRPr>
            </a:lvl3pPr>
            <a:lvl4pPr marL="1828800" marR="0" lvl="3" indent="-342900" algn="l" rtl="0">
              <a:lnSpc>
                <a:spcPct val="90000"/>
              </a:lnSpc>
              <a:spcBef>
                <a:spcPts val="750"/>
              </a:spcBef>
              <a:spcAft>
                <a:spcPts val="0"/>
              </a:spcAft>
              <a:buClr>
                <a:srgbClr val="3A4878"/>
              </a:buClr>
              <a:buSzPts val="1800"/>
              <a:buFont typeface="Arial"/>
              <a:buChar char="•"/>
              <a:defRPr sz="1800" b="0" i="0" u="none" strike="noStrike" cap="none">
                <a:solidFill>
                  <a:srgbClr val="3A4878"/>
                </a:solidFill>
                <a:latin typeface="Source Sans Pro"/>
                <a:ea typeface="Source Sans Pro"/>
                <a:cs typeface="Source Sans Pro"/>
                <a:sym typeface="Source Sans Pro"/>
              </a:defRPr>
            </a:lvl4pPr>
            <a:lvl5pPr marL="2286000" marR="0" lvl="4" indent="-342900" algn="l" rtl="0">
              <a:lnSpc>
                <a:spcPct val="90000"/>
              </a:lnSpc>
              <a:spcBef>
                <a:spcPts val="750"/>
              </a:spcBef>
              <a:spcAft>
                <a:spcPts val="0"/>
              </a:spcAft>
              <a:buClr>
                <a:srgbClr val="3A4878"/>
              </a:buClr>
              <a:buSzPts val="1800"/>
              <a:buFont typeface="Arial"/>
              <a:buChar char="•"/>
              <a:defRPr sz="1800" b="0" i="0" u="none" strike="noStrike" cap="none">
                <a:solidFill>
                  <a:srgbClr val="3A4878"/>
                </a:solidFill>
                <a:latin typeface="Source Sans Pro"/>
                <a:ea typeface="Source Sans Pro"/>
                <a:cs typeface="Source Sans Pro"/>
                <a:sym typeface="Source Sans Pro"/>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Source Sans Pro"/>
                <a:ea typeface="Source Sans Pro"/>
                <a:cs typeface="Source Sans Pro"/>
                <a:sym typeface="Source Sans Pro"/>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Source Sans Pro"/>
                <a:ea typeface="Source Sans Pro"/>
                <a:cs typeface="Source Sans Pro"/>
                <a:sym typeface="Source Sans Pro"/>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Source Sans Pro"/>
                <a:ea typeface="Source Sans Pro"/>
                <a:cs typeface="Source Sans Pro"/>
                <a:sym typeface="Source Sans Pro"/>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Source Sans Pro"/>
                <a:ea typeface="Source Sans Pro"/>
                <a:cs typeface="Source Sans Pro"/>
                <a:sym typeface="Source Sans Pro"/>
              </a:defRPr>
            </a:lvl9pPr>
          </a:lstStyle>
          <a:p>
            <a:endParaRPr/>
          </a:p>
        </p:txBody>
      </p:sp>
      <p:sp>
        <p:nvSpPr>
          <p:cNvPr id="22" name="Google Shape;22;p47"/>
          <p:cNvSpPr txBox="1">
            <a:spLocks noGrp="1"/>
          </p:cNvSpPr>
          <p:nvPr>
            <p:ph type="dt" idx="10"/>
          </p:nvPr>
        </p:nvSpPr>
        <p:spPr>
          <a:xfrm>
            <a:off x="809244" y="9305929"/>
            <a:ext cx="49149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455999"/>
                </a:solidFill>
                <a:latin typeface="Source Sans Pro"/>
                <a:ea typeface="Source Sans Pro"/>
                <a:cs typeface="Source Sans Pro"/>
                <a:sym typeface="Source Sans Pro"/>
              </a:defRPr>
            </a:lvl1pPr>
            <a:lvl2pPr marR="0" lvl="1"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9pPr>
          </a:lstStyle>
          <a:p>
            <a:endParaRPr/>
          </a:p>
        </p:txBody>
      </p:sp>
      <p:sp>
        <p:nvSpPr>
          <p:cNvPr id="23" name="Google Shape;23;p47"/>
          <p:cNvSpPr txBox="1">
            <a:spLocks noGrp="1"/>
          </p:cNvSpPr>
          <p:nvPr>
            <p:ph type="ftr" idx="11"/>
          </p:nvPr>
        </p:nvSpPr>
        <p:spPr>
          <a:xfrm>
            <a:off x="6972300" y="9305929"/>
            <a:ext cx="43434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455999"/>
                </a:solidFill>
                <a:latin typeface="Source Sans Pro"/>
                <a:ea typeface="Source Sans Pro"/>
                <a:cs typeface="Source Sans Pro"/>
                <a:sym typeface="Source Sans Pro"/>
              </a:defRPr>
            </a:lvl1pPr>
            <a:lvl2pPr marR="0" lvl="1"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9pPr>
          </a:lstStyle>
          <a:p>
            <a:endParaRPr/>
          </a:p>
        </p:txBody>
      </p:sp>
      <p:sp>
        <p:nvSpPr>
          <p:cNvPr id="24" name="Google Shape;24;p47"/>
          <p:cNvSpPr txBox="1">
            <a:spLocks noGrp="1"/>
          </p:cNvSpPr>
          <p:nvPr>
            <p:ph type="sldNum" idx="12"/>
          </p:nvPr>
        </p:nvSpPr>
        <p:spPr>
          <a:xfrm>
            <a:off x="12557889" y="9305929"/>
            <a:ext cx="49149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455999"/>
                </a:solidFill>
                <a:latin typeface="Source Sans Pro"/>
                <a:ea typeface="Source Sans Pro"/>
                <a:cs typeface="Source Sans Pro"/>
                <a:sym typeface="Source Sans Pro"/>
              </a:defRPr>
            </a:lvl1pPr>
            <a:lvl2pPr marL="0" marR="0" lvl="1" indent="0" algn="r" rtl="0">
              <a:spcBef>
                <a:spcPts val="0"/>
              </a:spcBef>
              <a:buNone/>
              <a:defRPr sz="1800" b="0" i="0" u="none" strike="noStrike" cap="none">
                <a:solidFill>
                  <a:srgbClr val="455999"/>
                </a:solidFill>
                <a:latin typeface="Source Sans Pro"/>
                <a:ea typeface="Source Sans Pro"/>
                <a:cs typeface="Source Sans Pro"/>
                <a:sym typeface="Source Sans Pro"/>
              </a:defRPr>
            </a:lvl2pPr>
            <a:lvl3pPr marL="0" marR="0" lvl="2" indent="0" algn="r" rtl="0">
              <a:spcBef>
                <a:spcPts val="0"/>
              </a:spcBef>
              <a:buNone/>
              <a:defRPr sz="1800" b="0" i="0" u="none" strike="noStrike" cap="none">
                <a:solidFill>
                  <a:srgbClr val="455999"/>
                </a:solidFill>
                <a:latin typeface="Source Sans Pro"/>
                <a:ea typeface="Source Sans Pro"/>
                <a:cs typeface="Source Sans Pro"/>
                <a:sym typeface="Source Sans Pro"/>
              </a:defRPr>
            </a:lvl3pPr>
            <a:lvl4pPr marL="0" marR="0" lvl="3" indent="0" algn="r" rtl="0">
              <a:spcBef>
                <a:spcPts val="0"/>
              </a:spcBef>
              <a:buNone/>
              <a:defRPr sz="1800" b="0" i="0" u="none" strike="noStrike" cap="none">
                <a:solidFill>
                  <a:srgbClr val="455999"/>
                </a:solidFill>
                <a:latin typeface="Source Sans Pro"/>
                <a:ea typeface="Source Sans Pro"/>
                <a:cs typeface="Source Sans Pro"/>
                <a:sym typeface="Source Sans Pro"/>
              </a:defRPr>
            </a:lvl4pPr>
            <a:lvl5pPr marL="0" marR="0" lvl="4" indent="0" algn="r" rtl="0">
              <a:spcBef>
                <a:spcPts val="0"/>
              </a:spcBef>
              <a:buNone/>
              <a:defRPr sz="1800" b="0" i="0" u="none" strike="noStrike" cap="none">
                <a:solidFill>
                  <a:srgbClr val="455999"/>
                </a:solidFill>
                <a:latin typeface="Source Sans Pro"/>
                <a:ea typeface="Source Sans Pro"/>
                <a:cs typeface="Source Sans Pro"/>
                <a:sym typeface="Source Sans Pro"/>
              </a:defRPr>
            </a:lvl5pPr>
            <a:lvl6pPr marL="0" marR="0" lvl="5" indent="0" algn="r" rtl="0">
              <a:spcBef>
                <a:spcPts val="0"/>
              </a:spcBef>
              <a:buNone/>
              <a:defRPr sz="1800" b="0" i="0" u="none" strike="noStrike" cap="none">
                <a:solidFill>
                  <a:srgbClr val="455999"/>
                </a:solidFill>
                <a:latin typeface="Source Sans Pro"/>
                <a:ea typeface="Source Sans Pro"/>
                <a:cs typeface="Source Sans Pro"/>
                <a:sym typeface="Source Sans Pro"/>
              </a:defRPr>
            </a:lvl6pPr>
            <a:lvl7pPr marL="0" marR="0" lvl="6" indent="0" algn="r" rtl="0">
              <a:spcBef>
                <a:spcPts val="0"/>
              </a:spcBef>
              <a:buNone/>
              <a:defRPr sz="1800" b="0" i="0" u="none" strike="noStrike" cap="none">
                <a:solidFill>
                  <a:srgbClr val="455999"/>
                </a:solidFill>
                <a:latin typeface="Source Sans Pro"/>
                <a:ea typeface="Source Sans Pro"/>
                <a:cs typeface="Source Sans Pro"/>
                <a:sym typeface="Source Sans Pro"/>
              </a:defRPr>
            </a:lvl7pPr>
            <a:lvl8pPr marL="0" marR="0" lvl="7" indent="0" algn="r" rtl="0">
              <a:spcBef>
                <a:spcPts val="0"/>
              </a:spcBef>
              <a:buNone/>
              <a:defRPr sz="1800" b="0" i="0" u="none" strike="noStrike" cap="none">
                <a:solidFill>
                  <a:srgbClr val="455999"/>
                </a:solidFill>
                <a:latin typeface="Source Sans Pro"/>
                <a:ea typeface="Source Sans Pro"/>
                <a:cs typeface="Source Sans Pro"/>
                <a:sym typeface="Source Sans Pro"/>
              </a:defRPr>
            </a:lvl8pPr>
            <a:lvl9pPr marL="0" marR="0" lvl="8" indent="0" algn="r" rtl="0">
              <a:spcBef>
                <a:spcPts val="0"/>
              </a:spcBef>
              <a:buNone/>
              <a:defRPr sz="1800" b="0" i="0" u="none" strike="noStrike" cap="none">
                <a:solidFill>
                  <a:srgbClr val="4559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46_01 - BLANK">
  <p:cSld name="46_01 - BLANK">
    <p:bg>
      <p:bgPr>
        <a:solidFill>
          <a:schemeClr val="dk1"/>
        </a:solidFill>
        <a:effectLst/>
      </p:bgPr>
    </p:bg>
    <p:spTree>
      <p:nvGrpSpPr>
        <p:cNvPr id="1" name="Shape 173"/>
        <p:cNvGrpSpPr/>
        <p:nvPr/>
      </p:nvGrpSpPr>
      <p:grpSpPr>
        <a:xfrm>
          <a:off x="0" y="0"/>
          <a:ext cx="0" cy="0"/>
          <a:chOff x="0" y="0"/>
          <a:chExt cx="0" cy="0"/>
        </a:xfrm>
      </p:grpSpPr>
      <p:sp>
        <p:nvSpPr>
          <p:cNvPr id="174" name="Google Shape;174;p80"/>
          <p:cNvSpPr txBox="1">
            <a:spLocks noGrp="1"/>
          </p:cNvSpPr>
          <p:nvPr>
            <p:ph type="title"/>
          </p:nvPr>
        </p:nvSpPr>
        <p:spPr>
          <a:xfrm>
            <a:off x="4038600" y="307236"/>
            <a:ext cx="12877800" cy="757130"/>
          </a:xfrm>
          <a:prstGeom prst="rect">
            <a:avLst/>
          </a:prstGeom>
          <a:noFill/>
          <a:ln>
            <a:noFill/>
          </a:ln>
        </p:spPr>
        <p:txBody>
          <a:bodyPr spcFirstLastPara="1" wrap="square" lIns="91425" tIns="45700" rIns="91425" bIns="45700" anchor="t" anchorCtr="0">
            <a:spAutoFit/>
          </a:bodyPr>
          <a:lstStyle>
            <a:lvl1pPr marR="0" lvl="0" algn="r"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75" name="Google Shape;175;p80"/>
          <p:cNvSpPr>
            <a:spLocks noGrp="1"/>
          </p:cNvSpPr>
          <p:nvPr>
            <p:ph type="pic" idx="2"/>
          </p:nvPr>
        </p:nvSpPr>
        <p:spPr>
          <a:xfrm>
            <a:off x="9144000" y="1371600"/>
            <a:ext cx="7772400" cy="7543800"/>
          </a:xfrm>
          <a:prstGeom prst="roundRect">
            <a:avLst>
              <a:gd name="adj" fmla="val 0"/>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MOCKUP option 3">
  <p:cSld name="2_MOCKUP option 3">
    <p:bg>
      <p:bgPr>
        <a:solidFill>
          <a:schemeClr val="dk1"/>
        </a:solidFill>
        <a:effectLst/>
      </p:bgPr>
    </p:bg>
    <p:spTree>
      <p:nvGrpSpPr>
        <p:cNvPr id="1" name="Shape 176"/>
        <p:cNvGrpSpPr/>
        <p:nvPr/>
      </p:nvGrpSpPr>
      <p:grpSpPr>
        <a:xfrm>
          <a:off x="0" y="0"/>
          <a:ext cx="0" cy="0"/>
          <a:chOff x="0" y="0"/>
          <a:chExt cx="0" cy="0"/>
        </a:xfrm>
      </p:grpSpPr>
      <p:sp>
        <p:nvSpPr>
          <p:cNvPr id="177" name="Google Shape;177;p81"/>
          <p:cNvSpPr>
            <a:spLocks noGrp="1"/>
          </p:cNvSpPr>
          <p:nvPr>
            <p:ph type="pic" idx="2"/>
          </p:nvPr>
        </p:nvSpPr>
        <p:spPr>
          <a:xfrm>
            <a:off x="3512820" y="2390140"/>
            <a:ext cx="2519680" cy="5439410"/>
          </a:xfrm>
          <a:prstGeom prst="rect">
            <a:avLst/>
          </a:prstGeom>
          <a:solidFill>
            <a:schemeClr val="accent1"/>
          </a:solid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7_01 - BLANK">
  <p:cSld name="47_01 - BLANK">
    <p:bg>
      <p:bgPr>
        <a:solidFill>
          <a:schemeClr val="dk1"/>
        </a:solidFill>
        <a:effectLst/>
      </p:bgPr>
    </p:bg>
    <p:spTree>
      <p:nvGrpSpPr>
        <p:cNvPr id="1" name="Shape 178"/>
        <p:cNvGrpSpPr/>
        <p:nvPr/>
      </p:nvGrpSpPr>
      <p:grpSpPr>
        <a:xfrm>
          <a:off x="0" y="0"/>
          <a:ext cx="0" cy="0"/>
          <a:chOff x="0" y="0"/>
          <a:chExt cx="0" cy="0"/>
        </a:xfrm>
      </p:grpSpPr>
      <p:sp>
        <p:nvSpPr>
          <p:cNvPr id="179" name="Google Shape;179;p82"/>
          <p:cNvSpPr>
            <a:spLocks noGrp="1"/>
          </p:cNvSpPr>
          <p:nvPr>
            <p:ph type="pic" idx="2"/>
          </p:nvPr>
        </p:nvSpPr>
        <p:spPr>
          <a:xfrm>
            <a:off x="7075200" y="3037500"/>
            <a:ext cx="9079200" cy="4212000"/>
          </a:xfrm>
          <a:prstGeom prst="rect">
            <a:avLst/>
          </a:prstGeom>
          <a:solidFill>
            <a:schemeClr val="accent1"/>
          </a:solid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MOCKUP option 6">
  <p:cSld name="1_MOCKUP option 6">
    <p:bg>
      <p:bgPr>
        <a:solidFill>
          <a:schemeClr val="dk1"/>
        </a:solidFill>
        <a:effectLst/>
      </p:bgPr>
    </p:bg>
    <p:spTree>
      <p:nvGrpSpPr>
        <p:cNvPr id="1" name="Shape 180"/>
        <p:cNvGrpSpPr/>
        <p:nvPr/>
      </p:nvGrpSpPr>
      <p:grpSpPr>
        <a:xfrm>
          <a:off x="0" y="0"/>
          <a:ext cx="0" cy="0"/>
          <a:chOff x="0" y="0"/>
          <a:chExt cx="0" cy="0"/>
        </a:xfrm>
      </p:grpSpPr>
      <p:sp>
        <p:nvSpPr>
          <p:cNvPr id="181" name="Google Shape;181;p83"/>
          <p:cNvSpPr>
            <a:spLocks noGrp="1"/>
          </p:cNvSpPr>
          <p:nvPr>
            <p:ph type="pic" idx="2"/>
          </p:nvPr>
        </p:nvSpPr>
        <p:spPr>
          <a:xfrm>
            <a:off x="8450160" y="3215640"/>
            <a:ext cx="8356600" cy="3886200"/>
          </a:xfrm>
          <a:prstGeom prst="rect">
            <a:avLst/>
          </a:prstGeom>
          <a:solidFill>
            <a:schemeClr val="accent1"/>
          </a:solid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_MOCKUP option 2">
  <p:cSld name="1_MOCKUP option 2">
    <p:bg>
      <p:bgPr>
        <a:solidFill>
          <a:schemeClr val="dk1"/>
        </a:solidFill>
        <a:effectLst/>
      </p:bgPr>
    </p:bg>
    <p:spTree>
      <p:nvGrpSpPr>
        <p:cNvPr id="1" name="Shape 182"/>
        <p:cNvGrpSpPr/>
        <p:nvPr/>
      </p:nvGrpSpPr>
      <p:grpSpPr>
        <a:xfrm>
          <a:off x="0" y="0"/>
          <a:ext cx="0" cy="0"/>
          <a:chOff x="0" y="0"/>
          <a:chExt cx="0" cy="0"/>
        </a:xfrm>
      </p:grpSpPr>
      <p:sp>
        <p:nvSpPr>
          <p:cNvPr id="183" name="Google Shape;183;p84"/>
          <p:cNvSpPr>
            <a:spLocks noGrp="1"/>
          </p:cNvSpPr>
          <p:nvPr>
            <p:ph type="pic" idx="2"/>
          </p:nvPr>
        </p:nvSpPr>
        <p:spPr>
          <a:xfrm>
            <a:off x="2626361" y="2390140"/>
            <a:ext cx="2519680" cy="5439410"/>
          </a:xfrm>
          <a:prstGeom prst="rect">
            <a:avLst/>
          </a:prstGeom>
          <a:solidFill>
            <a:schemeClr val="accent1"/>
          </a:solid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MOCKUP option 1">
  <p:cSld name="1_MOCKUP option 1">
    <p:bg>
      <p:bgPr>
        <a:solidFill>
          <a:schemeClr val="dk1"/>
        </a:solidFill>
        <a:effectLst/>
      </p:bgPr>
    </p:bg>
    <p:spTree>
      <p:nvGrpSpPr>
        <p:cNvPr id="1" name="Shape 184"/>
        <p:cNvGrpSpPr/>
        <p:nvPr/>
      </p:nvGrpSpPr>
      <p:grpSpPr>
        <a:xfrm>
          <a:off x="0" y="0"/>
          <a:ext cx="0" cy="0"/>
          <a:chOff x="0" y="0"/>
          <a:chExt cx="0" cy="0"/>
        </a:xfrm>
      </p:grpSpPr>
      <p:sp>
        <p:nvSpPr>
          <p:cNvPr id="185" name="Google Shape;185;p85"/>
          <p:cNvSpPr>
            <a:spLocks noGrp="1"/>
          </p:cNvSpPr>
          <p:nvPr>
            <p:ph type="pic" idx="2"/>
          </p:nvPr>
        </p:nvSpPr>
        <p:spPr>
          <a:xfrm>
            <a:off x="7884160" y="2390140"/>
            <a:ext cx="2519680" cy="5439410"/>
          </a:xfrm>
          <a:prstGeom prst="rect">
            <a:avLst/>
          </a:prstGeom>
          <a:solidFill>
            <a:schemeClr val="accent1"/>
          </a:solid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MOCKUP option 4">
  <p:cSld name="1_MOCKUP option 4">
    <p:bg>
      <p:bgPr>
        <a:solidFill>
          <a:schemeClr val="dk1"/>
        </a:solidFill>
        <a:effectLst/>
      </p:bgPr>
    </p:bg>
    <p:spTree>
      <p:nvGrpSpPr>
        <p:cNvPr id="1" name="Shape 186"/>
        <p:cNvGrpSpPr/>
        <p:nvPr/>
      </p:nvGrpSpPr>
      <p:grpSpPr>
        <a:xfrm>
          <a:off x="0" y="0"/>
          <a:ext cx="0" cy="0"/>
          <a:chOff x="0" y="0"/>
          <a:chExt cx="0" cy="0"/>
        </a:xfrm>
      </p:grpSpPr>
      <p:sp>
        <p:nvSpPr>
          <p:cNvPr id="187" name="Google Shape;187;p86"/>
          <p:cNvSpPr>
            <a:spLocks noGrp="1"/>
          </p:cNvSpPr>
          <p:nvPr>
            <p:ph type="pic" idx="2"/>
          </p:nvPr>
        </p:nvSpPr>
        <p:spPr>
          <a:xfrm>
            <a:off x="12522661" y="2390140"/>
            <a:ext cx="2519680" cy="5439410"/>
          </a:xfrm>
          <a:prstGeom prst="rect">
            <a:avLst/>
          </a:prstGeom>
          <a:solidFill>
            <a:schemeClr val="accent1"/>
          </a:solid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MOCKUP option 5">
  <p:cSld name="1_MOCKUP option 5">
    <p:bg>
      <p:bgPr>
        <a:solidFill>
          <a:schemeClr val="dk1"/>
        </a:solidFill>
        <a:effectLst/>
      </p:bgPr>
    </p:bg>
    <p:spTree>
      <p:nvGrpSpPr>
        <p:cNvPr id="1" name="Shape 188"/>
        <p:cNvGrpSpPr/>
        <p:nvPr/>
      </p:nvGrpSpPr>
      <p:grpSpPr>
        <a:xfrm>
          <a:off x="0" y="0"/>
          <a:ext cx="0" cy="0"/>
          <a:chOff x="0" y="0"/>
          <a:chExt cx="0" cy="0"/>
        </a:xfrm>
      </p:grpSpPr>
      <p:sp>
        <p:nvSpPr>
          <p:cNvPr id="189" name="Google Shape;189;p87"/>
          <p:cNvSpPr>
            <a:spLocks noGrp="1"/>
          </p:cNvSpPr>
          <p:nvPr>
            <p:ph type="pic" idx="2"/>
          </p:nvPr>
        </p:nvSpPr>
        <p:spPr>
          <a:xfrm rot="-1320000">
            <a:off x="4460400" y="2181600"/>
            <a:ext cx="2196000" cy="5709600"/>
          </a:xfrm>
          <a:prstGeom prst="roundRect">
            <a:avLst>
              <a:gd name="adj" fmla="val 4833"/>
            </a:avLst>
          </a:prstGeom>
          <a:solidFill>
            <a:schemeClr val="accent1"/>
          </a:solid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MOCKUP option 8">
  <p:cSld name="1_MOCKUP option 8">
    <p:bg>
      <p:bgPr>
        <a:solidFill>
          <a:schemeClr val="dk1"/>
        </a:solidFill>
        <a:effectLst/>
      </p:bgPr>
    </p:bg>
    <p:spTree>
      <p:nvGrpSpPr>
        <p:cNvPr id="1" name="Shape 190"/>
        <p:cNvGrpSpPr/>
        <p:nvPr/>
      </p:nvGrpSpPr>
      <p:grpSpPr>
        <a:xfrm>
          <a:off x="0" y="0"/>
          <a:ext cx="0" cy="0"/>
          <a:chOff x="0" y="0"/>
          <a:chExt cx="0" cy="0"/>
        </a:xfrm>
      </p:grpSpPr>
      <p:sp>
        <p:nvSpPr>
          <p:cNvPr id="191" name="Google Shape;191;p88"/>
          <p:cNvSpPr>
            <a:spLocks noGrp="1"/>
          </p:cNvSpPr>
          <p:nvPr>
            <p:ph type="pic" idx="2"/>
          </p:nvPr>
        </p:nvSpPr>
        <p:spPr>
          <a:xfrm>
            <a:off x="5965200" y="3178800"/>
            <a:ext cx="2075688" cy="3710950"/>
          </a:xfrm>
          <a:prstGeom prst="rect">
            <a:avLst/>
          </a:prstGeom>
          <a:solidFill>
            <a:schemeClr val="accent1"/>
          </a:solidFill>
          <a:ln>
            <a:noFill/>
          </a:ln>
        </p:spPr>
      </p:sp>
      <p:sp>
        <p:nvSpPr>
          <p:cNvPr id="192" name="Google Shape;192;p88"/>
          <p:cNvSpPr>
            <a:spLocks noGrp="1"/>
          </p:cNvSpPr>
          <p:nvPr>
            <p:ph type="pic" idx="3"/>
          </p:nvPr>
        </p:nvSpPr>
        <p:spPr>
          <a:xfrm>
            <a:off x="2390400" y="3178800"/>
            <a:ext cx="2075688" cy="3710950"/>
          </a:xfrm>
          <a:prstGeom prst="rect">
            <a:avLst/>
          </a:prstGeom>
          <a:solidFill>
            <a:schemeClr val="accent1"/>
          </a:solidFill>
          <a:ln>
            <a:noFill/>
          </a:ln>
        </p:spPr>
      </p:sp>
      <p:sp>
        <p:nvSpPr>
          <p:cNvPr id="193" name="Google Shape;193;p88"/>
          <p:cNvSpPr>
            <a:spLocks noGrp="1"/>
          </p:cNvSpPr>
          <p:nvPr>
            <p:ph type="pic" idx="4"/>
          </p:nvPr>
        </p:nvSpPr>
        <p:spPr>
          <a:xfrm>
            <a:off x="3992400" y="2887200"/>
            <a:ext cx="2423160" cy="4315968"/>
          </a:xfrm>
          <a:prstGeom prst="rect">
            <a:avLst/>
          </a:prstGeom>
          <a:solidFill>
            <a:schemeClr val="accent1"/>
          </a:solid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_MOCKUP option 12">
  <p:cSld name="1_MOCKUP option 12">
    <p:bg>
      <p:bgPr>
        <a:solidFill>
          <a:schemeClr val="dk1"/>
        </a:solidFill>
        <a:effectLst/>
      </p:bgPr>
    </p:bg>
    <p:spTree>
      <p:nvGrpSpPr>
        <p:cNvPr id="1" name="Shape 194"/>
        <p:cNvGrpSpPr/>
        <p:nvPr/>
      </p:nvGrpSpPr>
      <p:grpSpPr>
        <a:xfrm>
          <a:off x="0" y="0"/>
          <a:ext cx="0" cy="0"/>
          <a:chOff x="0" y="0"/>
          <a:chExt cx="0" cy="0"/>
        </a:xfrm>
      </p:grpSpPr>
      <p:sp>
        <p:nvSpPr>
          <p:cNvPr id="195" name="Google Shape;195;p89"/>
          <p:cNvSpPr>
            <a:spLocks noGrp="1"/>
          </p:cNvSpPr>
          <p:nvPr>
            <p:ph type="pic" idx="2"/>
          </p:nvPr>
        </p:nvSpPr>
        <p:spPr>
          <a:xfrm>
            <a:off x="8035980" y="4312776"/>
            <a:ext cx="3931920" cy="7051910"/>
          </a:xfrm>
          <a:prstGeom prst="rect">
            <a:avLst/>
          </a:prstGeom>
          <a:solidFill>
            <a:schemeClr val="accent1"/>
          </a:solidFill>
          <a:ln>
            <a:noFill/>
          </a:ln>
        </p:spPr>
      </p:sp>
      <p:sp>
        <p:nvSpPr>
          <p:cNvPr id="196" name="Google Shape;196;p89"/>
          <p:cNvSpPr>
            <a:spLocks noGrp="1"/>
          </p:cNvSpPr>
          <p:nvPr>
            <p:ph type="pic" idx="3"/>
          </p:nvPr>
        </p:nvSpPr>
        <p:spPr>
          <a:xfrm>
            <a:off x="14955809" y="4312776"/>
            <a:ext cx="3931920" cy="7051910"/>
          </a:xfrm>
          <a:prstGeom prst="rect">
            <a:avLst/>
          </a:prstGeom>
          <a:solidFill>
            <a:schemeClr val="accent1"/>
          </a:solidFill>
          <a:ln>
            <a:noFill/>
          </a:ln>
        </p:spPr>
      </p:sp>
      <p:sp>
        <p:nvSpPr>
          <p:cNvPr id="197" name="Google Shape;197;p89"/>
          <p:cNvSpPr>
            <a:spLocks noGrp="1"/>
          </p:cNvSpPr>
          <p:nvPr>
            <p:ph type="pic" idx="4"/>
          </p:nvPr>
        </p:nvSpPr>
        <p:spPr>
          <a:xfrm>
            <a:off x="11137392" y="3703320"/>
            <a:ext cx="4608576" cy="8156448"/>
          </a:xfrm>
          <a:prstGeom prst="rect">
            <a:avLst/>
          </a:prstGeom>
          <a:solidFill>
            <a:schemeClr val="accent1"/>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7"/>
        <p:cNvGrpSpPr/>
        <p:nvPr/>
      </p:nvGrpSpPr>
      <p:grpSpPr>
        <a:xfrm>
          <a:off x="0" y="0"/>
          <a:ext cx="0" cy="0"/>
          <a:chOff x="0" y="0"/>
          <a:chExt cx="0" cy="0"/>
        </a:xfrm>
      </p:grpSpPr>
      <p:sp>
        <p:nvSpPr>
          <p:cNvPr id="18" name="Google Shape;18;p47"/>
          <p:cNvSpPr/>
          <p:nvPr/>
        </p:nvSpPr>
        <p:spPr>
          <a:xfrm>
            <a:off x="384049" y="397765"/>
            <a:ext cx="17524574" cy="9498650"/>
          </a:xfrm>
          <a:prstGeom prst="rect">
            <a:avLst/>
          </a:prstGeom>
          <a:solidFill>
            <a:schemeClr val="lt1"/>
          </a:solidFill>
          <a:ln>
            <a:noFill/>
          </a:ln>
        </p:spPr>
        <p:txBody>
          <a:bodyPr spcFirstLastPara="1" wrap="square" lIns="91425" tIns="45700" rIns="91425" bIns="45700" anchor="b" anchorCtr="0">
            <a:noAutofit/>
          </a:bodyPr>
          <a:lstStyle/>
          <a:p>
            <a:pPr marL="0" marR="0" lvl="0" indent="0" algn="ctr" rtl="0">
              <a:spcBef>
                <a:spcPts val="0"/>
              </a:spcBef>
              <a:spcAft>
                <a:spcPts val="0"/>
              </a:spcAft>
              <a:buNone/>
            </a:pPr>
            <a:endParaRPr sz="2700" b="0" i="0" u="none" strike="noStrike" cap="none">
              <a:solidFill>
                <a:schemeClr val="lt1"/>
              </a:solidFill>
              <a:latin typeface="Source Sans Pro"/>
              <a:ea typeface="Source Sans Pro"/>
              <a:cs typeface="Source Sans Pro"/>
              <a:sym typeface="Source Sans Pro"/>
            </a:endParaRPr>
          </a:p>
        </p:txBody>
      </p:sp>
      <p:cxnSp>
        <p:nvCxnSpPr>
          <p:cNvPr id="19" name="Google Shape;19;p47"/>
          <p:cNvCxnSpPr/>
          <p:nvPr/>
        </p:nvCxnSpPr>
        <p:spPr>
          <a:xfrm>
            <a:off x="906651" y="1794588"/>
            <a:ext cx="16474699" cy="0"/>
          </a:xfrm>
          <a:prstGeom prst="straightConnector1">
            <a:avLst/>
          </a:prstGeom>
          <a:noFill/>
          <a:ln w="25400" cap="flat" cmpd="sng">
            <a:solidFill>
              <a:srgbClr val="6378FF"/>
            </a:solidFill>
            <a:prstDash val="solid"/>
            <a:miter lim="800000"/>
            <a:headEnd type="none" w="sm" len="sm"/>
            <a:tailEnd type="none" w="sm" len="sm"/>
          </a:ln>
        </p:spPr>
      </p:cxnSp>
      <p:sp>
        <p:nvSpPr>
          <p:cNvPr id="20" name="Google Shape;20;p47"/>
          <p:cNvSpPr txBox="1">
            <a:spLocks noGrp="1"/>
          </p:cNvSpPr>
          <p:nvPr>
            <p:ph type="title"/>
          </p:nvPr>
        </p:nvSpPr>
        <p:spPr>
          <a:xfrm>
            <a:off x="781811" y="672084"/>
            <a:ext cx="10315679" cy="96012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343444"/>
              </a:buClr>
              <a:buSzPts val="4200"/>
              <a:buFont typeface="Source Sans Pro Black"/>
              <a:buNone/>
              <a:defRPr sz="4200" b="0" i="0" u="none" strike="noStrike" cap="none">
                <a:solidFill>
                  <a:srgbClr val="343444"/>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Google Shape;21;p47"/>
          <p:cNvSpPr txBox="1">
            <a:spLocks noGrp="1"/>
          </p:cNvSpPr>
          <p:nvPr>
            <p:ph type="body" idx="1"/>
          </p:nvPr>
        </p:nvSpPr>
        <p:spPr>
          <a:xfrm>
            <a:off x="809244" y="2153412"/>
            <a:ext cx="6624828" cy="5966460"/>
          </a:xfrm>
          <a:prstGeom prst="rect">
            <a:avLst/>
          </a:prstGeom>
          <a:noFill/>
          <a:ln>
            <a:noFill/>
          </a:ln>
        </p:spPr>
        <p:txBody>
          <a:bodyPr spcFirstLastPara="1" wrap="square" lIns="91425" tIns="45700" rIns="91425" bIns="45700" anchor="t" anchorCtr="0">
            <a:normAutofit/>
          </a:bodyPr>
          <a:lstStyle>
            <a:lvl1pPr marL="457200" marR="0" lvl="0" indent="-342900" algn="l" rtl="0">
              <a:lnSpc>
                <a:spcPct val="90000"/>
              </a:lnSpc>
              <a:spcBef>
                <a:spcPts val="1500"/>
              </a:spcBef>
              <a:spcAft>
                <a:spcPts val="0"/>
              </a:spcAft>
              <a:buClr>
                <a:srgbClr val="3A4878"/>
              </a:buClr>
              <a:buSzPts val="1800"/>
              <a:buFont typeface="Arial"/>
              <a:buChar char="•"/>
              <a:defRPr sz="1800" b="0" i="0" u="none" strike="noStrike" cap="none">
                <a:solidFill>
                  <a:srgbClr val="3A4878"/>
                </a:solidFill>
                <a:latin typeface="Source Sans Pro"/>
                <a:ea typeface="Source Sans Pro"/>
                <a:cs typeface="Source Sans Pro"/>
                <a:sym typeface="Source Sans Pro"/>
              </a:defRPr>
            </a:lvl1pPr>
            <a:lvl2pPr marL="914400" marR="0" lvl="1" indent="-342900" algn="l" rtl="0">
              <a:lnSpc>
                <a:spcPct val="90000"/>
              </a:lnSpc>
              <a:spcBef>
                <a:spcPts val="750"/>
              </a:spcBef>
              <a:spcAft>
                <a:spcPts val="0"/>
              </a:spcAft>
              <a:buClr>
                <a:srgbClr val="3A4878"/>
              </a:buClr>
              <a:buSzPts val="1800"/>
              <a:buFont typeface="Arial"/>
              <a:buChar char="•"/>
              <a:defRPr sz="1800" b="0" i="0" u="none" strike="noStrike" cap="none">
                <a:solidFill>
                  <a:srgbClr val="3A4878"/>
                </a:solidFill>
                <a:latin typeface="Source Sans Pro"/>
                <a:ea typeface="Source Sans Pro"/>
                <a:cs typeface="Source Sans Pro"/>
                <a:sym typeface="Source Sans Pro"/>
              </a:defRPr>
            </a:lvl2pPr>
            <a:lvl3pPr marL="1371600" marR="0" lvl="2" indent="-342900" algn="l" rtl="0">
              <a:lnSpc>
                <a:spcPct val="90000"/>
              </a:lnSpc>
              <a:spcBef>
                <a:spcPts val="750"/>
              </a:spcBef>
              <a:spcAft>
                <a:spcPts val="0"/>
              </a:spcAft>
              <a:buClr>
                <a:srgbClr val="3A4878"/>
              </a:buClr>
              <a:buSzPts val="1800"/>
              <a:buFont typeface="Arial"/>
              <a:buChar char="•"/>
              <a:defRPr sz="1800" b="0" i="0" u="none" strike="noStrike" cap="none">
                <a:solidFill>
                  <a:srgbClr val="3A4878"/>
                </a:solidFill>
                <a:latin typeface="Source Sans Pro"/>
                <a:ea typeface="Source Sans Pro"/>
                <a:cs typeface="Source Sans Pro"/>
                <a:sym typeface="Source Sans Pro"/>
              </a:defRPr>
            </a:lvl3pPr>
            <a:lvl4pPr marL="1828800" marR="0" lvl="3" indent="-342900" algn="l" rtl="0">
              <a:lnSpc>
                <a:spcPct val="90000"/>
              </a:lnSpc>
              <a:spcBef>
                <a:spcPts val="750"/>
              </a:spcBef>
              <a:spcAft>
                <a:spcPts val="0"/>
              </a:spcAft>
              <a:buClr>
                <a:srgbClr val="3A4878"/>
              </a:buClr>
              <a:buSzPts val="1800"/>
              <a:buFont typeface="Arial"/>
              <a:buChar char="•"/>
              <a:defRPr sz="1800" b="0" i="0" u="none" strike="noStrike" cap="none">
                <a:solidFill>
                  <a:srgbClr val="3A4878"/>
                </a:solidFill>
                <a:latin typeface="Source Sans Pro"/>
                <a:ea typeface="Source Sans Pro"/>
                <a:cs typeface="Source Sans Pro"/>
                <a:sym typeface="Source Sans Pro"/>
              </a:defRPr>
            </a:lvl4pPr>
            <a:lvl5pPr marL="2286000" marR="0" lvl="4" indent="-342900" algn="l" rtl="0">
              <a:lnSpc>
                <a:spcPct val="90000"/>
              </a:lnSpc>
              <a:spcBef>
                <a:spcPts val="750"/>
              </a:spcBef>
              <a:spcAft>
                <a:spcPts val="0"/>
              </a:spcAft>
              <a:buClr>
                <a:srgbClr val="3A4878"/>
              </a:buClr>
              <a:buSzPts val="1800"/>
              <a:buFont typeface="Arial"/>
              <a:buChar char="•"/>
              <a:defRPr sz="1800" b="0" i="0" u="none" strike="noStrike" cap="none">
                <a:solidFill>
                  <a:srgbClr val="3A4878"/>
                </a:solidFill>
                <a:latin typeface="Source Sans Pro"/>
                <a:ea typeface="Source Sans Pro"/>
                <a:cs typeface="Source Sans Pro"/>
                <a:sym typeface="Source Sans Pro"/>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Source Sans Pro"/>
                <a:ea typeface="Source Sans Pro"/>
                <a:cs typeface="Source Sans Pro"/>
                <a:sym typeface="Source Sans Pro"/>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Source Sans Pro"/>
                <a:ea typeface="Source Sans Pro"/>
                <a:cs typeface="Source Sans Pro"/>
                <a:sym typeface="Source Sans Pro"/>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Source Sans Pro"/>
                <a:ea typeface="Source Sans Pro"/>
                <a:cs typeface="Source Sans Pro"/>
                <a:sym typeface="Source Sans Pro"/>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Source Sans Pro"/>
                <a:ea typeface="Source Sans Pro"/>
                <a:cs typeface="Source Sans Pro"/>
                <a:sym typeface="Source Sans Pro"/>
              </a:defRPr>
            </a:lvl9pPr>
          </a:lstStyle>
          <a:p>
            <a:endParaRPr/>
          </a:p>
        </p:txBody>
      </p:sp>
      <p:sp>
        <p:nvSpPr>
          <p:cNvPr id="22" name="Google Shape;22;p47"/>
          <p:cNvSpPr txBox="1">
            <a:spLocks noGrp="1"/>
          </p:cNvSpPr>
          <p:nvPr>
            <p:ph type="dt" idx="10"/>
          </p:nvPr>
        </p:nvSpPr>
        <p:spPr>
          <a:xfrm>
            <a:off x="809244" y="9305929"/>
            <a:ext cx="49149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455999"/>
                </a:solidFill>
                <a:latin typeface="Source Sans Pro"/>
                <a:ea typeface="Source Sans Pro"/>
                <a:cs typeface="Source Sans Pro"/>
                <a:sym typeface="Source Sans Pro"/>
              </a:defRPr>
            </a:lvl1pPr>
            <a:lvl2pPr marR="0" lvl="1"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9pPr>
          </a:lstStyle>
          <a:p>
            <a:endParaRPr/>
          </a:p>
        </p:txBody>
      </p:sp>
      <p:sp>
        <p:nvSpPr>
          <p:cNvPr id="23" name="Google Shape;23;p47"/>
          <p:cNvSpPr txBox="1">
            <a:spLocks noGrp="1"/>
          </p:cNvSpPr>
          <p:nvPr>
            <p:ph type="ftr" idx="11"/>
          </p:nvPr>
        </p:nvSpPr>
        <p:spPr>
          <a:xfrm>
            <a:off x="6972300" y="9305929"/>
            <a:ext cx="43434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455999"/>
                </a:solidFill>
                <a:latin typeface="Source Sans Pro"/>
                <a:ea typeface="Source Sans Pro"/>
                <a:cs typeface="Source Sans Pro"/>
                <a:sym typeface="Source Sans Pro"/>
              </a:defRPr>
            </a:lvl1pPr>
            <a:lvl2pPr marR="0" lvl="1"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400"/>
              <a:buNone/>
              <a:defRPr sz="2700" b="0" i="0" u="none" strike="noStrike" cap="none">
                <a:solidFill>
                  <a:schemeClr val="dk1"/>
                </a:solidFill>
                <a:latin typeface="Source Sans Pro"/>
                <a:ea typeface="Source Sans Pro"/>
                <a:cs typeface="Source Sans Pro"/>
                <a:sym typeface="Source Sans Pro"/>
              </a:defRPr>
            </a:lvl9pPr>
          </a:lstStyle>
          <a:p>
            <a:endParaRPr/>
          </a:p>
        </p:txBody>
      </p:sp>
      <p:sp>
        <p:nvSpPr>
          <p:cNvPr id="24" name="Google Shape;24;p47"/>
          <p:cNvSpPr txBox="1">
            <a:spLocks noGrp="1"/>
          </p:cNvSpPr>
          <p:nvPr>
            <p:ph type="sldNum" idx="12"/>
          </p:nvPr>
        </p:nvSpPr>
        <p:spPr>
          <a:xfrm>
            <a:off x="12557889" y="9305929"/>
            <a:ext cx="49149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455999"/>
                </a:solidFill>
                <a:latin typeface="Source Sans Pro"/>
                <a:ea typeface="Source Sans Pro"/>
                <a:cs typeface="Source Sans Pro"/>
                <a:sym typeface="Source Sans Pro"/>
              </a:defRPr>
            </a:lvl1pPr>
            <a:lvl2pPr marL="0" marR="0" lvl="1" indent="0" algn="r" rtl="0">
              <a:spcBef>
                <a:spcPts val="0"/>
              </a:spcBef>
              <a:buNone/>
              <a:defRPr sz="1800" b="0" i="0" u="none" strike="noStrike" cap="none">
                <a:solidFill>
                  <a:srgbClr val="455999"/>
                </a:solidFill>
                <a:latin typeface="Source Sans Pro"/>
                <a:ea typeface="Source Sans Pro"/>
                <a:cs typeface="Source Sans Pro"/>
                <a:sym typeface="Source Sans Pro"/>
              </a:defRPr>
            </a:lvl2pPr>
            <a:lvl3pPr marL="0" marR="0" lvl="2" indent="0" algn="r" rtl="0">
              <a:spcBef>
                <a:spcPts val="0"/>
              </a:spcBef>
              <a:buNone/>
              <a:defRPr sz="1800" b="0" i="0" u="none" strike="noStrike" cap="none">
                <a:solidFill>
                  <a:srgbClr val="455999"/>
                </a:solidFill>
                <a:latin typeface="Source Sans Pro"/>
                <a:ea typeface="Source Sans Pro"/>
                <a:cs typeface="Source Sans Pro"/>
                <a:sym typeface="Source Sans Pro"/>
              </a:defRPr>
            </a:lvl3pPr>
            <a:lvl4pPr marL="0" marR="0" lvl="3" indent="0" algn="r" rtl="0">
              <a:spcBef>
                <a:spcPts val="0"/>
              </a:spcBef>
              <a:buNone/>
              <a:defRPr sz="1800" b="0" i="0" u="none" strike="noStrike" cap="none">
                <a:solidFill>
                  <a:srgbClr val="455999"/>
                </a:solidFill>
                <a:latin typeface="Source Sans Pro"/>
                <a:ea typeface="Source Sans Pro"/>
                <a:cs typeface="Source Sans Pro"/>
                <a:sym typeface="Source Sans Pro"/>
              </a:defRPr>
            </a:lvl4pPr>
            <a:lvl5pPr marL="0" marR="0" lvl="4" indent="0" algn="r" rtl="0">
              <a:spcBef>
                <a:spcPts val="0"/>
              </a:spcBef>
              <a:buNone/>
              <a:defRPr sz="1800" b="0" i="0" u="none" strike="noStrike" cap="none">
                <a:solidFill>
                  <a:srgbClr val="455999"/>
                </a:solidFill>
                <a:latin typeface="Source Sans Pro"/>
                <a:ea typeface="Source Sans Pro"/>
                <a:cs typeface="Source Sans Pro"/>
                <a:sym typeface="Source Sans Pro"/>
              </a:defRPr>
            </a:lvl5pPr>
            <a:lvl6pPr marL="0" marR="0" lvl="5" indent="0" algn="r" rtl="0">
              <a:spcBef>
                <a:spcPts val="0"/>
              </a:spcBef>
              <a:buNone/>
              <a:defRPr sz="1800" b="0" i="0" u="none" strike="noStrike" cap="none">
                <a:solidFill>
                  <a:srgbClr val="455999"/>
                </a:solidFill>
                <a:latin typeface="Source Sans Pro"/>
                <a:ea typeface="Source Sans Pro"/>
                <a:cs typeface="Source Sans Pro"/>
                <a:sym typeface="Source Sans Pro"/>
              </a:defRPr>
            </a:lvl6pPr>
            <a:lvl7pPr marL="0" marR="0" lvl="6" indent="0" algn="r" rtl="0">
              <a:spcBef>
                <a:spcPts val="0"/>
              </a:spcBef>
              <a:buNone/>
              <a:defRPr sz="1800" b="0" i="0" u="none" strike="noStrike" cap="none">
                <a:solidFill>
                  <a:srgbClr val="455999"/>
                </a:solidFill>
                <a:latin typeface="Source Sans Pro"/>
                <a:ea typeface="Source Sans Pro"/>
                <a:cs typeface="Source Sans Pro"/>
                <a:sym typeface="Source Sans Pro"/>
              </a:defRPr>
            </a:lvl7pPr>
            <a:lvl8pPr marL="0" marR="0" lvl="7" indent="0" algn="r" rtl="0">
              <a:spcBef>
                <a:spcPts val="0"/>
              </a:spcBef>
              <a:buNone/>
              <a:defRPr sz="1800" b="0" i="0" u="none" strike="noStrike" cap="none">
                <a:solidFill>
                  <a:srgbClr val="455999"/>
                </a:solidFill>
                <a:latin typeface="Source Sans Pro"/>
                <a:ea typeface="Source Sans Pro"/>
                <a:cs typeface="Source Sans Pro"/>
                <a:sym typeface="Source Sans Pro"/>
              </a:defRPr>
            </a:lvl8pPr>
            <a:lvl9pPr marL="0" marR="0" lvl="8" indent="0" algn="r" rtl="0">
              <a:spcBef>
                <a:spcPts val="0"/>
              </a:spcBef>
              <a:buNone/>
              <a:defRPr sz="1800" b="0" i="0" u="none" strike="noStrike" cap="none">
                <a:solidFill>
                  <a:srgbClr val="455999"/>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4003622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_MOCKUP option 10">
  <p:cSld name="1_MOCKUP option 10">
    <p:bg>
      <p:bgPr>
        <a:solidFill>
          <a:schemeClr val="dk1"/>
        </a:solidFill>
        <a:effectLst/>
      </p:bgPr>
    </p:bg>
    <p:spTree>
      <p:nvGrpSpPr>
        <p:cNvPr id="1" name="Shape 198"/>
        <p:cNvGrpSpPr/>
        <p:nvPr/>
      </p:nvGrpSpPr>
      <p:grpSpPr>
        <a:xfrm>
          <a:off x="0" y="0"/>
          <a:ext cx="0" cy="0"/>
          <a:chOff x="0" y="0"/>
          <a:chExt cx="0" cy="0"/>
        </a:xfrm>
      </p:grpSpPr>
      <p:sp>
        <p:nvSpPr>
          <p:cNvPr id="199" name="Google Shape;199;p90"/>
          <p:cNvSpPr>
            <a:spLocks noGrp="1"/>
          </p:cNvSpPr>
          <p:nvPr>
            <p:ph type="pic" idx="2"/>
          </p:nvPr>
        </p:nvSpPr>
        <p:spPr>
          <a:xfrm rot="1560000">
            <a:off x="10119600" y="1292400"/>
            <a:ext cx="3114000" cy="6516000"/>
          </a:xfrm>
          <a:prstGeom prst="rect">
            <a:avLst/>
          </a:prstGeom>
          <a:solidFill>
            <a:schemeClr val="accent1"/>
          </a:solidFill>
          <a:ln>
            <a:noFill/>
          </a:ln>
        </p:spPr>
      </p:sp>
      <p:sp>
        <p:nvSpPr>
          <p:cNvPr id="200" name="Google Shape;200;p90"/>
          <p:cNvSpPr>
            <a:spLocks noGrp="1"/>
          </p:cNvSpPr>
          <p:nvPr>
            <p:ph type="pic" idx="3"/>
          </p:nvPr>
        </p:nvSpPr>
        <p:spPr>
          <a:xfrm rot="1560000">
            <a:off x="15085319" y="-429088"/>
            <a:ext cx="3114000" cy="6516000"/>
          </a:xfrm>
          <a:prstGeom prst="rect">
            <a:avLst/>
          </a:prstGeom>
          <a:solidFill>
            <a:schemeClr val="accent1"/>
          </a:solidFill>
          <a:ln>
            <a:noFill/>
          </a:ln>
        </p:spPr>
      </p:sp>
      <p:sp>
        <p:nvSpPr>
          <p:cNvPr id="201" name="Google Shape;201;p90"/>
          <p:cNvSpPr>
            <a:spLocks noGrp="1"/>
          </p:cNvSpPr>
          <p:nvPr>
            <p:ph type="pic" idx="4"/>
          </p:nvPr>
        </p:nvSpPr>
        <p:spPr>
          <a:xfrm rot="1560000">
            <a:off x="11955165" y="5958486"/>
            <a:ext cx="3114000" cy="6516000"/>
          </a:xfrm>
          <a:prstGeom prst="rect">
            <a:avLst/>
          </a:prstGeom>
          <a:solidFill>
            <a:schemeClr val="accent1"/>
          </a:solidFill>
          <a:ln>
            <a:noFill/>
          </a:ln>
        </p:spPr>
      </p:sp>
      <p:sp>
        <p:nvSpPr>
          <p:cNvPr id="202" name="Google Shape;202;p90"/>
          <p:cNvSpPr>
            <a:spLocks noGrp="1"/>
          </p:cNvSpPr>
          <p:nvPr>
            <p:ph type="pic" idx="5"/>
          </p:nvPr>
        </p:nvSpPr>
        <p:spPr>
          <a:xfrm rot="1560000">
            <a:off x="16252844" y="5586537"/>
            <a:ext cx="3114000" cy="6516000"/>
          </a:xfrm>
          <a:prstGeom prst="rect">
            <a:avLst/>
          </a:prstGeom>
          <a:solidFill>
            <a:schemeClr val="accent1"/>
          </a:solid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MOCKUP option 9">
  <p:cSld name="1_MOCKUP option 9">
    <p:bg>
      <p:bgPr>
        <a:solidFill>
          <a:schemeClr val="dk1"/>
        </a:solidFill>
        <a:effectLst/>
      </p:bgPr>
    </p:bg>
    <p:spTree>
      <p:nvGrpSpPr>
        <p:cNvPr id="1" name="Shape 203"/>
        <p:cNvGrpSpPr/>
        <p:nvPr/>
      </p:nvGrpSpPr>
      <p:grpSpPr>
        <a:xfrm>
          <a:off x="0" y="0"/>
          <a:ext cx="0" cy="0"/>
          <a:chOff x="0" y="0"/>
          <a:chExt cx="0" cy="0"/>
        </a:xfrm>
      </p:grpSpPr>
      <p:sp>
        <p:nvSpPr>
          <p:cNvPr id="204" name="Google Shape;204;p91"/>
          <p:cNvSpPr>
            <a:spLocks noGrp="1"/>
          </p:cNvSpPr>
          <p:nvPr>
            <p:ph type="pic" idx="2"/>
          </p:nvPr>
        </p:nvSpPr>
        <p:spPr>
          <a:xfrm>
            <a:off x="2638800" y="2221200"/>
            <a:ext cx="2383200" cy="5140800"/>
          </a:xfrm>
          <a:prstGeom prst="rect">
            <a:avLst/>
          </a:prstGeom>
          <a:solidFill>
            <a:schemeClr val="accent1"/>
          </a:solidFill>
          <a:ln>
            <a:noFill/>
          </a:ln>
        </p:spPr>
      </p:sp>
      <p:sp>
        <p:nvSpPr>
          <p:cNvPr id="205" name="Google Shape;205;p91"/>
          <p:cNvSpPr>
            <a:spLocks noGrp="1"/>
          </p:cNvSpPr>
          <p:nvPr>
            <p:ph type="pic" idx="3"/>
          </p:nvPr>
        </p:nvSpPr>
        <p:spPr>
          <a:xfrm>
            <a:off x="6333600" y="2221200"/>
            <a:ext cx="2383200" cy="5140800"/>
          </a:xfrm>
          <a:prstGeom prst="rect">
            <a:avLst/>
          </a:prstGeom>
          <a:solidFill>
            <a:schemeClr val="accent1"/>
          </a:solidFill>
          <a:ln>
            <a:noFill/>
          </a:ln>
        </p:spPr>
      </p:sp>
      <p:sp>
        <p:nvSpPr>
          <p:cNvPr id="206" name="Google Shape;206;p91"/>
          <p:cNvSpPr>
            <a:spLocks noGrp="1"/>
          </p:cNvSpPr>
          <p:nvPr>
            <p:ph type="pic" idx="4"/>
          </p:nvPr>
        </p:nvSpPr>
        <p:spPr>
          <a:xfrm>
            <a:off x="10028400" y="2221200"/>
            <a:ext cx="2383200" cy="5140800"/>
          </a:xfrm>
          <a:prstGeom prst="rect">
            <a:avLst/>
          </a:prstGeom>
          <a:solidFill>
            <a:schemeClr val="accent1"/>
          </a:solidFill>
          <a:ln>
            <a:noFill/>
          </a:ln>
        </p:spPr>
      </p:sp>
      <p:sp>
        <p:nvSpPr>
          <p:cNvPr id="207" name="Google Shape;207;p91"/>
          <p:cNvSpPr>
            <a:spLocks noGrp="1"/>
          </p:cNvSpPr>
          <p:nvPr>
            <p:ph type="pic" idx="5"/>
          </p:nvPr>
        </p:nvSpPr>
        <p:spPr>
          <a:xfrm>
            <a:off x="13723200" y="2221200"/>
            <a:ext cx="2383200" cy="5140800"/>
          </a:xfrm>
          <a:prstGeom prst="rect">
            <a:avLst/>
          </a:prstGeom>
          <a:solidFill>
            <a:schemeClr val="accent1"/>
          </a:solid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MOCKUP option 9">
  <p:cSld name="2_MOCKUP option 9">
    <p:bg>
      <p:bgPr>
        <a:solidFill>
          <a:schemeClr val="dk1"/>
        </a:solidFill>
        <a:effectLst/>
      </p:bgPr>
    </p:bg>
    <p:spTree>
      <p:nvGrpSpPr>
        <p:cNvPr id="1" name="Shape 208"/>
        <p:cNvGrpSpPr/>
        <p:nvPr/>
      </p:nvGrpSpPr>
      <p:grpSpPr>
        <a:xfrm>
          <a:off x="0" y="0"/>
          <a:ext cx="0" cy="0"/>
          <a:chOff x="0" y="0"/>
          <a:chExt cx="0" cy="0"/>
        </a:xfrm>
      </p:grpSpPr>
      <p:sp>
        <p:nvSpPr>
          <p:cNvPr id="209" name="Google Shape;209;p92"/>
          <p:cNvSpPr>
            <a:spLocks noGrp="1"/>
          </p:cNvSpPr>
          <p:nvPr>
            <p:ph type="pic" idx="2"/>
          </p:nvPr>
        </p:nvSpPr>
        <p:spPr>
          <a:xfrm>
            <a:off x="2638800" y="2476500"/>
            <a:ext cx="2383200" cy="5140800"/>
          </a:xfrm>
          <a:prstGeom prst="rect">
            <a:avLst/>
          </a:prstGeom>
          <a:solidFill>
            <a:schemeClr val="accent1"/>
          </a:solidFill>
          <a:ln>
            <a:noFill/>
          </a:ln>
        </p:spPr>
      </p:sp>
      <p:sp>
        <p:nvSpPr>
          <p:cNvPr id="210" name="Google Shape;210;p92"/>
          <p:cNvSpPr>
            <a:spLocks noGrp="1"/>
          </p:cNvSpPr>
          <p:nvPr>
            <p:ph type="pic" idx="3"/>
          </p:nvPr>
        </p:nvSpPr>
        <p:spPr>
          <a:xfrm>
            <a:off x="6333600" y="2476500"/>
            <a:ext cx="2383200" cy="5140800"/>
          </a:xfrm>
          <a:prstGeom prst="rect">
            <a:avLst/>
          </a:prstGeom>
          <a:solidFill>
            <a:schemeClr val="accent1"/>
          </a:solidFill>
          <a:ln>
            <a:noFill/>
          </a:ln>
        </p:spPr>
      </p:sp>
      <p:sp>
        <p:nvSpPr>
          <p:cNvPr id="211" name="Google Shape;211;p92"/>
          <p:cNvSpPr>
            <a:spLocks noGrp="1"/>
          </p:cNvSpPr>
          <p:nvPr>
            <p:ph type="pic" idx="4"/>
          </p:nvPr>
        </p:nvSpPr>
        <p:spPr>
          <a:xfrm>
            <a:off x="10028400" y="2476500"/>
            <a:ext cx="2383200" cy="5140800"/>
          </a:xfrm>
          <a:prstGeom prst="rect">
            <a:avLst/>
          </a:prstGeom>
          <a:solidFill>
            <a:schemeClr val="accent1"/>
          </a:solidFill>
          <a:ln>
            <a:noFill/>
          </a:ln>
        </p:spPr>
      </p:sp>
      <p:sp>
        <p:nvSpPr>
          <p:cNvPr id="212" name="Google Shape;212;p92"/>
          <p:cNvSpPr>
            <a:spLocks noGrp="1"/>
          </p:cNvSpPr>
          <p:nvPr>
            <p:ph type="pic" idx="5"/>
          </p:nvPr>
        </p:nvSpPr>
        <p:spPr>
          <a:xfrm>
            <a:off x="13723200" y="2476500"/>
            <a:ext cx="2383200" cy="5140800"/>
          </a:xfrm>
          <a:prstGeom prst="rect">
            <a:avLst/>
          </a:prstGeom>
          <a:solidFill>
            <a:schemeClr val="accent1"/>
          </a:solidFill>
          <a:ln>
            <a:noFill/>
          </a:ln>
        </p:spPr>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_MOCKUP option 27">
  <p:cSld name="1_MOCKUP option 27">
    <p:bg>
      <p:bgPr>
        <a:solidFill>
          <a:schemeClr val="dk1"/>
        </a:solidFill>
        <a:effectLst/>
      </p:bgPr>
    </p:bg>
    <p:spTree>
      <p:nvGrpSpPr>
        <p:cNvPr id="1" name="Shape 213"/>
        <p:cNvGrpSpPr/>
        <p:nvPr/>
      </p:nvGrpSpPr>
      <p:grpSpPr>
        <a:xfrm>
          <a:off x="0" y="0"/>
          <a:ext cx="0" cy="0"/>
          <a:chOff x="0" y="0"/>
          <a:chExt cx="0" cy="0"/>
        </a:xfrm>
      </p:grpSpPr>
      <p:sp>
        <p:nvSpPr>
          <p:cNvPr id="214" name="Google Shape;214;p93"/>
          <p:cNvSpPr>
            <a:spLocks noGrp="1"/>
          </p:cNvSpPr>
          <p:nvPr>
            <p:ph type="pic" idx="2"/>
          </p:nvPr>
        </p:nvSpPr>
        <p:spPr>
          <a:xfrm>
            <a:off x="2606040" y="2999232"/>
            <a:ext cx="3730752" cy="4983480"/>
          </a:xfrm>
          <a:prstGeom prst="rect">
            <a:avLst/>
          </a:prstGeom>
          <a:solidFill>
            <a:schemeClr val="accent1"/>
          </a:solid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MOCKUP option 19">
  <p:cSld name="1_MOCKUP option 19">
    <p:bg>
      <p:bgPr>
        <a:solidFill>
          <a:schemeClr val="dk1"/>
        </a:solidFill>
        <a:effectLst/>
      </p:bgPr>
    </p:bg>
    <p:spTree>
      <p:nvGrpSpPr>
        <p:cNvPr id="1" name="Shape 215"/>
        <p:cNvGrpSpPr/>
        <p:nvPr/>
      </p:nvGrpSpPr>
      <p:grpSpPr>
        <a:xfrm>
          <a:off x="0" y="0"/>
          <a:ext cx="0" cy="0"/>
          <a:chOff x="0" y="0"/>
          <a:chExt cx="0" cy="0"/>
        </a:xfrm>
      </p:grpSpPr>
      <p:sp>
        <p:nvSpPr>
          <p:cNvPr id="216" name="Google Shape;216;p94"/>
          <p:cNvSpPr>
            <a:spLocks noGrp="1"/>
          </p:cNvSpPr>
          <p:nvPr>
            <p:ph type="pic" idx="2"/>
          </p:nvPr>
        </p:nvSpPr>
        <p:spPr>
          <a:xfrm>
            <a:off x="8697600" y="2042160"/>
            <a:ext cx="4702175" cy="6248400"/>
          </a:xfrm>
          <a:prstGeom prst="rect">
            <a:avLst/>
          </a:prstGeom>
          <a:solidFill>
            <a:schemeClr val="accent1"/>
          </a:solid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MOCKUP option 23">
  <p:cSld name="1_MOCKUP option 23">
    <p:bg>
      <p:bgPr>
        <a:solidFill>
          <a:schemeClr val="dk1"/>
        </a:solidFill>
        <a:effectLst/>
      </p:bgPr>
    </p:bg>
    <p:spTree>
      <p:nvGrpSpPr>
        <p:cNvPr id="1" name="Shape 217"/>
        <p:cNvGrpSpPr/>
        <p:nvPr/>
      </p:nvGrpSpPr>
      <p:grpSpPr>
        <a:xfrm>
          <a:off x="0" y="0"/>
          <a:ext cx="0" cy="0"/>
          <a:chOff x="0" y="0"/>
          <a:chExt cx="0" cy="0"/>
        </a:xfrm>
      </p:grpSpPr>
      <p:sp>
        <p:nvSpPr>
          <p:cNvPr id="218" name="Google Shape;218;p95"/>
          <p:cNvSpPr>
            <a:spLocks noGrp="1"/>
          </p:cNvSpPr>
          <p:nvPr>
            <p:ph type="pic" idx="2"/>
          </p:nvPr>
        </p:nvSpPr>
        <p:spPr>
          <a:xfrm>
            <a:off x="9505950" y="2743200"/>
            <a:ext cx="6038850" cy="4514850"/>
          </a:xfrm>
          <a:prstGeom prst="rect">
            <a:avLst/>
          </a:prstGeom>
          <a:solidFill>
            <a:schemeClr val="accent1"/>
          </a:solid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1_MOCKUP option 22">
  <p:cSld name="1_MOCKUP option 22">
    <p:bg>
      <p:bgPr>
        <a:solidFill>
          <a:schemeClr val="dk1"/>
        </a:solidFill>
        <a:effectLst/>
      </p:bgPr>
    </p:bg>
    <p:spTree>
      <p:nvGrpSpPr>
        <p:cNvPr id="1" name="Shape 219"/>
        <p:cNvGrpSpPr/>
        <p:nvPr/>
      </p:nvGrpSpPr>
      <p:grpSpPr>
        <a:xfrm>
          <a:off x="0" y="0"/>
          <a:ext cx="0" cy="0"/>
          <a:chOff x="0" y="0"/>
          <a:chExt cx="0" cy="0"/>
        </a:xfrm>
      </p:grpSpPr>
      <p:sp>
        <p:nvSpPr>
          <p:cNvPr id="220" name="Google Shape;220;p96"/>
          <p:cNvSpPr>
            <a:spLocks noGrp="1"/>
          </p:cNvSpPr>
          <p:nvPr>
            <p:ph type="pic" idx="2"/>
          </p:nvPr>
        </p:nvSpPr>
        <p:spPr>
          <a:xfrm>
            <a:off x="10305288" y="1399032"/>
            <a:ext cx="9966960" cy="7470648"/>
          </a:xfrm>
          <a:prstGeom prst="rect">
            <a:avLst/>
          </a:prstGeom>
          <a:solidFill>
            <a:schemeClr val="accent1"/>
          </a:solid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1_MOCKUP option 21">
  <p:cSld name="1_MOCKUP option 21">
    <p:bg>
      <p:bgPr>
        <a:solidFill>
          <a:schemeClr val="dk1"/>
        </a:solidFill>
        <a:effectLst/>
      </p:bgPr>
    </p:bg>
    <p:spTree>
      <p:nvGrpSpPr>
        <p:cNvPr id="1" name="Shape 221"/>
        <p:cNvGrpSpPr/>
        <p:nvPr/>
      </p:nvGrpSpPr>
      <p:grpSpPr>
        <a:xfrm>
          <a:off x="0" y="0"/>
          <a:ext cx="0" cy="0"/>
          <a:chOff x="0" y="0"/>
          <a:chExt cx="0" cy="0"/>
        </a:xfrm>
      </p:grpSpPr>
      <p:sp>
        <p:nvSpPr>
          <p:cNvPr id="222" name="Google Shape;222;p97"/>
          <p:cNvSpPr>
            <a:spLocks noGrp="1"/>
          </p:cNvSpPr>
          <p:nvPr>
            <p:ph type="pic" idx="2"/>
          </p:nvPr>
        </p:nvSpPr>
        <p:spPr>
          <a:xfrm rot="1800000">
            <a:off x="5321808" y="-7077456"/>
            <a:ext cx="14694408" cy="11128248"/>
          </a:xfrm>
          <a:prstGeom prst="rect">
            <a:avLst/>
          </a:prstGeom>
          <a:solidFill>
            <a:schemeClr val="accent1"/>
          </a:solid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MOCKUP option 28">
  <p:cSld name="1_MOCKUP option 28">
    <p:bg>
      <p:bgPr>
        <a:solidFill>
          <a:schemeClr val="dk1"/>
        </a:solidFill>
        <a:effectLst/>
      </p:bgPr>
    </p:bg>
    <p:spTree>
      <p:nvGrpSpPr>
        <p:cNvPr id="1" name="Shape 223"/>
        <p:cNvGrpSpPr/>
        <p:nvPr/>
      </p:nvGrpSpPr>
      <p:grpSpPr>
        <a:xfrm>
          <a:off x="0" y="0"/>
          <a:ext cx="0" cy="0"/>
          <a:chOff x="0" y="0"/>
          <a:chExt cx="0" cy="0"/>
        </a:xfrm>
      </p:grpSpPr>
      <p:sp>
        <p:nvSpPr>
          <p:cNvPr id="224" name="Google Shape;224;p98"/>
          <p:cNvSpPr>
            <a:spLocks noGrp="1"/>
          </p:cNvSpPr>
          <p:nvPr>
            <p:ph type="pic" idx="2"/>
          </p:nvPr>
        </p:nvSpPr>
        <p:spPr>
          <a:xfrm>
            <a:off x="5092476" y="2419296"/>
            <a:ext cx="8185374" cy="5067353"/>
          </a:xfrm>
          <a:prstGeom prst="rect">
            <a:avLst/>
          </a:prstGeom>
          <a:solidFill>
            <a:schemeClr val="accent1"/>
          </a:solidFill>
          <a:ln>
            <a:noFill/>
          </a:ln>
        </p:spPr>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1_MOCKUP option 30">
  <p:cSld name="1_MOCKUP option 30">
    <p:bg>
      <p:bgPr>
        <a:solidFill>
          <a:schemeClr val="dk1"/>
        </a:solidFill>
        <a:effectLst/>
      </p:bgPr>
    </p:bg>
    <p:spTree>
      <p:nvGrpSpPr>
        <p:cNvPr id="1" name="Shape 225"/>
        <p:cNvGrpSpPr/>
        <p:nvPr/>
      </p:nvGrpSpPr>
      <p:grpSpPr>
        <a:xfrm>
          <a:off x="0" y="0"/>
          <a:ext cx="0" cy="0"/>
          <a:chOff x="0" y="0"/>
          <a:chExt cx="0" cy="0"/>
        </a:xfrm>
      </p:grpSpPr>
      <p:sp>
        <p:nvSpPr>
          <p:cNvPr id="226" name="Google Shape;226;p99"/>
          <p:cNvSpPr>
            <a:spLocks noGrp="1"/>
          </p:cNvSpPr>
          <p:nvPr>
            <p:ph type="pic" idx="2"/>
          </p:nvPr>
        </p:nvSpPr>
        <p:spPr>
          <a:xfrm>
            <a:off x="9094822" y="3406086"/>
            <a:ext cx="5285741" cy="3254507"/>
          </a:xfrm>
          <a:prstGeom prst="rect">
            <a:avLst/>
          </a:prstGeom>
          <a:solidFill>
            <a:schemeClr val="accent1"/>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2_01 - BLANK">
  <p:cSld name="32_01 - BLANK">
    <p:bg>
      <p:bgPr>
        <a:solidFill>
          <a:schemeClr val="dk1"/>
        </a:solidFill>
        <a:effectLst/>
      </p:bgPr>
    </p:bg>
    <p:spTree>
      <p:nvGrpSpPr>
        <p:cNvPr id="1" name="Shape 108"/>
        <p:cNvGrpSpPr/>
        <p:nvPr/>
      </p:nvGrpSpPr>
      <p:grpSpPr>
        <a:xfrm>
          <a:off x="0" y="0"/>
          <a:ext cx="0" cy="0"/>
          <a:chOff x="0" y="0"/>
          <a:chExt cx="0" cy="0"/>
        </a:xfrm>
      </p:grpSpPr>
      <p:sp>
        <p:nvSpPr>
          <p:cNvPr id="109" name="Google Shape;109;p55"/>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MOCKUP option 26">
  <p:cSld name="1_MOCKUP option 26">
    <p:bg>
      <p:bgPr>
        <a:solidFill>
          <a:schemeClr val="dk1"/>
        </a:solidFill>
        <a:effectLst/>
      </p:bgPr>
    </p:bg>
    <p:spTree>
      <p:nvGrpSpPr>
        <p:cNvPr id="1" name="Shape 227"/>
        <p:cNvGrpSpPr/>
        <p:nvPr/>
      </p:nvGrpSpPr>
      <p:grpSpPr>
        <a:xfrm>
          <a:off x="0" y="0"/>
          <a:ext cx="0" cy="0"/>
          <a:chOff x="0" y="0"/>
          <a:chExt cx="0" cy="0"/>
        </a:xfrm>
      </p:grpSpPr>
      <p:sp>
        <p:nvSpPr>
          <p:cNvPr id="228" name="Google Shape;228;p100"/>
          <p:cNvSpPr>
            <a:spLocks noGrp="1"/>
          </p:cNvSpPr>
          <p:nvPr>
            <p:ph type="pic" idx="2"/>
          </p:nvPr>
        </p:nvSpPr>
        <p:spPr>
          <a:xfrm>
            <a:off x="-1051230" y="2055991"/>
            <a:ext cx="8938536" cy="5514937"/>
          </a:xfrm>
          <a:prstGeom prst="rect">
            <a:avLst/>
          </a:prstGeom>
          <a:solidFill>
            <a:schemeClr val="accent1"/>
          </a:solid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MOCKUP option 29">
  <p:cSld name="1_MOCKUP option 29">
    <p:bg>
      <p:bgPr>
        <a:solidFill>
          <a:schemeClr val="dk1"/>
        </a:solidFill>
        <a:effectLst/>
      </p:bgPr>
    </p:bg>
    <p:spTree>
      <p:nvGrpSpPr>
        <p:cNvPr id="1" name="Shape 229"/>
        <p:cNvGrpSpPr/>
        <p:nvPr/>
      </p:nvGrpSpPr>
      <p:grpSpPr>
        <a:xfrm>
          <a:off x="0" y="0"/>
          <a:ext cx="0" cy="0"/>
          <a:chOff x="0" y="0"/>
          <a:chExt cx="0" cy="0"/>
        </a:xfrm>
      </p:grpSpPr>
      <p:sp>
        <p:nvSpPr>
          <p:cNvPr id="230" name="Google Shape;230;p101"/>
          <p:cNvSpPr>
            <a:spLocks noGrp="1"/>
          </p:cNvSpPr>
          <p:nvPr>
            <p:ph type="pic" idx="2"/>
          </p:nvPr>
        </p:nvSpPr>
        <p:spPr>
          <a:xfrm>
            <a:off x="2581398" y="3092501"/>
            <a:ext cx="6304344" cy="3881678"/>
          </a:xfrm>
          <a:prstGeom prst="rect">
            <a:avLst/>
          </a:prstGeom>
          <a:solidFill>
            <a:schemeClr val="accent1"/>
          </a:solid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1_MOCKUP option 13">
  <p:cSld name="1_MOCKUP option 13">
    <p:bg>
      <p:bgPr>
        <a:solidFill>
          <a:schemeClr val="dk1"/>
        </a:solidFill>
        <a:effectLst/>
      </p:bgPr>
    </p:bg>
    <p:spTree>
      <p:nvGrpSpPr>
        <p:cNvPr id="1" name="Shape 231"/>
        <p:cNvGrpSpPr/>
        <p:nvPr/>
      </p:nvGrpSpPr>
      <p:grpSpPr>
        <a:xfrm>
          <a:off x="0" y="0"/>
          <a:ext cx="0" cy="0"/>
          <a:chOff x="0" y="0"/>
          <a:chExt cx="0" cy="0"/>
        </a:xfrm>
      </p:grpSpPr>
      <p:sp>
        <p:nvSpPr>
          <p:cNvPr id="232" name="Google Shape;232;p102"/>
          <p:cNvSpPr>
            <a:spLocks noGrp="1"/>
          </p:cNvSpPr>
          <p:nvPr>
            <p:ph type="pic" idx="2"/>
          </p:nvPr>
        </p:nvSpPr>
        <p:spPr>
          <a:xfrm>
            <a:off x="9658351" y="2128838"/>
            <a:ext cx="6756400" cy="5199062"/>
          </a:xfrm>
          <a:prstGeom prst="rect">
            <a:avLst/>
          </a:prstGeom>
          <a:solidFill>
            <a:schemeClr val="accent1"/>
          </a:solidFill>
          <a:ln>
            <a:noFill/>
          </a:ln>
        </p:spPr>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3_MOCKUP option 31">
  <p:cSld name="3_MOCKUP option 31">
    <p:bg>
      <p:bgPr>
        <a:solidFill>
          <a:schemeClr val="dk1"/>
        </a:solidFill>
        <a:effectLst/>
      </p:bgPr>
    </p:bg>
    <p:spTree>
      <p:nvGrpSpPr>
        <p:cNvPr id="1" name="Shape 233"/>
        <p:cNvGrpSpPr/>
        <p:nvPr/>
      </p:nvGrpSpPr>
      <p:grpSpPr>
        <a:xfrm>
          <a:off x="0" y="0"/>
          <a:ext cx="0" cy="0"/>
          <a:chOff x="0" y="0"/>
          <a:chExt cx="0" cy="0"/>
        </a:xfrm>
      </p:grpSpPr>
      <p:sp>
        <p:nvSpPr>
          <p:cNvPr id="234" name="Google Shape;234;p103"/>
          <p:cNvSpPr>
            <a:spLocks noGrp="1"/>
          </p:cNvSpPr>
          <p:nvPr>
            <p:ph type="pic" idx="2"/>
          </p:nvPr>
        </p:nvSpPr>
        <p:spPr>
          <a:xfrm>
            <a:off x="9322212" y="3695700"/>
            <a:ext cx="5276850" cy="3270250"/>
          </a:xfrm>
          <a:prstGeom prst="rect">
            <a:avLst/>
          </a:prstGeom>
          <a:solidFill>
            <a:schemeClr val="accent1"/>
          </a:solid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1_MOCKUP option 16">
  <p:cSld name="1_MOCKUP option 16">
    <p:bg>
      <p:bgPr>
        <a:solidFill>
          <a:schemeClr val="dk1"/>
        </a:solidFill>
        <a:effectLst/>
      </p:bgPr>
    </p:bg>
    <p:spTree>
      <p:nvGrpSpPr>
        <p:cNvPr id="1" name="Shape 235"/>
        <p:cNvGrpSpPr/>
        <p:nvPr/>
      </p:nvGrpSpPr>
      <p:grpSpPr>
        <a:xfrm>
          <a:off x="0" y="0"/>
          <a:ext cx="0" cy="0"/>
          <a:chOff x="0" y="0"/>
          <a:chExt cx="0" cy="0"/>
        </a:xfrm>
      </p:grpSpPr>
      <p:sp>
        <p:nvSpPr>
          <p:cNvPr id="236" name="Google Shape;236;p104"/>
          <p:cNvSpPr>
            <a:spLocks noGrp="1"/>
          </p:cNvSpPr>
          <p:nvPr>
            <p:ph type="pic" idx="2"/>
          </p:nvPr>
        </p:nvSpPr>
        <p:spPr>
          <a:xfrm>
            <a:off x="6268382" y="3042864"/>
            <a:ext cx="5751236" cy="3564244"/>
          </a:xfrm>
          <a:prstGeom prst="rect">
            <a:avLst/>
          </a:prstGeom>
          <a:solidFill>
            <a:schemeClr val="accent1"/>
          </a:solidFill>
          <a:ln>
            <a:noFill/>
          </a:ln>
        </p:spPr>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MOCKUP option 24">
  <p:cSld name="1_MOCKUP option 24">
    <p:bg>
      <p:bgPr>
        <a:solidFill>
          <a:schemeClr val="dk1"/>
        </a:solidFill>
        <a:effectLst/>
      </p:bgPr>
    </p:bg>
    <p:spTree>
      <p:nvGrpSpPr>
        <p:cNvPr id="1" name="Shape 237"/>
        <p:cNvGrpSpPr/>
        <p:nvPr/>
      </p:nvGrpSpPr>
      <p:grpSpPr>
        <a:xfrm>
          <a:off x="0" y="0"/>
          <a:ext cx="0" cy="0"/>
          <a:chOff x="0" y="0"/>
          <a:chExt cx="0" cy="0"/>
        </a:xfrm>
      </p:grpSpPr>
      <p:sp>
        <p:nvSpPr>
          <p:cNvPr id="238" name="Google Shape;238;p105"/>
          <p:cNvSpPr>
            <a:spLocks noGrp="1"/>
          </p:cNvSpPr>
          <p:nvPr>
            <p:ph type="pic" idx="2"/>
          </p:nvPr>
        </p:nvSpPr>
        <p:spPr>
          <a:xfrm>
            <a:off x="2124000" y="2484000"/>
            <a:ext cx="6519672" cy="3730752"/>
          </a:xfrm>
          <a:prstGeom prst="rect">
            <a:avLst/>
          </a:prstGeom>
          <a:solidFill>
            <a:schemeClr val="accent1"/>
          </a:solidFill>
          <a:ln>
            <a:noFill/>
          </a:ln>
        </p:spPr>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1_MOCKUP option 25">
  <p:cSld name="1_MOCKUP option 25">
    <p:bg>
      <p:bgPr>
        <a:solidFill>
          <a:schemeClr val="dk1"/>
        </a:solidFill>
        <a:effectLst/>
      </p:bgPr>
    </p:bg>
    <p:spTree>
      <p:nvGrpSpPr>
        <p:cNvPr id="1" name="Shape 239"/>
        <p:cNvGrpSpPr/>
        <p:nvPr/>
      </p:nvGrpSpPr>
      <p:grpSpPr>
        <a:xfrm>
          <a:off x="0" y="0"/>
          <a:ext cx="0" cy="0"/>
          <a:chOff x="0" y="0"/>
          <a:chExt cx="0" cy="0"/>
        </a:xfrm>
      </p:grpSpPr>
      <p:sp>
        <p:nvSpPr>
          <p:cNvPr id="240" name="Google Shape;240;p106"/>
          <p:cNvSpPr>
            <a:spLocks noGrp="1"/>
          </p:cNvSpPr>
          <p:nvPr>
            <p:ph type="pic" idx="2"/>
          </p:nvPr>
        </p:nvSpPr>
        <p:spPr>
          <a:xfrm>
            <a:off x="9130319" y="2607703"/>
            <a:ext cx="6519672" cy="3730752"/>
          </a:xfrm>
          <a:prstGeom prst="rect">
            <a:avLst/>
          </a:prstGeom>
          <a:solidFill>
            <a:schemeClr val="accent1"/>
          </a:solidFill>
          <a:ln>
            <a:noFill/>
          </a:ln>
        </p:spPr>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1_MOCKUP option 15">
  <p:cSld name="1_MOCKUP option 15">
    <p:bg>
      <p:bgPr>
        <a:solidFill>
          <a:schemeClr val="dk1"/>
        </a:solidFill>
        <a:effectLst/>
      </p:bgPr>
    </p:bg>
    <p:spTree>
      <p:nvGrpSpPr>
        <p:cNvPr id="1" name="Shape 241"/>
        <p:cNvGrpSpPr/>
        <p:nvPr/>
      </p:nvGrpSpPr>
      <p:grpSpPr>
        <a:xfrm>
          <a:off x="0" y="0"/>
          <a:ext cx="0" cy="0"/>
          <a:chOff x="0" y="0"/>
          <a:chExt cx="0" cy="0"/>
        </a:xfrm>
      </p:grpSpPr>
      <p:sp>
        <p:nvSpPr>
          <p:cNvPr id="242" name="Google Shape;242;p107"/>
          <p:cNvSpPr>
            <a:spLocks noGrp="1"/>
          </p:cNvSpPr>
          <p:nvPr>
            <p:ph type="pic" idx="2"/>
          </p:nvPr>
        </p:nvSpPr>
        <p:spPr>
          <a:xfrm>
            <a:off x="6178550" y="3130550"/>
            <a:ext cx="5930900" cy="3378200"/>
          </a:xfrm>
          <a:prstGeom prst="rect">
            <a:avLst/>
          </a:prstGeom>
          <a:solidFill>
            <a:schemeClr val="accent1"/>
          </a:solidFill>
          <a:ln>
            <a:noFill/>
          </a:ln>
        </p:spPr>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MOCKUP option 20">
  <p:cSld name="1_MOCKUP option 20">
    <p:bg>
      <p:bgPr>
        <a:solidFill>
          <a:schemeClr val="dk1"/>
        </a:solidFill>
        <a:effectLst/>
      </p:bgPr>
    </p:bg>
    <p:spTree>
      <p:nvGrpSpPr>
        <p:cNvPr id="1" name="Shape 243"/>
        <p:cNvGrpSpPr/>
        <p:nvPr/>
      </p:nvGrpSpPr>
      <p:grpSpPr>
        <a:xfrm>
          <a:off x="0" y="0"/>
          <a:ext cx="0" cy="0"/>
          <a:chOff x="0" y="0"/>
          <a:chExt cx="0" cy="0"/>
        </a:xfrm>
      </p:grpSpPr>
      <p:sp>
        <p:nvSpPr>
          <p:cNvPr id="244" name="Google Shape;244;p108"/>
          <p:cNvSpPr>
            <a:spLocks noGrp="1"/>
          </p:cNvSpPr>
          <p:nvPr>
            <p:ph type="pic" idx="2"/>
          </p:nvPr>
        </p:nvSpPr>
        <p:spPr>
          <a:xfrm>
            <a:off x="2957513" y="3074105"/>
            <a:ext cx="4233862" cy="2388483"/>
          </a:xfrm>
          <a:prstGeom prst="rect">
            <a:avLst/>
          </a:prstGeom>
          <a:solidFill>
            <a:schemeClr val="accent1"/>
          </a:solidFill>
          <a:ln>
            <a:noFill/>
          </a:ln>
        </p:spPr>
      </p:sp>
      <p:sp>
        <p:nvSpPr>
          <p:cNvPr id="245" name="Google Shape;245;p108"/>
          <p:cNvSpPr>
            <a:spLocks noGrp="1"/>
          </p:cNvSpPr>
          <p:nvPr>
            <p:ph type="pic" idx="3"/>
          </p:nvPr>
        </p:nvSpPr>
        <p:spPr>
          <a:xfrm>
            <a:off x="11090336" y="3074105"/>
            <a:ext cx="4233862" cy="2388483"/>
          </a:xfrm>
          <a:prstGeom prst="rect">
            <a:avLst/>
          </a:prstGeom>
          <a:solidFill>
            <a:schemeClr val="accent1"/>
          </a:solidFill>
          <a:ln>
            <a:noFill/>
          </a:ln>
        </p:spPr>
      </p:sp>
      <p:sp>
        <p:nvSpPr>
          <p:cNvPr id="246" name="Google Shape;246;p108"/>
          <p:cNvSpPr>
            <a:spLocks noGrp="1"/>
          </p:cNvSpPr>
          <p:nvPr>
            <p:ph type="pic" idx="4"/>
          </p:nvPr>
        </p:nvSpPr>
        <p:spPr>
          <a:xfrm>
            <a:off x="6336506" y="2487613"/>
            <a:ext cx="5614988" cy="3178175"/>
          </a:xfrm>
          <a:prstGeom prst="rect">
            <a:avLst/>
          </a:prstGeom>
          <a:solidFill>
            <a:schemeClr val="accent1"/>
          </a:solidFill>
          <a:ln>
            <a:noFill/>
          </a:ln>
        </p:spPr>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MOCKUP option 17">
  <p:cSld name="1_MOCKUP option 17">
    <p:bg>
      <p:bgPr>
        <a:solidFill>
          <a:schemeClr val="dk1"/>
        </a:solidFill>
        <a:effectLst/>
      </p:bgPr>
    </p:bg>
    <p:spTree>
      <p:nvGrpSpPr>
        <p:cNvPr id="1" name="Shape 247"/>
        <p:cNvGrpSpPr/>
        <p:nvPr/>
      </p:nvGrpSpPr>
      <p:grpSpPr>
        <a:xfrm>
          <a:off x="0" y="0"/>
          <a:ext cx="0" cy="0"/>
          <a:chOff x="0" y="0"/>
          <a:chExt cx="0" cy="0"/>
        </a:xfrm>
      </p:grpSpPr>
      <p:sp>
        <p:nvSpPr>
          <p:cNvPr id="248" name="Google Shape;248;p109"/>
          <p:cNvSpPr>
            <a:spLocks noGrp="1"/>
          </p:cNvSpPr>
          <p:nvPr>
            <p:ph type="pic" idx="2"/>
          </p:nvPr>
        </p:nvSpPr>
        <p:spPr>
          <a:xfrm>
            <a:off x="3200400" y="3101340"/>
            <a:ext cx="3405823" cy="4046855"/>
          </a:xfrm>
          <a:prstGeom prst="roundRect">
            <a:avLst>
              <a:gd name="adj" fmla="val 14877"/>
            </a:avLst>
          </a:prstGeom>
          <a:solidFill>
            <a:schemeClr val="accent1"/>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5_01 - BLANK">
  <p:cSld name="35_01 - BLANK">
    <p:bg>
      <p:bgPr>
        <a:solidFill>
          <a:schemeClr val="dk1"/>
        </a:solidFill>
        <a:effectLst/>
      </p:bgPr>
    </p:bg>
    <p:spTree>
      <p:nvGrpSpPr>
        <p:cNvPr id="1" name="Shape 110"/>
        <p:cNvGrpSpPr/>
        <p:nvPr/>
      </p:nvGrpSpPr>
      <p:grpSpPr>
        <a:xfrm>
          <a:off x="0" y="0"/>
          <a:ext cx="0" cy="0"/>
          <a:chOff x="0" y="0"/>
          <a:chExt cx="0" cy="0"/>
        </a:xfrm>
      </p:grpSpPr>
      <p:sp>
        <p:nvSpPr>
          <p:cNvPr id="111" name="Google Shape;111;p56"/>
          <p:cNvSpPr/>
          <p:nvPr/>
        </p:nvSpPr>
        <p:spPr>
          <a:xfrm>
            <a:off x="0" y="9639297"/>
            <a:ext cx="18288001" cy="647702"/>
          </a:xfrm>
          <a:prstGeom prst="roundRect">
            <a:avLst>
              <a:gd name="adj" fmla="val 0"/>
            </a:avLst>
          </a:prstGeom>
          <a:solidFill>
            <a:srgbClr val="343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Source Sans Pro"/>
              <a:ea typeface="Source Sans Pro"/>
              <a:cs typeface="Source Sans Pro"/>
              <a:sym typeface="Source Sans Pro"/>
            </a:endParaRPr>
          </a:p>
        </p:txBody>
      </p:sp>
      <p:sp>
        <p:nvSpPr>
          <p:cNvPr id="112" name="Google Shape;112;p56"/>
          <p:cNvSpPr/>
          <p:nvPr/>
        </p:nvSpPr>
        <p:spPr>
          <a:xfrm>
            <a:off x="0" y="-2"/>
            <a:ext cx="18288001" cy="647702"/>
          </a:xfrm>
          <a:prstGeom prst="roundRect">
            <a:avLst>
              <a:gd name="adj" fmla="val 0"/>
            </a:avLst>
          </a:prstGeom>
          <a:solidFill>
            <a:srgbClr val="343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Source Sans Pro"/>
              <a:ea typeface="Source Sans Pro"/>
              <a:cs typeface="Source Sans Pro"/>
              <a:sym typeface="Source Sans Pro"/>
            </a:endParaRPr>
          </a:p>
        </p:txBody>
      </p:sp>
      <p:sp>
        <p:nvSpPr>
          <p:cNvPr id="113" name="Google Shape;113;p56"/>
          <p:cNvSpPr txBox="1"/>
          <p:nvPr/>
        </p:nvSpPr>
        <p:spPr>
          <a:xfrm>
            <a:off x="8553450" y="9316131"/>
            <a:ext cx="8362950" cy="64633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SG" sz="3600">
                <a:solidFill>
                  <a:srgbClr val="BFBFBF"/>
                </a:solidFill>
                <a:latin typeface="Source Sans Pro"/>
                <a:ea typeface="Source Sans Pro"/>
                <a:cs typeface="Source Sans Pro"/>
                <a:sym typeface="Source Sans Pro"/>
              </a:rPr>
              <a:t>www.company.com</a:t>
            </a:r>
            <a:endParaRPr sz="3600">
              <a:solidFill>
                <a:srgbClr val="BFBFBF"/>
              </a:solidFill>
              <a:latin typeface="Source Sans Pro"/>
              <a:ea typeface="Source Sans Pro"/>
              <a:cs typeface="Source Sans Pro"/>
              <a:sym typeface="Source Sans Pro"/>
            </a:endParaRPr>
          </a:p>
        </p:txBody>
      </p:sp>
      <p:sp>
        <p:nvSpPr>
          <p:cNvPr id="114" name="Google Shape;114;p56"/>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1_MOCKUP option 18">
  <p:cSld name="1_MOCKUP option 18">
    <p:bg>
      <p:bgPr>
        <a:solidFill>
          <a:schemeClr val="dk1"/>
        </a:solidFill>
        <a:effectLst/>
      </p:bgPr>
    </p:bg>
    <p:spTree>
      <p:nvGrpSpPr>
        <p:cNvPr id="1" name="Shape 249"/>
        <p:cNvGrpSpPr/>
        <p:nvPr/>
      </p:nvGrpSpPr>
      <p:grpSpPr>
        <a:xfrm>
          <a:off x="0" y="0"/>
          <a:ext cx="0" cy="0"/>
          <a:chOff x="0" y="0"/>
          <a:chExt cx="0" cy="0"/>
        </a:xfrm>
      </p:grpSpPr>
      <p:sp>
        <p:nvSpPr>
          <p:cNvPr id="250" name="Google Shape;250;p110"/>
          <p:cNvSpPr>
            <a:spLocks noGrp="1"/>
          </p:cNvSpPr>
          <p:nvPr>
            <p:ph type="pic" idx="2"/>
          </p:nvPr>
        </p:nvSpPr>
        <p:spPr>
          <a:xfrm>
            <a:off x="10607337" y="3702051"/>
            <a:ext cx="2591495" cy="3022600"/>
          </a:xfrm>
          <a:prstGeom prst="roundRect">
            <a:avLst>
              <a:gd name="adj" fmla="val 14877"/>
            </a:avLst>
          </a:prstGeom>
          <a:solidFill>
            <a:schemeClr val="accent1"/>
          </a:solidFill>
          <a:ln>
            <a:noFill/>
          </a:ln>
        </p:spPr>
      </p:sp>
      <p:sp>
        <p:nvSpPr>
          <p:cNvPr id="251" name="Google Shape;251;p110"/>
          <p:cNvSpPr>
            <a:spLocks noGrp="1"/>
          </p:cNvSpPr>
          <p:nvPr>
            <p:ph type="pic" idx="3"/>
          </p:nvPr>
        </p:nvSpPr>
        <p:spPr>
          <a:xfrm>
            <a:off x="8717577" y="3985260"/>
            <a:ext cx="2121087" cy="2532382"/>
          </a:xfrm>
          <a:prstGeom prst="roundRect">
            <a:avLst>
              <a:gd name="adj" fmla="val 16542"/>
            </a:avLst>
          </a:prstGeom>
          <a:solidFill>
            <a:schemeClr val="accent1"/>
          </a:solidFill>
          <a:ln>
            <a:noFill/>
          </a:ln>
        </p:spPr>
      </p:sp>
      <p:sp>
        <p:nvSpPr>
          <p:cNvPr id="252" name="Google Shape;252;p110"/>
          <p:cNvSpPr>
            <a:spLocks noGrp="1"/>
          </p:cNvSpPr>
          <p:nvPr>
            <p:ph type="pic" idx="4"/>
          </p:nvPr>
        </p:nvSpPr>
        <p:spPr>
          <a:xfrm>
            <a:off x="12892702" y="3985260"/>
            <a:ext cx="2121087" cy="2532382"/>
          </a:xfrm>
          <a:prstGeom prst="roundRect">
            <a:avLst>
              <a:gd name="adj" fmla="val 16542"/>
            </a:avLst>
          </a:prstGeom>
          <a:solidFill>
            <a:schemeClr val="accent1"/>
          </a:solid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1_MOCKUP option 14">
  <p:cSld name="1_MOCKUP option 14">
    <p:bg>
      <p:bgPr>
        <a:solidFill>
          <a:schemeClr val="dk1"/>
        </a:solidFill>
        <a:effectLst/>
      </p:bgPr>
    </p:bg>
    <p:spTree>
      <p:nvGrpSpPr>
        <p:cNvPr id="1" name="Shape 253"/>
        <p:cNvGrpSpPr/>
        <p:nvPr/>
      </p:nvGrpSpPr>
      <p:grpSpPr>
        <a:xfrm>
          <a:off x="0" y="0"/>
          <a:ext cx="0" cy="0"/>
          <a:chOff x="0" y="0"/>
          <a:chExt cx="0" cy="0"/>
        </a:xfrm>
      </p:grpSpPr>
      <p:sp>
        <p:nvSpPr>
          <p:cNvPr id="254" name="Google Shape;254;p111"/>
          <p:cNvSpPr>
            <a:spLocks noGrp="1"/>
          </p:cNvSpPr>
          <p:nvPr>
            <p:ph type="pic" idx="2"/>
          </p:nvPr>
        </p:nvSpPr>
        <p:spPr>
          <a:xfrm>
            <a:off x="6360450" y="2933700"/>
            <a:ext cx="9298177" cy="5045743"/>
          </a:xfrm>
          <a:prstGeom prst="rect">
            <a:avLst/>
          </a:prstGeom>
          <a:solidFill>
            <a:schemeClr val="accent1"/>
          </a:solidFill>
          <a:ln>
            <a:noFill/>
          </a:ln>
        </p:spPr>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2_IMAGE option 05">
  <p:cSld name="2_IMAGE option 05">
    <p:bg>
      <p:bgPr>
        <a:solidFill>
          <a:schemeClr val="dk1"/>
        </a:solidFill>
        <a:effectLst/>
      </p:bgPr>
    </p:bg>
    <p:spTree>
      <p:nvGrpSpPr>
        <p:cNvPr id="1" name="Shape 255"/>
        <p:cNvGrpSpPr/>
        <p:nvPr/>
      </p:nvGrpSpPr>
      <p:grpSpPr>
        <a:xfrm>
          <a:off x="0" y="0"/>
          <a:ext cx="0" cy="0"/>
          <a:chOff x="0" y="0"/>
          <a:chExt cx="0" cy="0"/>
        </a:xfrm>
      </p:grpSpPr>
      <p:sp>
        <p:nvSpPr>
          <p:cNvPr id="256" name="Google Shape;256;p112"/>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7" name="Google Shape;257;p112"/>
          <p:cNvSpPr>
            <a:spLocks noGrp="1"/>
          </p:cNvSpPr>
          <p:nvPr>
            <p:ph type="pic" idx="2"/>
          </p:nvPr>
        </p:nvSpPr>
        <p:spPr>
          <a:xfrm>
            <a:off x="1828800" y="2400300"/>
            <a:ext cx="5486400" cy="5486400"/>
          </a:xfrm>
          <a:prstGeom prst="ellipse">
            <a:avLst/>
          </a:prstGeom>
          <a:noFill/>
          <a:ln>
            <a:noFill/>
          </a:ln>
        </p:spPr>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2_IMAGE option 12">
  <p:cSld name="2_IMAGE option 12">
    <p:bg>
      <p:bgPr>
        <a:solidFill>
          <a:schemeClr val="dk1"/>
        </a:solidFill>
        <a:effectLst/>
      </p:bgPr>
    </p:bg>
    <p:spTree>
      <p:nvGrpSpPr>
        <p:cNvPr id="1" name="Shape 258"/>
        <p:cNvGrpSpPr/>
        <p:nvPr/>
      </p:nvGrpSpPr>
      <p:grpSpPr>
        <a:xfrm>
          <a:off x="0" y="0"/>
          <a:ext cx="0" cy="0"/>
          <a:chOff x="0" y="0"/>
          <a:chExt cx="0" cy="0"/>
        </a:xfrm>
      </p:grpSpPr>
      <p:sp>
        <p:nvSpPr>
          <p:cNvPr id="259" name="Google Shape;259;p113"/>
          <p:cNvSpPr>
            <a:spLocks noGrp="1"/>
          </p:cNvSpPr>
          <p:nvPr>
            <p:ph type="pic" idx="2"/>
          </p:nvPr>
        </p:nvSpPr>
        <p:spPr>
          <a:xfrm>
            <a:off x="1371600" y="1371600"/>
            <a:ext cx="5094000" cy="5004000"/>
          </a:xfrm>
          <a:prstGeom prst="rect">
            <a:avLst/>
          </a:prstGeom>
          <a:noFill/>
          <a:ln>
            <a:noFill/>
          </a:ln>
        </p:spPr>
      </p:sp>
      <p:sp>
        <p:nvSpPr>
          <p:cNvPr id="260" name="Google Shape;260;p113"/>
          <p:cNvSpPr>
            <a:spLocks noGrp="1"/>
          </p:cNvSpPr>
          <p:nvPr>
            <p:ph type="pic" idx="3"/>
          </p:nvPr>
        </p:nvSpPr>
        <p:spPr>
          <a:xfrm>
            <a:off x="6597000" y="1371600"/>
            <a:ext cx="5094000" cy="5004000"/>
          </a:xfrm>
          <a:prstGeom prst="rect">
            <a:avLst/>
          </a:prstGeom>
          <a:noFill/>
          <a:ln>
            <a:noFill/>
          </a:ln>
        </p:spPr>
      </p:sp>
      <p:sp>
        <p:nvSpPr>
          <p:cNvPr id="261" name="Google Shape;261;p113"/>
          <p:cNvSpPr>
            <a:spLocks noGrp="1"/>
          </p:cNvSpPr>
          <p:nvPr>
            <p:ph type="pic" idx="4"/>
          </p:nvPr>
        </p:nvSpPr>
        <p:spPr>
          <a:xfrm>
            <a:off x="11822400" y="1371600"/>
            <a:ext cx="5094000" cy="5004000"/>
          </a:xfrm>
          <a:prstGeom prst="rect">
            <a:avLst/>
          </a:prstGeom>
          <a:noFill/>
          <a:ln>
            <a:noFill/>
          </a:ln>
        </p:spPr>
      </p:sp>
      <p:sp>
        <p:nvSpPr>
          <p:cNvPr id="262" name="Google Shape;262;p113"/>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IMAGE option 15">
  <p:cSld name="2_IMAGE option 15">
    <p:bg>
      <p:bgPr>
        <a:solidFill>
          <a:schemeClr val="dk1"/>
        </a:solidFill>
        <a:effectLst/>
      </p:bgPr>
    </p:bg>
    <p:spTree>
      <p:nvGrpSpPr>
        <p:cNvPr id="1" name="Shape 263"/>
        <p:cNvGrpSpPr/>
        <p:nvPr/>
      </p:nvGrpSpPr>
      <p:grpSpPr>
        <a:xfrm>
          <a:off x="0" y="0"/>
          <a:ext cx="0" cy="0"/>
          <a:chOff x="0" y="0"/>
          <a:chExt cx="0" cy="0"/>
        </a:xfrm>
      </p:grpSpPr>
      <p:sp>
        <p:nvSpPr>
          <p:cNvPr id="264" name="Google Shape;264;p114"/>
          <p:cNvSpPr>
            <a:spLocks noGrp="1"/>
          </p:cNvSpPr>
          <p:nvPr>
            <p:ph type="pic" idx="2"/>
          </p:nvPr>
        </p:nvSpPr>
        <p:spPr>
          <a:xfrm>
            <a:off x="1371600" y="1371600"/>
            <a:ext cx="3780000" cy="3780000"/>
          </a:xfrm>
          <a:prstGeom prst="rect">
            <a:avLst/>
          </a:prstGeom>
          <a:noFill/>
          <a:ln>
            <a:noFill/>
          </a:ln>
        </p:spPr>
      </p:sp>
      <p:sp>
        <p:nvSpPr>
          <p:cNvPr id="265" name="Google Shape;265;p114"/>
          <p:cNvSpPr>
            <a:spLocks noGrp="1"/>
          </p:cNvSpPr>
          <p:nvPr>
            <p:ph type="pic" idx="3"/>
          </p:nvPr>
        </p:nvSpPr>
        <p:spPr>
          <a:xfrm>
            <a:off x="13136400" y="1371600"/>
            <a:ext cx="3780000" cy="3780000"/>
          </a:xfrm>
          <a:prstGeom prst="rect">
            <a:avLst/>
          </a:prstGeom>
          <a:noFill/>
          <a:ln>
            <a:noFill/>
          </a:ln>
        </p:spPr>
      </p:sp>
      <p:sp>
        <p:nvSpPr>
          <p:cNvPr id="266" name="Google Shape;266;p114"/>
          <p:cNvSpPr>
            <a:spLocks noGrp="1"/>
          </p:cNvSpPr>
          <p:nvPr>
            <p:ph type="pic" idx="4"/>
          </p:nvPr>
        </p:nvSpPr>
        <p:spPr>
          <a:xfrm>
            <a:off x="9214802" y="1371600"/>
            <a:ext cx="3780000" cy="3780000"/>
          </a:xfrm>
          <a:prstGeom prst="rect">
            <a:avLst/>
          </a:prstGeom>
          <a:noFill/>
          <a:ln>
            <a:noFill/>
          </a:ln>
        </p:spPr>
      </p:sp>
      <p:sp>
        <p:nvSpPr>
          <p:cNvPr id="267" name="Google Shape;267;p114"/>
          <p:cNvSpPr>
            <a:spLocks noGrp="1"/>
          </p:cNvSpPr>
          <p:nvPr>
            <p:ph type="pic" idx="5"/>
          </p:nvPr>
        </p:nvSpPr>
        <p:spPr>
          <a:xfrm>
            <a:off x="5293198" y="1371600"/>
            <a:ext cx="3780000" cy="3780000"/>
          </a:xfrm>
          <a:prstGeom prst="rect">
            <a:avLst/>
          </a:prstGeom>
          <a:noFill/>
          <a:ln>
            <a:noFill/>
          </a:ln>
        </p:spPr>
      </p:sp>
      <p:sp>
        <p:nvSpPr>
          <p:cNvPr id="268" name="Google Shape;268;p114"/>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1_IMAGE option 36">
  <p:cSld name="1_IMAGE option 36">
    <p:bg>
      <p:bgPr>
        <a:solidFill>
          <a:schemeClr val="dk1"/>
        </a:solidFill>
        <a:effectLst/>
      </p:bgPr>
    </p:bg>
    <p:spTree>
      <p:nvGrpSpPr>
        <p:cNvPr id="1" name="Shape 269"/>
        <p:cNvGrpSpPr/>
        <p:nvPr/>
      </p:nvGrpSpPr>
      <p:grpSpPr>
        <a:xfrm>
          <a:off x="0" y="0"/>
          <a:ext cx="0" cy="0"/>
          <a:chOff x="0" y="0"/>
          <a:chExt cx="0" cy="0"/>
        </a:xfrm>
      </p:grpSpPr>
      <p:sp>
        <p:nvSpPr>
          <p:cNvPr id="270" name="Google Shape;270;p115"/>
          <p:cNvSpPr>
            <a:spLocks noGrp="1"/>
          </p:cNvSpPr>
          <p:nvPr>
            <p:ph type="pic" idx="2"/>
          </p:nvPr>
        </p:nvSpPr>
        <p:spPr>
          <a:xfrm>
            <a:off x="1371600" y="1371602"/>
            <a:ext cx="3780000" cy="3708000"/>
          </a:xfrm>
          <a:prstGeom prst="rect">
            <a:avLst/>
          </a:prstGeom>
          <a:noFill/>
          <a:ln>
            <a:noFill/>
          </a:ln>
        </p:spPr>
      </p:sp>
      <p:sp>
        <p:nvSpPr>
          <p:cNvPr id="271" name="Google Shape;271;p115"/>
          <p:cNvSpPr>
            <a:spLocks noGrp="1"/>
          </p:cNvSpPr>
          <p:nvPr>
            <p:ph type="pic" idx="3"/>
          </p:nvPr>
        </p:nvSpPr>
        <p:spPr>
          <a:xfrm>
            <a:off x="9214802" y="1371602"/>
            <a:ext cx="3780000" cy="3708000"/>
          </a:xfrm>
          <a:prstGeom prst="rect">
            <a:avLst/>
          </a:prstGeom>
          <a:noFill/>
          <a:ln>
            <a:noFill/>
          </a:ln>
        </p:spPr>
      </p:sp>
      <p:sp>
        <p:nvSpPr>
          <p:cNvPr id="272" name="Google Shape;272;p115"/>
          <p:cNvSpPr>
            <a:spLocks noGrp="1"/>
          </p:cNvSpPr>
          <p:nvPr>
            <p:ph type="pic" idx="4"/>
          </p:nvPr>
        </p:nvSpPr>
        <p:spPr>
          <a:xfrm>
            <a:off x="9214802" y="5207398"/>
            <a:ext cx="3780000" cy="3708000"/>
          </a:xfrm>
          <a:prstGeom prst="rect">
            <a:avLst/>
          </a:prstGeom>
          <a:noFill/>
          <a:ln>
            <a:noFill/>
          </a:ln>
        </p:spPr>
      </p:sp>
      <p:sp>
        <p:nvSpPr>
          <p:cNvPr id="273" name="Google Shape;273;p115"/>
          <p:cNvSpPr>
            <a:spLocks noGrp="1"/>
          </p:cNvSpPr>
          <p:nvPr>
            <p:ph type="pic" idx="5"/>
          </p:nvPr>
        </p:nvSpPr>
        <p:spPr>
          <a:xfrm>
            <a:off x="1371600" y="5207398"/>
            <a:ext cx="3780000" cy="3708000"/>
          </a:xfrm>
          <a:prstGeom prst="rect">
            <a:avLst/>
          </a:prstGeom>
          <a:noFill/>
          <a:ln>
            <a:noFill/>
          </a:ln>
        </p:spPr>
      </p:sp>
      <p:sp>
        <p:nvSpPr>
          <p:cNvPr id="274" name="Google Shape;274;p115"/>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IMAGE option 40">
  <p:cSld name="1_IMAGE option 40">
    <p:bg>
      <p:bgPr>
        <a:solidFill>
          <a:schemeClr val="dk1"/>
        </a:solidFill>
        <a:effectLst/>
      </p:bgPr>
    </p:bg>
    <p:spTree>
      <p:nvGrpSpPr>
        <p:cNvPr id="1" name="Shape 275"/>
        <p:cNvGrpSpPr/>
        <p:nvPr/>
      </p:nvGrpSpPr>
      <p:grpSpPr>
        <a:xfrm>
          <a:off x="0" y="0"/>
          <a:ext cx="0" cy="0"/>
          <a:chOff x="0" y="0"/>
          <a:chExt cx="0" cy="0"/>
        </a:xfrm>
      </p:grpSpPr>
      <p:sp>
        <p:nvSpPr>
          <p:cNvPr id="276" name="Google Shape;276;p116"/>
          <p:cNvSpPr>
            <a:spLocks noGrp="1"/>
          </p:cNvSpPr>
          <p:nvPr>
            <p:ph type="pic" idx="2"/>
          </p:nvPr>
        </p:nvSpPr>
        <p:spPr>
          <a:xfrm>
            <a:off x="9784080" y="2533177"/>
            <a:ext cx="2450592" cy="2450592"/>
          </a:xfrm>
          <a:prstGeom prst="rect">
            <a:avLst/>
          </a:prstGeom>
          <a:noFill/>
          <a:ln>
            <a:noFill/>
          </a:ln>
        </p:spPr>
      </p:sp>
      <p:sp>
        <p:nvSpPr>
          <p:cNvPr id="277" name="Google Shape;277;p116"/>
          <p:cNvSpPr>
            <a:spLocks noGrp="1"/>
          </p:cNvSpPr>
          <p:nvPr>
            <p:ph type="pic" idx="3"/>
          </p:nvPr>
        </p:nvSpPr>
        <p:spPr>
          <a:xfrm>
            <a:off x="6053328" y="2533177"/>
            <a:ext cx="2450592" cy="2450592"/>
          </a:xfrm>
          <a:prstGeom prst="rect">
            <a:avLst/>
          </a:prstGeom>
          <a:noFill/>
          <a:ln>
            <a:noFill/>
          </a:ln>
        </p:spPr>
      </p:sp>
      <p:sp>
        <p:nvSpPr>
          <p:cNvPr id="278" name="Google Shape;278;p116"/>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IMAGE option 43">
  <p:cSld name="1_IMAGE option 43">
    <p:bg>
      <p:bgPr>
        <a:solidFill>
          <a:schemeClr val="dk1"/>
        </a:solidFill>
        <a:effectLst/>
      </p:bgPr>
    </p:bg>
    <p:spTree>
      <p:nvGrpSpPr>
        <p:cNvPr id="1" name="Shape 279"/>
        <p:cNvGrpSpPr/>
        <p:nvPr/>
      </p:nvGrpSpPr>
      <p:grpSpPr>
        <a:xfrm>
          <a:off x="0" y="0"/>
          <a:ext cx="0" cy="0"/>
          <a:chOff x="0" y="0"/>
          <a:chExt cx="0" cy="0"/>
        </a:xfrm>
      </p:grpSpPr>
      <p:sp>
        <p:nvSpPr>
          <p:cNvPr id="280" name="Google Shape;280;p117"/>
          <p:cNvSpPr>
            <a:spLocks noGrp="1"/>
          </p:cNvSpPr>
          <p:nvPr>
            <p:ph type="pic" idx="2"/>
          </p:nvPr>
        </p:nvSpPr>
        <p:spPr>
          <a:xfrm>
            <a:off x="5891900" y="3809100"/>
            <a:ext cx="2669700" cy="2669700"/>
          </a:xfrm>
          <a:prstGeom prst="ellipse">
            <a:avLst/>
          </a:prstGeom>
          <a:noFill/>
          <a:ln>
            <a:noFill/>
          </a:ln>
        </p:spPr>
      </p:sp>
      <p:sp>
        <p:nvSpPr>
          <p:cNvPr id="281" name="Google Shape;281;p117"/>
          <p:cNvSpPr>
            <a:spLocks noGrp="1"/>
          </p:cNvSpPr>
          <p:nvPr>
            <p:ph type="pic" idx="3"/>
          </p:nvPr>
        </p:nvSpPr>
        <p:spPr>
          <a:xfrm>
            <a:off x="9726400" y="3809100"/>
            <a:ext cx="2669700" cy="2669700"/>
          </a:xfrm>
          <a:prstGeom prst="ellipse">
            <a:avLst/>
          </a:prstGeom>
          <a:noFill/>
          <a:ln>
            <a:noFill/>
          </a:ln>
        </p:spPr>
      </p:sp>
      <p:sp>
        <p:nvSpPr>
          <p:cNvPr id="282" name="Google Shape;282;p117"/>
          <p:cNvSpPr>
            <a:spLocks noGrp="1"/>
          </p:cNvSpPr>
          <p:nvPr>
            <p:ph type="pic" idx="4"/>
          </p:nvPr>
        </p:nvSpPr>
        <p:spPr>
          <a:xfrm>
            <a:off x="13560900" y="3809100"/>
            <a:ext cx="2669700" cy="2669700"/>
          </a:xfrm>
          <a:prstGeom prst="ellipse">
            <a:avLst/>
          </a:prstGeom>
          <a:noFill/>
          <a:ln>
            <a:noFill/>
          </a:ln>
        </p:spPr>
      </p:sp>
      <p:sp>
        <p:nvSpPr>
          <p:cNvPr id="283" name="Google Shape;283;p117"/>
          <p:cNvSpPr>
            <a:spLocks noGrp="1"/>
          </p:cNvSpPr>
          <p:nvPr>
            <p:ph type="pic" idx="5"/>
          </p:nvPr>
        </p:nvSpPr>
        <p:spPr>
          <a:xfrm>
            <a:off x="2057400" y="3809100"/>
            <a:ext cx="2669700" cy="2669700"/>
          </a:xfrm>
          <a:prstGeom prst="ellipse">
            <a:avLst/>
          </a:prstGeom>
          <a:noFill/>
          <a:ln>
            <a:noFill/>
          </a:ln>
        </p:spPr>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2_IMAGE option 20">
  <p:cSld name="2_IMAGE option 20">
    <p:bg>
      <p:bgPr>
        <a:solidFill>
          <a:schemeClr val="dk1"/>
        </a:solidFill>
        <a:effectLst/>
      </p:bgPr>
    </p:bg>
    <p:spTree>
      <p:nvGrpSpPr>
        <p:cNvPr id="1" name="Shape 284"/>
        <p:cNvGrpSpPr/>
        <p:nvPr/>
      </p:nvGrpSpPr>
      <p:grpSpPr>
        <a:xfrm>
          <a:off x="0" y="0"/>
          <a:ext cx="0" cy="0"/>
          <a:chOff x="0" y="0"/>
          <a:chExt cx="0" cy="0"/>
        </a:xfrm>
      </p:grpSpPr>
      <p:sp>
        <p:nvSpPr>
          <p:cNvPr id="285" name="Google Shape;285;p118"/>
          <p:cNvSpPr>
            <a:spLocks noGrp="1"/>
          </p:cNvSpPr>
          <p:nvPr>
            <p:ph type="pic" idx="2"/>
          </p:nvPr>
        </p:nvSpPr>
        <p:spPr>
          <a:xfrm>
            <a:off x="9214802" y="1371602"/>
            <a:ext cx="3780000" cy="3708000"/>
          </a:xfrm>
          <a:prstGeom prst="rect">
            <a:avLst/>
          </a:prstGeom>
          <a:noFill/>
          <a:ln>
            <a:noFill/>
          </a:ln>
        </p:spPr>
      </p:sp>
      <p:sp>
        <p:nvSpPr>
          <p:cNvPr id="286" name="Google Shape;286;p118"/>
          <p:cNvSpPr>
            <a:spLocks noGrp="1"/>
          </p:cNvSpPr>
          <p:nvPr>
            <p:ph type="pic" idx="3"/>
          </p:nvPr>
        </p:nvSpPr>
        <p:spPr>
          <a:xfrm>
            <a:off x="9214802" y="5207398"/>
            <a:ext cx="3780000" cy="3708000"/>
          </a:xfrm>
          <a:prstGeom prst="rect">
            <a:avLst/>
          </a:prstGeom>
          <a:noFill/>
          <a:ln>
            <a:noFill/>
          </a:ln>
        </p:spPr>
      </p:sp>
      <p:sp>
        <p:nvSpPr>
          <p:cNvPr id="287" name="Google Shape;287;p118"/>
          <p:cNvSpPr>
            <a:spLocks noGrp="1"/>
          </p:cNvSpPr>
          <p:nvPr>
            <p:ph type="pic" idx="4"/>
          </p:nvPr>
        </p:nvSpPr>
        <p:spPr>
          <a:xfrm>
            <a:off x="1371600" y="5207398"/>
            <a:ext cx="3780000" cy="3708000"/>
          </a:xfrm>
          <a:prstGeom prst="rect">
            <a:avLst/>
          </a:prstGeom>
          <a:noFill/>
          <a:ln>
            <a:noFill/>
          </a:ln>
        </p:spPr>
      </p:sp>
      <p:sp>
        <p:nvSpPr>
          <p:cNvPr id="288" name="Google Shape;288;p118"/>
          <p:cNvSpPr>
            <a:spLocks noGrp="1"/>
          </p:cNvSpPr>
          <p:nvPr>
            <p:ph type="pic" idx="5"/>
          </p:nvPr>
        </p:nvSpPr>
        <p:spPr>
          <a:xfrm>
            <a:off x="5293199" y="1371602"/>
            <a:ext cx="3780000" cy="3708000"/>
          </a:xfrm>
          <a:prstGeom prst="rect">
            <a:avLst/>
          </a:prstGeom>
          <a:noFill/>
          <a:ln>
            <a:noFill/>
          </a:ln>
        </p:spPr>
      </p:sp>
      <p:sp>
        <p:nvSpPr>
          <p:cNvPr id="289" name="Google Shape;289;p118"/>
          <p:cNvSpPr>
            <a:spLocks noGrp="1"/>
          </p:cNvSpPr>
          <p:nvPr>
            <p:ph type="pic" idx="6"/>
          </p:nvPr>
        </p:nvSpPr>
        <p:spPr>
          <a:xfrm>
            <a:off x="5293199" y="5207398"/>
            <a:ext cx="3780000" cy="3708000"/>
          </a:xfrm>
          <a:prstGeom prst="rect">
            <a:avLst/>
          </a:prstGeom>
          <a:noFill/>
          <a:ln>
            <a:noFill/>
          </a:ln>
        </p:spPr>
      </p:sp>
      <p:sp>
        <p:nvSpPr>
          <p:cNvPr id="290" name="Google Shape;290;p118"/>
          <p:cNvSpPr>
            <a:spLocks noGrp="1"/>
          </p:cNvSpPr>
          <p:nvPr>
            <p:ph type="pic" idx="7"/>
          </p:nvPr>
        </p:nvSpPr>
        <p:spPr>
          <a:xfrm>
            <a:off x="13136400" y="1371602"/>
            <a:ext cx="3780000" cy="3708000"/>
          </a:xfrm>
          <a:prstGeom prst="rect">
            <a:avLst/>
          </a:prstGeom>
          <a:noFill/>
          <a:ln>
            <a:noFill/>
          </a:ln>
        </p:spPr>
      </p:sp>
      <p:sp>
        <p:nvSpPr>
          <p:cNvPr id="291" name="Google Shape;291;p118"/>
          <p:cNvSpPr txBox="1">
            <a:spLocks noGrp="1"/>
          </p:cNvSpPr>
          <p:nvPr>
            <p:ph type="title"/>
          </p:nvPr>
        </p:nvSpPr>
        <p:spPr>
          <a:xfrm>
            <a:off x="4038600" y="307236"/>
            <a:ext cx="12877800" cy="757130"/>
          </a:xfrm>
          <a:prstGeom prst="rect">
            <a:avLst/>
          </a:prstGeom>
          <a:noFill/>
          <a:ln>
            <a:noFill/>
          </a:ln>
        </p:spPr>
        <p:txBody>
          <a:bodyPr spcFirstLastPara="1" wrap="square" lIns="91425" tIns="45700" rIns="91425" bIns="45700" anchor="t" anchorCtr="0">
            <a:spAutoFit/>
          </a:bodyPr>
          <a:lstStyle>
            <a:lvl1pPr marR="0" lvl="0" algn="r"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1_IMAGE option 37">
  <p:cSld name="1_IMAGE option 37">
    <p:bg>
      <p:bgPr>
        <a:solidFill>
          <a:schemeClr val="dk1"/>
        </a:solidFill>
        <a:effectLst/>
      </p:bgPr>
    </p:bg>
    <p:spTree>
      <p:nvGrpSpPr>
        <p:cNvPr id="1" name="Shape 292"/>
        <p:cNvGrpSpPr/>
        <p:nvPr/>
      </p:nvGrpSpPr>
      <p:grpSpPr>
        <a:xfrm>
          <a:off x="0" y="0"/>
          <a:ext cx="0" cy="0"/>
          <a:chOff x="0" y="0"/>
          <a:chExt cx="0" cy="0"/>
        </a:xfrm>
      </p:grpSpPr>
      <p:sp>
        <p:nvSpPr>
          <p:cNvPr id="293" name="Google Shape;293;p119"/>
          <p:cNvSpPr>
            <a:spLocks noGrp="1"/>
          </p:cNvSpPr>
          <p:nvPr>
            <p:ph type="pic" idx="2"/>
          </p:nvPr>
        </p:nvSpPr>
        <p:spPr>
          <a:xfrm>
            <a:off x="1371600" y="1371599"/>
            <a:ext cx="2520000" cy="2520000"/>
          </a:xfrm>
          <a:prstGeom prst="rect">
            <a:avLst/>
          </a:prstGeom>
          <a:noFill/>
          <a:ln>
            <a:noFill/>
          </a:ln>
        </p:spPr>
      </p:sp>
      <p:sp>
        <p:nvSpPr>
          <p:cNvPr id="294" name="Google Shape;294;p119"/>
          <p:cNvSpPr>
            <a:spLocks noGrp="1"/>
          </p:cNvSpPr>
          <p:nvPr>
            <p:ph type="pic" idx="3"/>
          </p:nvPr>
        </p:nvSpPr>
        <p:spPr>
          <a:xfrm>
            <a:off x="3891600" y="1371599"/>
            <a:ext cx="2520000" cy="2520000"/>
          </a:xfrm>
          <a:prstGeom prst="rect">
            <a:avLst/>
          </a:prstGeom>
          <a:noFill/>
          <a:ln>
            <a:noFill/>
          </a:ln>
        </p:spPr>
      </p:sp>
      <p:sp>
        <p:nvSpPr>
          <p:cNvPr id="295" name="Google Shape;295;p119"/>
          <p:cNvSpPr>
            <a:spLocks noGrp="1"/>
          </p:cNvSpPr>
          <p:nvPr>
            <p:ph type="pic" idx="4"/>
          </p:nvPr>
        </p:nvSpPr>
        <p:spPr>
          <a:xfrm>
            <a:off x="6411600" y="1371599"/>
            <a:ext cx="2520000" cy="2520000"/>
          </a:xfrm>
          <a:prstGeom prst="rect">
            <a:avLst/>
          </a:prstGeom>
          <a:noFill/>
          <a:ln>
            <a:noFill/>
          </a:ln>
        </p:spPr>
      </p:sp>
      <p:sp>
        <p:nvSpPr>
          <p:cNvPr id="296" name="Google Shape;296;p119"/>
          <p:cNvSpPr>
            <a:spLocks noGrp="1"/>
          </p:cNvSpPr>
          <p:nvPr>
            <p:ph type="pic" idx="5"/>
          </p:nvPr>
        </p:nvSpPr>
        <p:spPr>
          <a:xfrm>
            <a:off x="1371600" y="3891600"/>
            <a:ext cx="2520000" cy="2520000"/>
          </a:xfrm>
          <a:prstGeom prst="rect">
            <a:avLst/>
          </a:prstGeom>
          <a:noFill/>
          <a:ln>
            <a:noFill/>
          </a:ln>
        </p:spPr>
      </p:sp>
      <p:sp>
        <p:nvSpPr>
          <p:cNvPr id="297" name="Google Shape;297;p119"/>
          <p:cNvSpPr>
            <a:spLocks noGrp="1"/>
          </p:cNvSpPr>
          <p:nvPr>
            <p:ph type="pic" idx="6"/>
          </p:nvPr>
        </p:nvSpPr>
        <p:spPr>
          <a:xfrm>
            <a:off x="3891600" y="3891600"/>
            <a:ext cx="2520000" cy="2520000"/>
          </a:xfrm>
          <a:prstGeom prst="rect">
            <a:avLst/>
          </a:prstGeom>
          <a:noFill/>
          <a:ln>
            <a:noFill/>
          </a:ln>
        </p:spPr>
      </p:sp>
      <p:sp>
        <p:nvSpPr>
          <p:cNvPr id="298" name="Google Shape;298;p119"/>
          <p:cNvSpPr>
            <a:spLocks noGrp="1"/>
          </p:cNvSpPr>
          <p:nvPr>
            <p:ph type="pic" idx="7"/>
          </p:nvPr>
        </p:nvSpPr>
        <p:spPr>
          <a:xfrm>
            <a:off x="6411600" y="3891600"/>
            <a:ext cx="2520000" cy="2520000"/>
          </a:xfrm>
          <a:prstGeom prst="rect">
            <a:avLst/>
          </a:prstGeom>
          <a:noFill/>
          <a:ln>
            <a:noFill/>
          </a:ln>
        </p:spPr>
      </p:sp>
      <p:sp>
        <p:nvSpPr>
          <p:cNvPr id="299" name="Google Shape;299;p119"/>
          <p:cNvSpPr>
            <a:spLocks noGrp="1"/>
          </p:cNvSpPr>
          <p:nvPr>
            <p:ph type="pic" idx="8"/>
          </p:nvPr>
        </p:nvSpPr>
        <p:spPr>
          <a:xfrm>
            <a:off x="1371600" y="6411600"/>
            <a:ext cx="2520000" cy="2520000"/>
          </a:xfrm>
          <a:prstGeom prst="rect">
            <a:avLst/>
          </a:prstGeom>
          <a:noFill/>
          <a:ln>
            <a:noFill/>
          </a:ln>
        </p:spPr>
      </p:sp>
      <p:sp>
        <p:nvSpPr>
          <p:cNvPr id="300" name="Google Shape;300;p119"/>
          <p:cNvSpPr>
            <a:spLocks noGrp="1"/>
          </p:cNvSpPr>
          <p:nvPr>
            <p:ph type="pic" idx="9"/>
          </p:nvPr>
        </p:nvSpPr>
        <p:spPr>
          <a:xfrm>
            <a:off x="3891600" y="6411600"/>
            <a:ext cx="2520000" cy="2520000"/>
          </a:xfrm>
          <a:prstGeom prst="rect">
            <a:avLst/>
          </a:prstGeom>
          <a:noFill/>
          <a:ln>
            <a:noFill/>
          </a:ln>
        </p:spPr>
      </p:sp>
      <p:sp>
        <p:nvSpPr>
          <p:cNvPr id="301" name="Google Shape;301;p119"/>
          <p:cNvSpPr>
            <a:spLocks noGrp="1"/>
          </p:cNvSpPr>
          <p:nvPr>
            <p:ph type="pic" idx="13"/>
          </p:nvPr>
        </p:nvSpPr>
        <p:spPr>
          <a:xfrm>
            <a:off x="6411600" y="6411600"/>
            <a:ext cx="2520000" cy="2520000"/>
          </a:xfrm>
          <a:prstGeom prst="rect">
            <a:avLst/>
          </a:prstGeom>
          <a:noFill/>
          <a:ln>
            <a:noFill/>
          </a:ln>
        </p:spPr>
      </p:sp>
      <p:sp>
        <p:nvSpPr>
          <p:cNvPr id="302" name="Google Shape;302;p119"/>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24_BLANK">
  <p:cSld name="24_BLANK">
    <p:bg>
      <p:bgPr>
        <a:solidFill>
          <a:schemeClr val="dk1"/>
        </a:solidFill>
        <a:effectLst/>
      </p:bgPr>
    </p:bg>
    <p:spTree>
      <p:nvGrpSpPr>
        <p:cNvPr id="1" name="Shape 115"/>
        <p:cNvGrpSpPr/>
        <p:nvPr/>
      </p:nvGrpSpPr>
      <p:grpSpPr>
        <a:xfrm>
          <a:off x="0" y="0"/>
          <a:ext cx="0" cy="0"/>
          <a:chOff x="0" y="0"/>
          <a:chExt cx="0" cy="0"/>
        </a:xfrm>
      </p:grpSpPr>
      <p:sp>
        <p:nvSpPr>
          <p:cNvPr id="116" name="Google Shape;116;p57"/>
          <p:cNvSpPr>
            <a:spLocks noGrp="1"/>
          </p:cNvSpPr>
          <p:nvPr>
            <p:ph type="pic" idx="2"/>
          </p:nvPr>
        </p:nvSpPr>
        <p:spPr>
          <a:xfrm>
            <a:off x="0" y="0"/>
            <a:ext cx="18288001" cy="10287000"/>
          </a:xfrm>
          <a:prstGeom prst="rect">
            <a:avLst/>
          </a:prstGeom>
          <a:noFill/>
          <a:ln>
            <a:noFill/>
          </a:ln>
        </p:spPr>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1_IMAGE option 35">
  <p:cSld name="1_IMAGE option 35">
    <p:bg>
      <p:bgPr>
        <a:solidFill>
          <a:schemeClr val="dk1"/>
        </a:solidFill>
        <a:effectLst/>
      </p:bgPr>
    </p:bg>
    <p:spTree>
      <p:nvGrpSpPr>
        <p:cNvPr id="1" name="Shape 303"/>
        <p:cNvGrpSpPr/>
        <p:nvPr/>
      </p:nvGrpSpPr>
      <p:grpSpPr>
        <a:xfrm>
          <a:off x="0" y="0"/>
          <a:ext cx="0" cy="0"/>
          <a:chOff x="0" y="0"/>
          <a:chExt cx="0" cy="0"/>
        </a:xfrm>
      </p:grpSpPr>
      <p:sp>
        <p:nvSpPr>
          <p:cNvPr id="304" name="Google Shape;304;p120"/>
          <p:cNvSpPr>
            <a:spLocks noGrp="1"/>
          </p:cNvSpPr>
          <p:nvPr>
            <p:ph type="pic" idx="2"/>
          </p:nvPr>
        </p:nvSpPr>
        <p:spPr>
          <a:xfrm>
            <a:off x="5486400" y="1866900"/>
            <a:ext cx="3140364" cy="2278439"/>
          </a:xfrm>
          <a:prstGeom prst="rect">
            <a:avLst/>
          </a:prstGeom>
          <a:noFill/>
          <a:ln>
            <a:noFill/>
          </a:ln>
        </p:spPr>
      </p:sp>
      <p:sp>
        <p:nvSpPr>
          <p:cNvPr id="305" name="Google Shape;305;p120"/>
          <p:cNvSpPr>
            <a:spLocks noGrp="1"/>
          </p:cNvSpPr>
          <p:nvPr>
            <p:ph type="pic" idx="3"/>
          </p:nvPr>
        </p:nvSpPr>
        <p:spPr>
          <a:xfrm>
            <a:off x="5486400" y="5372100"/>
            <a:ext cx="3140364" cy="2278439"/>
          </a:xfrm>
          <a:prstGeom prst="rect">
            <a:avLst/>
          </a:prstGeom>
          <a:noFill/>
          <a:ln>
            <a:noFill/>
          </a:ln>
        </p:spPr>
      </p:sp>
      <p:sp>
        <p:nvSpPr>
          <p:cNvPr id="306" name="Google Shape;306;p120"/>
          <p:cNvSpPr>
            <a:spLocks noGrp="1"/>
          </p:cNvSpPr>
          <p:nvPr>
            <p:ph type="pic" idx="4"/>
          </p:nvPr>
        </p:nvSpPr>
        <p:spPr>
          <a:xfrm>
            <a:off x="1888837" y="5372100"/>
            <a:ext cx="3140364" cy="2278439"/>
          </a:xfrm>
          <a:prstGeom prst="rect">
            <a:avLst/>
          </a:prstGeom>
          <a:noFill/>
          <a:ln>
            <a:noFill/>
          </a:ln>
        </p:spPr>
      </p:sp>
      <p:sp>
        <p:nvSpPr>
          <p:cNvPr id="307" name="Google Shape;307;p120"/>
          <p:cNvSpPr>
            <a:spLocks noGrp="1"/>
          </p:cNvSpPr>
          <p:nvPr>
            <p:ph type="pic" idx="5"/>
          </p:nvPr>
        </p:nvSpPr>
        <p:spPr>
          <a:xfrm>
            <a:off x="1888837" y="1866900"/>
            <a:ext cx="3140364" cy="2278439"/>
          </a:xfrm>
          <a:prstGeom prst="rect">
            <a:avLst/>
          </a:prstGeom>
          <a:noFill/>
          <a:ln>
            <a:noFill/>
          </a:ln>
        </p:spPr>
      </p:sp>
      <p:sp>
        <p:nvSpPr>
          <p:cNvPr id="308" name="Google Shape;308;p120"/>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1_IMAGE option 38">
  <p:cSld name="1_IMAGE option 38">
    <p:bg>
      <p:bgPr>
        <a:solidFill>
          <a:schemeClr val="dk1"/>
        </a:solidFill>
        <a:effectLst/>
      </p:bgPr>
    </p:bg>
    <p:spTree>
      <p:nvGrpSpPr>
        <p:cNvPr id="1" name="Shape 309"/>
        <p:cNvGrpSpPr/>
        <p:nvPr/>
      </p:nvGrpSpPr>
      <p:grpSpPr>
        <a:xfrm>
          <a:off x="0" y="0"/>
          <a:ext cx="0" cy="0"/>
          <a:chOff x="0" y="0"/>
          <a:chExt cx="0" cy="0"/>
        </a:xfrm>
      </p:grpSpPr>
      <p:sp>
        <p:nvSpPr>
          <p:cNvPr id="310" name="Google Shape;310;p121"/>
          <p:cNvSpPr>
            <a:spLocks noGrp="1"/>
          </p:cNvSpPr>
          <p:nvPr>
            <p:ph type="pic" idx="2"/>
          </p:nvPr>
        </p:nvSpPr>
        <p:spPr>
          <a:xfrm>
            <a:off x="7479681" y="2145680"/>
            <a:ext cx="1664320" cy="1664320"/>
          </a:xfrm>
          <a:prstGeom prst="rect">
            <a:avLst/>
          </a:prstGeom>
          <a:noFill/>
          <a:ln>
            <a:noFill/>
          </a:ln>
        </p:spPr>
      </p:sp>
      <p:sp>
        <p:nvSpPr>
          <p:cNvPr id="311" name="Google Shape;311;p121"/>
          <p:cNvSpPr>
            <a:spLocks noGrp="1"/>
          </p:cNvSpPr>
          <p:nvPr>
            <p:ph type="pic" idx="3"/>
          </p:nvPr>
        </p:nvSpPr>
        <p:spPr>
          <a:xfrm>
            <a:off x="7479681" y="4311340"/>
            <a:ext cx="1664320" cy="1664320"/>
          </a:xfrm>
          <a:prstGeom prst="rect">
            <a:avLst/>
          </a:prstGeom>
          <a:noFill/>
          <a:ln>
            <a:noFill/>
          </a:ln>
        </p:spPr>
      </p:sp>
      <p:sp>
        <p:nvSpPr>
          <p:cNvPr id="312" name="Google Shape;312;p121"/>
          <p:cNvSpPr>
            <a:spLocks noGrp="1"/>
          </p:cNvSpPr>
          <p:nvPr>
            <p:ph type="pic" idx="4"/>
          </p:nvPr>
        </p:nvSpPr>
        <p:spPr>
          <a:xfrm>
            <a:off x="7479681" y="6477000"/>
            <a:ext cx="1664320" cy="1664320"/>
          </a:xfrm>
          <a:prstGeom prst="rect">
            <a:avLst/>
          </a:prstGeom>
          <a:noFill/>
          <a:ln>
            <a:noFill/>
          </a:ln>
        </p:spPr>
      </p:sp>
      <p:sp>
        <p:nvSpPr>
          <p:cNvPr id="313" name="Google Shape;313;p121"/>
          <p:cNvSpPr>
            <a:spLocks noGrp="1"/>
          </p:cNvSpPr>
          <p:nvPr>
            <p:ph type="pic" idx="5"/>
          </p:nvPr>
        </p:nvSpPr>
        <p:spPr>
          <a:xfrm>
            <a:off x="9727580" y="2145680"/>
            <a:ext cx="1664320" cy="1664320"/>
          </a:xfrm>
          <a:prstGeom prst="rect">
            <a:avLst/>
          </a:prstGeom>
          <a:noFill/>
          <a:ln>
            <a:noFill/>
          </a:ln>
        </p:spPr>
      </p:sp>
      <p:sp>
        <p:nvSpPr>
          <p:cNvPr id="314" name="Google Shape;314;p121"/>
          <p:cNvSpPr>
            <a:spLocks noGrp="1"/>
          </p:cNvSpPr>
          <p:nvPr>
            <p:ph type="pic" idx="6"/>
          </p:nvPr>
        </p:nvSpPr>
        <p:spPr>
          <a:xfrm>
            <a:off x="9727580" y="4311340"/>
            <a:ext cx="1664320" cy="1664320"/>
          </a:xfrm>
          <a:prstGeom prst="rect">
            <a:avLst/>
          </a:prstGeom>
          <a:noFill/>
          <a:ln>
            <a:noFill/>
          </a:ln>
        </p:spPr>
      </p:sp>
      <p:sp>
        <p:nvSpPr>
          <p:cNvPr id="315" name="Google Shape;315;p121"/>
          <p:cNvSpPr>
            <a:spLocks noGrp="1"/>
          </p:cNvSpPr>
          <p:nvPr>
            <p:ph type="pic" idx="7"/>
          </p:nvPr>
        </p:nvSpPr>
        <p:spPr>
          <a:xfrm>
            <a:off x="9727580" y="6477000"/>
            <a:ext cx="1664320" cy="1664320"/>
          </a:xfrm>
          <a:prstGeom prst="rect">
            <a:avLst/>
          </a:prstGeom>
          <a:noFill/>
          <a:ln>
            <a:noFill/>
          </a:ln>
        </p:spPr>
      </p:sp>
      <p:sp>
        <p:nvSpPr>
          <p:cNvPr id="316" name="Google Shape;316;p121"/>
          <p:cNvSpPr>
            <a:spLocks noGrp="1"/>
          </p:cNvSpPr>
          <p:nvPr>
            <p:ph type="pic" idx="8"/>
          </p:nvPr>
        </p:nvSpPr>
        <p:spPr>
          <a:xfrm>
            <a:off x="11975479" y="2145680"/>
            <a:ext cx="1664320" cy="1664320"/>
          </a:xfrm>
          <a:prstGeom prst="rect">
            <a:avLst/>
          </a:prstGeom>
          <a:noFill/>
          <a:ln>
            <a:noFill/>
          </a:ln>
        </p:spPr>
      </p:sp>
      <p:sp>
        <p:nvSpPr>
          <p:cNvPr id="317" name="Google Shape;317;p121"/>
          <p:cNvSpPr>
            <a:spLocks noGrp="1"/>
          </p:cNvSpPr>
          <p:nvPr>
            <p:ph type="pic" idx="9"/>
          </p:nvPr>
        </p:nvSpPr>
        <p:spPr>
          <a:xfrm>
            <a:off x="11975479" y="4311340"/>
            <a:ext cx="1664320" cy="1664320"/>
          </a:xfrm>
          <a:prstGeom prst="rect">
            <a:avLst/>
          </a:prstGeom>
          <a:noFill/>
          <a:ln>
            <a:noFill/>
          </a:ln>
        </p:spPr>
      </p:sp>
      <p:sp>
        <p:nvSpPr>
          <p:cNvPr id="318" name="Google Shape;318;p121"/>
          <p:cNvSpPr>
            <a:spLocks noGrp="1"/>
          </p:cNvSpPr>
          <p:nvPr>
            <p:ph type="pic" idx="13"/>
          </p:nvPr>
        </p:nvSpPr>
        <p:spPr>
          <a:xfrm>
            <a:off x="11975479" y="6477000"/>
            <a:ext cx="1664320" cy="1664320"/>
          </a:xfrm>
          <a:prstGeom prst="rect">
            <a:avLst/>
          </a:prstGeom>
          <a:noFill/>
          <a:ln>
            <a:noFill/>
          </a:ln>
        </p:spPr>
      </p:sp>
      <p:sp>
        <p:nvSpPr>
          <p:cNvPr id="319" name="Google Shape;319;p121"/>
          <p:cNvSpPr>
            <a:spLocks noGrp="1"/>
          </p:cNvSpPr>
          <p:nvPr>
            <p:ph type="pic" idx="14"/>
          </p:nvPr>
        </p:nvSpPr>
        <p:spPr>
          <a:xfrm>
            <a:off x="14223380" y="2145680"/>
            <a:ext cx="1664320" cy="1664320"/>
          </a:xfrm>
          <a:prstGeom prst="rect">
            <a:avLst/>
          </a:prstGeom>
          <a:noFill/>
          <a:ln>
            <a:noFill/>
          </a:ln>
        </p:spPr>
      </p:sp>
      <p:sp>
        <p:nvSpPr>
          <p:cNvPr id="320" name="Google Shape;320;p121"/>
          <p:cNvSpPr>
            <a:spLocks noGrp="1"/>
          </p:cNvSpPr>
          <p:nvPr>
            <p:ph type="pic" idx="15"/>
          </p:nvPr>
        </p:nvSpPr>
        <p:spPr>
          <a:xfrm>
            <a:off x="14223380" y="4311340"/>
            <a:ext cx="1664320" cy="1664320"/>
          </a:xfrm>
          <a:prstGeom prst="rect">
            <a:avLst/>
          </a:prstGeom>
          <a:noFill/>
          <a:ln>
            <a:noFill/>
          </a:ln>
        </p:spPr>
      </p:sp>
      <p:sp>
        <p:nvSpPr>
          <p:cNvPr id="321" name="Google Shape;321;p121"/>
          <p:cNvSpPr>
            <a:spLocks noGrp="1"/>
          </p:cNvSpPr>
          <p:nvPr>
            <p:ph type="pic" idx="16"/>
          </p:nvPr>
        </p:nvSpPr>
        <p:spPr>
          <a:xfrm>
            <a:off x="14223380" y="6477000"/>
            <a:ext cx="1664320" cy="1664320"/>
          </a:xfrm>
          <a:prstGeom prst="rect">
            <a:avLst/>
          </a:prstGeom>
          <a:noFill/>
          <a:ln>
            <a:noFill/>
          </a:ln>
        </p:spPr>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1_IMAGE option 41">
  <p:cSld name="1_IMAGE option 41">
    <p:bg>
      <p:bgPr>
        <a:solidFill>
          <a:schemeClr val="dk1"/>
        </a:solidFill>
        <a:effectLst/>
      </p:bgPr>
    </p:bg>
    <p:spTree>
      <p:nvGrpSpPr>
        <p:cNvPr id="1" name="Shape 322"/>
        <p:cNvGrpSpPr/>
        <p:nvPr/>
      </p:nvGrpSpPr>
      <p:grpSpPr>
        <a:xfrm>
          <a:off x="0" y="0"/>
          <a:ext cx="0" cy="0"/>
          <a:chOff x="0" y="0"/>
          <a:chExt cx="0" cy="0"/>
        </a:xfrm>
      </p:grpSpPr>
      <p:sp>
        <p:nvSpPr>
          <p:cNvPr id="323" name="Google Shape;323;p122"/>
          <p:cNvSpPr>
            <a:spLocks noGrp="1"/>
          </p:cNvSpPr>
          <p:nvPr>
            <p:ph type="pic" idx="2"/>
          </p:nvPr>
        </p:nvSpPr>
        <p:spPr>
          <a:xfrm>
            <a:off x="4572001" y="5283201"/>
            <a:ext cx="1799770" cy="1799770"/>
          </a:xfrm>
          <a:prstGeom prst="ellipse">
            <a:avLst/>
          </a:prstGeom>
          <a:noFill/>
          <a:ln>
            <a:noFill/>
          </a:ln>
        </p:spPr>
      </p:sp>
      <p:sp>
        <p:nvSpPr>
          <p:cNvPr id="324" name="Google Shape;324;p122"/>
          <p:cNvSpPr>
            <a:spLocks noGrp="1"/>
          </p:cNvSpPr>
          <p:nvPr>
            <p:ph type="pic" idx="3"/>
          </p:nvPr>
        </p:nvSpPr>
        <p:spPr>
          <a:xfrm>
            <a:off x="11916230" y="5283201"/>
            <a:ext cx="1799770" cy="1799770"/>
          </a:xfrm>
          <a:prstGeom prst="ellipse">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IMAGE option 42">
  <p:cSld name="1_IMAGE option 42">
    <p:bg>
      <p:bgPr>
        <a:solidFill>
          <a:schemeClr val="dk1"/>
        </a:solidFill>
        <a:effectLst/>
      </p:bgPr>
    </p:bg>
    <p:spTree>
      <p:nvGrpSpPr>
        <p:cNvPr id="1" name="Shape 325"/>
        <p:cNvGrpSpPr/>
        <p:nvPr/>
      </p:nvGrpSpPr>
      <p:grpSpPr>
        <a:xfrm>
          <a:off x="0" y="0"/>
          <a:ext cx="0" cy="0"/>
          <a:chOff x="0" y="0"/>
          <a:chExt cx="0" cy="0"/>
        </a:xfrm>
      </p:grpSpPr>
      <p:sp>
        <p:nvSpPr>
          <p:cNvPr id="326" name="Google Shape;326;p123"/>
          <p:cNvSpPr>
            <a:spLocks noGrp="1"/>
          </p:cNvSpPr>
          <p:nvPr>
            <p:ph type="pic" idx="2"/>
          </p:nvPr>
        </p:nvSpPr>
        <p:spPr>
          <a:xfrm>
            <a:off x="8445600" y="7131435"/>
            <a:ext cx="1396800" cy="1396800"/>
          </a:xfrm>
          <a:prstGeom prst="ellipse">
            <a:avLst/>
          </a:prstGeom>
          <a:noFill/>
          <a:ln>
            <a:noFill/>
          </a:ln>
        </p:spPr>
      </p:sp>
      <p:sp>
        <p:nvSpPr>
          <p:cNvPr id="327" name="Google Shape;327;p123"/>
          <p:cNvSpPr>
            <a:spLocks noGrp="1"/>
          </p:cNvSpPr>
          <p:nvPr>
            <p:ph type="pic" idx="3"/>
          </p:nvPr>
        </p:nvSpPr>
        <p:spPr>
          <a:xfrm>
            <a:off x="13716000" y="7131435"/>
            <a:ext cx="1396800" cy="1396800"/>
          </a:xfrm>
          <a:prstGeom prst="ellipse">
            <a:avLst/>
          </a:prstGeom>
          <a:noFill/>
          <a:ln>
            <a:noFill/>
          </a:ln>
        </p:spPr>
      </p:sp>
      <p:sp>
        <p:nvSpPr>
          <p:cNvPr id="328" name="Google Shape;328;p123"/>
          <p:cNvSpPr>
            <a:spLocks noGrp="1"/>
          </p:cNvSpPr>
          <p:nvPr>
            <p:ph type="pic" idx="4"/>
          </p:nvPr>
        </p:nvSpPr>
        <p:spPr>
          <a:xfrm>
            <a:off x="3175200" y="7131435"/>
            <a:ext cx="1396800" cy="1396800"/>
          </a:xfrm>
          <a:prstGeom prst="ellipse">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1_IMAGE option 10">
  <p:cSld name="1_IMAGE option 10">
    <p:bg>
      <p:bgPr>
        <a:solidFill>
          <a:schemeClr val="dk1"/>
        </a:solidFill>
        <a:effectLst/>
      </p:bgPr>
    </p:bg>
    <p:spTree>
      <p:nvGrpSpPr>
        <p:cNvPr id="1" name="Shape 329"/>
        <p:cNvGrpSpPr/>
        <p:nvPr/>
      </p:nvGrpSpPr>
      <p:grpSpPr>
        <a:xfrm>
          <a:off x="0" y="0"/>
          <a:ext cx="0" cy="0"/>
          <a:chOff x="0" y="0"/>
          <a:chExt cx="0" cy="0"/>
        </a:xfrm>
      </p:grpSpPr>
      <p:sp>
        <p:nvSpPr>
          <p:cNvPr id="330" name="Google Shape;330;p124"/>
          <p:cNvSpPr>
            <a:spLocks noGrp="1"/>
          </p:cNvSpPr>
          <p:nvPr>
            <p:ph type="pic" idx="2"/>
          </p:nvPr>
        </p:nvSpPr>
        <p:spPr>
          <a:xfrm>
            <a:off x="1371600" y="1371600"/>
            <a:ext cx="7707598" cy="7543800"/>
          </a:xfrm>
          <a:prstGeom prst="rect">
            <a:avLst/>
          </a:prstGeom>
          <a:noFill/>
          <a:ln>
            <a:noFill/>
          </a:ln>
        </p:spPr>
      </p:sp>
      <p:sp>
        <p:nvSpPr>
          <p:cNvPr id="331" name="Google Shape;331;p124"/>
          <p:cNvSpPr>
            <a:spLocks noGrp="1"/>
          </p:cNvSpPr>
          <p:nvPr>
            <p:ph type="pic" idx="3"/>
          </p:nvPr>
        </p:nvSpPr>
        <p:spPr>
          <a:xfrm>
            <a:off x="9208802" y="1371600"/>
            <a:ext cx="7707598" cy="7543800"/>
          </a:xfrm>
          <a:prstGeom prst="rect">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1_IMAGE option 16">
  <p:cSld name="1_IMAGE option 16">
    <p:bg>
      <p:bgPr>
        <a:solidFill>
          <a:schemeClr val="dk1"/>
        </a:solidFill>
        <a:effectLst/>
      </p:bgPr>
    </p:bg>
    <p:spTree>
      <p:nvGrpSpPr>
        <p:cNvPr id="1" name="Shape 332"/>
        <p:cNvGrpSpPr/>
        <p:nvPr/>
      </p:nvGrpSpPr>
      <p:grpSpPr>
        <a:xfrm>
          <a:off x="0" y="0"/>
          <a:ext cx="0" cy="0"/>
          <a:chOff x="0" y="0"/>
          <a:chExt cx="0" cy="0"/>
        </a:xfrm>
      </p:grpSpPr>
      <p:sp>
        <p:nvSpPr>
          <p:cNvPr id="333" name="Google Shape;333;p125"/>
          <p:cNvSpPr>
            <a:spLocks noGrp="1"/>
          </p:cNvSpPr>
          <p:nvPr>
            <p:ph type="pic" idx="2"/>
          </p:nvPr>
        </p:nvSpPr>
        <p:spPr>
          <a:xfrm>
            <a:off x="1371599" y="1371600"/>
            <a:ext cx="9866671" cy="3708000"/>
          </a:xfrm>
          <a:prstGeom prst="rect">
            <a:avLst/>
          </a:prstGeom>
          <a:noFill/>
          <a:ln>
            <a:noFill/>
          </a:ln>
        </p:spPr>
      </p:sp>
      <p:sp>
        <p:nvSpPr>
          <p:cNvPr id="334" name="Google Shape;334;p125"/>
          <p:cNvSpPr>
            <a:spLocks noGrp="1"/>
          </p:cNvSpPr>
          <p:nvPr>
            <p:ph type="pic" idx="3"/>
          </p:nvPr>
        </p:nvSpPr>
        <p:spPr>
          <a:xfrm>
            <a:off x="1371599" y="5207397"/>
            <a:ext cx="9866671" cy="3708001"/>
          </a:xfrm>
          <a:prstGeom prst="rect">
            <a:avLst/>
          </a:prstGeom>
          <a:no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IMAGE option 22">
  <p:cSld name="1_IMAGE option 22">
    <p:bg>
      <p:bgPr>
        <a:solidFill>
          <a:schemeClr val="dk1"/>
        </a:solidFill>
        <a:effectLst/>
      </p:bgPr>
    </p:bg>
    <p:spTree>
      <p:nvGrpSpPr>
        <p:cNvPr id="1" name="Shape 335"/>
        <p:cNvGrpSpPr/>
        <p:nvPr/>
      </p:nvGrpSpPr>
      <p:grpSpPr>
        <a:xfrm>
          <a:off x="0" y="0"/>
          <a:ext cx="0" cy="0"/>
          <a:chOff x="0" y="0"/>
          <a:chExt cx="0" cy="0"/>
        </a:xfrm>
      </p:grpSpPr>
      <p:sp>
        <p:nvSpPr>
          <p:cNvPr id="336" name="Google Shape;336;p126"/>
          <p:cNvSpPr>
            <a:spLocks noGrp="1"/>
          </p:cNvSpPr>
          <p:nvPr>
            <p:ph type="pic" idx="2"/>
          </p:nvPr>
        </p:nvSpPr>
        <p:spPr>
          <a:xfrm>
            <a:off x="1371600" y="1371600"/>
            <a:ext cx="3852000" cy="7543800"/>
          </a:xfrm>
          <a:prstGeom prst="rect">
            <a:avLst/>
          </a:prstGeom>
          <a:noFill/>
          <a:ln>
            <a:noFill/>
          </a:ln>
        </p:spPr>
      </p:sp>
      <p:sp>
        <p:nvSpPr>
          <p:cNvPr id="337" name="Google Shape;337;p126"/>
          <p:cNvSpPr>
            <a:spLocks noGrp="1"/>
          </p:cNvSpPr>
          <p:nvPr>
            <p:ph type="pic" idx="3"/>
          </p:nvPr>
        </p:nvSpPr>
        <p:spPr>
          <a:xfrm>
            <a:off x="5292000" y="5178600"/>
            <a:ext cx="3855600" cy="3736800"/>
          </a:xfrm>
          <a:prstGeom prst="rect">
            <a:avLst/>
          </a:prstGeom>
          <a:noFill/>
          <a:ln>
            <a:noFill/>
          </a:ln>
        </p:spPr>
      </p:sp>
      <p:sp>
        <p:nvSpPr>
          <p:cNvPr id="338" name="Google Shape;338;p126"/>
          <p:cNvSpPr>
            <a:spLocks noGrp="1"/>
          </p:cNvSpPr>
          <p:nvPr>
            <p:ph type="pic" idx="4"/>
          </p:nvPr>
        </p:nvSpPr>
        <p:spPr>
          <a:xfrm>
            <a:off x="5292000" y="1371600"/>
            <a:ext cx="3855600" cy="3736800"/>
          </a:xfrm>
          <a:prstGeom prst="rect">
            <a:avLst/>
          </a:prstGeom>
          <a:noFill/>
          <a:ln>
            <a:noFill/>
          </a:ln>
        </p:spPr>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1_IMAGE option 23">
  <p:cSld name="1_IMAGE option 23">
    <p:bg>
      <p:bgPr>
        <a:solidFill>
          <a:schemeClr val="dk1"/>
        </a:solidFill>
        <a:effectLst/>
      </p:bgPr>
    </p:bg>
    <p:spTree>
      <p:nvGrpSpPr>
        <p:cNvPr id="1" name="Shape 339"/>
        <p:cNvGrpSpPr/>
        <p:nvPr/>
      </p:nvGrpSpPr>
      <p:grpSpPr>
        <a:xfrm>
          <a:off x="0" y="0"/>
          <a:ext cx="0" cy="0"/>
          <a:chOff x="0" y="0"/>
          <a:chExt cx="0" cy="0"/>
        </a:xfrm>
      </p:grpSpPr>
      <p:sp>
        <p:nvSpPr>
          <p:cNvPr id="340" name="Google Shape;340;p127"/>
          <p:cNvSpPr>
            <a:spLocks noGrp="1"/>
          </p:cNvSpPr>
          <p:nvPr>
            <p:ph type="pic" idx="2"/>
          </p:nvPr>
        </p:nvSpPr>
        <p:spPr>
          <a:xfrm>
            <a:off x="1371600" y="5178600"/>
            <a:ext cx="10504800" cy="3736800"/>
          </a:xfrm>
          <a:prstGeom prst="rect">
            <a:avLst/>
          </a:prstGeom>
          <a:noFill/>
          <a:ln>
            <a:noFill/>
          </a:ln>
        </p:spPr>
      </p:sp>
      <p:sp>
        <p:nvSpPr>
          <p:cNvPr id="341" name="Google Shape;341;p127"/>
          <p:cNvSpPr>
            <a:spLocks noGrp="1"/>
          </p:cNvSpPr>
          <p:nvPr>
            <p:ph type="pic" idx="3"/>
          </p:nvPr>
        </p:nvSpPr>
        <p:spPr>
          <a:xfrm>
            <a:off x="11948400" y="1371600"/>
            <a:ext cx="4968000" cy="7543800"/>
          </a:xfrm>
          <a:prstGeom prst="rect">
            <a:avLst/>
          </a:prstGeom>
          <a:noFill/>
          <a:ln>
            <a:noFill/>
          </a:ln>
        </p:spPr>
      </p:sp>
      <p:sp>
        <p:nvSpPr>
          <p:cNvPr id="342" name="Google Shape;342;p127"/>
          <p:cNvSpPr>
            <a:spLocks noGrp="1"/>
          </p:cNvSpPr>
          <p:nvPr>
            <p:ph type="pic" idx="4"/>
          </p:nvPr>
        </p:nvSpPr>
        <p:spPr>
          <a:xfrm>
            <a:off x="1371599" y="1371600"/>
            <a:ext cx="5230800" cy="3736800"/>
          </a:xfrm>
          <a:prstGeom prst="rect">
            <a:avLst/>
          </a:prstGeom>
          <a:noFill/>
          <a:ln>
            <a:noFill/>
          </a:ln>
        </p:spPr>
      </p:sp>
      <p:sp>
        <p:nvSpPr>
          <p:cNvPr id="343" name="Google Shape;343;p127"/>
          <p:cNvSpPr>
            <a:spLocks noGrp="1"/>
          </p:cNvSpPr>
          <p:nvPr>
            <p:ph type="pic" idx="5"/>
          </p:nvPr>
        </p:nvSpPr>
        <p:spPr>
          <a:xfrm>
            <a:off x="6678000" y="1371600"/>
            <a:ext cx="5194800" cy="3736800"/>
          </a:xfrm>
          <a:prstGeom prst="rect">
            <a:avLst/>
          </a:prstGeom>
          <a:no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1_IMAGE option 26">
  <p:cSld name="1_IMAGE option 26">
    <p:bg>
      <p:bgPr>
        <a:solidFill>
          <a:schemeClr val="dk1"/>
        </a:solidFill>
        <a:effectLst/>
      </p:bgPr>
    </p:bg>
    <p:spTree>
      <p:nvGrpSpPr>
        <p:cNvPr id="1" name="Shape 344"/>
        <p:cNvGrpSpPr/>
        <p:nvPr/>
      </p:nvGrpSpPr>
      <p:grpSpPr>
        <a:xfrm>
          <a:off x="0" y="0"/>
          <a:ext cx="0" cy="0"/>
          <a:chOff x="0" y="0"/>
          <a:chExt cx="0" cy="0"/>
        </a:xfrm>
      </p:grpSpPr>
      <p:sp>
        <p:nvSpPr>
          <p:cNvPr id="345" name="Google Shape;345;p128"/>
          <p:cNvSpPr>
            <a:spLocks noGrp="1"/>
          </p:cNvSpPr>
          <p:nvPr>
            <p:ph type="pic" idx="2"/>
          </p:nvPr>
        </p:nvSpPr>
        <p:spPr>
          <a:xfrm>
            <a:off x="5144401" y="5178600"/>
            <a:ext cx="11772000" cy="3736800"/>
          </a:xfrm>
          <a:prstGeom prst="rect">
            <a:avLst/>
          </a:prstGeom>
          <a:noFill/>
          <a:ln>
            <a:noFill/>
          </a:ln>
        </p:spPr>
      </p:sp>
      <p:sp>
        <p:nvSpPr>
          <p:cNvPr id="346" name="Google Shape;346;p128"/>
          <p:cNvSpPr>
            <a:spLocks noGrp="1"/>
          </p:cNvSpPr>
          <p:nvPr>
            <p:ph type="pic" idx="3"/>
          </p:nvPr>
        </p:nvSpPr>
        <p:spPr>
          <a:xfrm>
            <a:off x="1371600" y="5178600"/>
            <a:ext cx="3772800" cy="3736800"/>
          </a:xfrm>
          <a:prstGeom prst="rect">
            <a:avLst/>
          </a:prstGeom>
          <a:noFill/>
          <a:ln>
            <a:noFill/>
          </a:ln>
        </p:spPr>
      </p:sp>
      <p:sp>
        <p:nvSpPr>
          <p:cNvPr id="347" name="Google Shape;347;p128"/>
          <p:cNvSpPr>
            <a:spLocks noGrp="1"/>
          </p:cNvSpPr>
          <p:nvPr>
            <p:ph type="pic" idx="4"/>
          </p:nvPr>
        </p:nvSpPr>
        <p:spPr>
          <a:xfrm>
            <a:off x="1371599" y="1371600"/>
            <a:ext cx="7963200" cy="3736800"/>
          </a:xfrm>
          <a:prstGeom prst="rect">
            <a:avLst/>
          </a:prstGeom>
          <a:noFill/>
          <a:ln>
            <a:noFill/>
          </a:ln>
        </p:spPr>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_IMAGE option 24">
  <p:cSld name="1_IMAGE option 24">
    <p:bg>
      <p:bgPr>
        <a:solidFill>
          <a:schemeClr val="dk1"/>
        </a:solidFill>
        <a:effectLst/>
      </p:bgPr>
    </p:bg>
    <p:spTree>
      <p:nvGrpSpPr>
        <p:cNvPr id="1" name="Shape 348"/>
        <p:cNvGrpSpPr/>
        <p:nvPr/>
      </p:nvGrpSpPr>
      <p:grpSpPr>
        <a:xfrm>
          <a:off x="0" y="0"/>
          <a:ext cx="0" cy="0"/>
          <a:chOff x="0" y="0"/>
          <a:chExt cx="0" cy="0"/>
        </a:xfrm>
      </p:grpSpPr>
      <p:sp>
        <p:nvSpPr>
          <p:cNvPr id="349" name="Google Shape;349;p129"/>
          <p:cNvSpPr>
            <a:spLocks noGrp="1"/>
          </p:cNvSpPr>
          <p:nvPr>
            <p:ph type="pic" idx="2"/>
          </p:nvPr>
        </p:nvSpPr>
        <p:spPr>
          <a:xfrm>
            <a:off x="1371599" y="3684847"/>
            <a:ext cx="6325200" cy="3736800"/>
          </a:xfrm>
          <a:prstGeom prst="rect">
            <a:avLst/>
          </a:prstGeom>
          <a:noFill/>
          <a:ln>
            <a:noFill/>
          </a:ln>
        </p:spPr>
      </p:sp>
      <p:sp>
        <p:nvSpPr>
          <p:cNvPr id="350" name="Google Shape;350;p129"/>
          <p:cNvSpPr>
            <a:spLocks noGrp="1"/>
          </p:cNvSpPr>
          <p:nvPr>
            <p:ph type="pic" idx="3"/>
          </p:nvPr>
        </p:nvSpPr>
        <p:spPr>
          <a:xfrm>
            <a:off x="7768799" y="1371600"/>
            <a:ext cx="9147600" cy="6050047"/>
          </a:xfrm>
          <a:prstGeom prst="rect">
            <a:avLst/>
          </a:prstGeom>
          <a:noFill/>
          <a:ln>
            <a:noFill/>
          </a:ln>
        </p:spPr>
      </p:sp>
      <p:sp>
        <p:nvSpPr>
          <p:cNvPr id="351" name="Google Shape;351;p129"/>
          <p:cNvSpPr>
            <a:spLocks noGrp="1"/>
          </p:cNvSpPr>
          <p:nvPr>
            <p:ph type="pic" idx="4"/>
          </p:nvPr>
        </p:nvSpPr>
        <p:spPr>
          <a:xfrm>
            <a:off x="1371599" y="1371600"/>
            <a:ext cx="3146400" cy="2206800"/>
          </a:xfrm>
          <a:prstGeom prst="rect">
            <a:avLst/>
          </a:prstGeom>
          <a:noFill/>
          <a:ln>
            <a:noFill/>
          </a:ln>
        </p:spPr>
      </p:sp>
      <p:sp>
        <p:nvSpPr>
          <p:cNvPr id="352" name="Google Shape;352;p129"/>
          <p:cNvSpPr>
            <a:spLocks noGrp="1"/>
          </p:cNvSpPr>
          <p:nvPr>
            <p:ph type="pic" idx="5"/>
          </p:nvPr>
        </p:nvSpPr>
        <p:spPr>
          <a:xfrm>
            <a:off x="4606199" y="1371600"/>
            <a:ext cx="3074400" cy="22068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92_BLANK">
  <p:cSld name="92_BLANK">
    <p:bg>
      <p:bgPr>
        <a:solidFill>
          <a:schemeClr val="dk1"/>
        </a:solidFill>
        <a:effectLst/>
      </p:bgPr>
    </p:bg>
    <p:spTree>
      <p:nvGrpSpPr>
        <p:cNvPr id="1" name="Shape 117"/>
        <p:cNvGrpSpPr/>
        <p:nvPr/>
      </p:nvGrpSpPr>
      <p:grpSpPr>
        <a:xfrm>
          <a:off x="0" y="0"/>
          <a:ext cx="0" cy="0"/>
          <a:chOff x="0" y="0"/>
          <a:chExt cx="0" cy="0"/>
        </a:xfrm>
      </p:grpSpPr>
      <p:sp>
        <p:nvSpPr>
          <p:cNvPr id="118" name="Google Shape;118;p58"/>
          <p:cNvSpPr>
            <a:spLocks noGrp="1"/>
          </p:cNvSpPr>
          <p:nvPr>
            <p:ph type="pic" idx="2"/>
          </p:nvPr>
        </p:nvSpPr>
        <p:spPr>
          <a:xfrm>
            <a:off x="1371600" y="1371600"/>
            <a:ext cx="15544800" cy="6019800"/>
          </a:xfrm>
          <a:prstGeom prst="roundRect">
            <a:avLst>
              <a:gd name="adj" fmla="val 2426"/>
            </a:avLst>
          </a:prstGeom>
          <a:noFill/>
          <a:ln>
            <a:noFill/>
          </a:ln>
        </p:spPr>
      </p:sp>
      <p:sp>
        <p:nvSpPr>
          <p:cNvPr id="119" name="Google Shape;119;p58"/>
          <p:cNvSpPr txBox="1">
            <a:spLocks noGrp="1"/>
          </p:cNvSpPr>
          <p:nvPr>
            <p:ph type="title"/>
          </p:nvPr>
        </p:nvSpPr>
        <p:spPr>
          <a:xfrm>
            <a:off x="2705100" y="307236"/>
            <a:ext cx="12877800" cy="757130"/>
          </a:xfrm>
          <a:prstGeom prst="rect">
            <a:avLst/>
          </a:prstGeom>
          <a:noFill/>
          <a:ln>
            <a:noFill/>
          </a:ln>
        </p:spPr>
        <p:txBody>
          <a:bodyPr spcFirstLastPara="1" wrap="square" lIns="91425" tIns="45700" rIns="91425" bIns="45700" anchor="t" anchorCtr="0">
            <a:spAutoFit/>
          </a:bodyPr>
          <a:lstStyle>
            <a:lvl1pPr marR="0" lvl="0" algn="ctr"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1_IMAGE option 17">
  <p:cSld name="1_IMAGE option 17">
    <p:bg>
      <p:bgPr>
        <a:solidFill>
          <a:schemeClr val="dk1"/>
        </a:solidFill>
        <a:effectLst/>
      </p:bgPr>
    </p:bg>
    <p:spTree>
      <p:nvGrpSpPr>
        <p:cNvPr id="1" name="Shape 353"/>
        <p:cNvGrpSpPr/>
        <p:nvPr/>
      </p:nvGrpSpPr>
      <p:grpSpPr>
        <a:xfrm>
          <a:off x="0" y="0"/>
          <a:ext cx="0" cy="0"/>
          <a:chOff x="0" y="0"/>
          <a:chExt cx="0" cy="0"/>
        </a:xfrm>
      </p:grpSpPr>
      <p:sp>
        <p:nvSpPr>
          <p:cNvPr id="354" name="Google Shape;354;p130"/>
          <p:cNvSpPr>
            <a:spLocks noGrp="1"/>
          </p:cNvSpPr>
          <p:nvPr>
            <p:ph type="pic" idx="2"/>
          </p:nvPr>
        </p:nvSpPr>
        <p:spPr>
          <a:xfrm>
            <a:off x="1371600" y="1371600"/>
            <a:ext cx="7707596" cy="3708000"/>
          </a:xfrm>
          <a:prstGeom prst="rect">
            <a:avLst/>
          </a:prstGeom>
          <a:noFill/>
          <a:ln>
            <a:noFill/>
          </a:ln>
        </p:spPr>
      </p:sp>
      <p:sp>
        <p:nvSpPr>
          <p:cNvPr id="355" name="Google Shape;355;p130"/>
          <p:cNvSpPr>
            <a:spLocks noGrp="1"/>
          </p:cNvSpPr>
          <p:nvPr>
            <p:ph type="pic" idx="3"/>
          </p:nvPr>
        </p:nvSpPr>
        <p:spPr>
          <a:xfrm>
            <a:off x="9208802" y="5207396"/>
            <a:ext cx="7707598" cy="3708004"/>
          </a:xfrm>
          <a:prstGeom prst="rect">
            <a:avLst/>
          </a:prstGeom>
          <a:noFill/>
          <a:ln>
            <a:noFill/>
          </a:ln>
        </p:spPr>
      </p:sp>
      <p:sp>
        <p:nvSpPr>
          <p:cNvPr id="356" name="Google Shape;356;p130"/>
          <p:cNvSpPr>
            <a:spLocks noGrp="1"/>
          </p:cNvSpPr>
          <p:nvPr>
            <p:ph type="pic" idx="4"/>
          </p:nvPr>
        </p:nvSpPr>
        <p:spPr>
          <a:xfrm>
            <a:off x="9208802" y="1371600"/>
            <a:ext cx="7707598" cy="3708000"/>
          </a:xfrm>
          <a:prstGeom prst="rect">
            <a:avLst/>
          </a:prstGeom>
          <a:noFill/>
          <a:ln>
            <a:noFill/>
          </a:ln>
        </p:spPr>
      </p:sp>
      <p:sp>
        <p:nvSpPr>
          <p:cNvPr id="357" name="Google Shape;357;p130"/>
          <p:cNvSpPr>
            <a:spLocks noGrp="1"/>
          </p:cNvSpPr>
          <p:nvPr>
            <p:ph type="pic" idx="5"/>
          </p:nvPr>
        </p:nvSpPr>
        <p:spPr>
          <a:xfrm>
            <a:off x="1371600" y="5207396"/>
            <a:ext cx="7707596" cy="3708003"/>
          </a:xfrm>
          <a:prstGeom prst="rect">
            <a:avLst/>
          </a:prstGeom>
          <a:no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3_IMAGE option 20">
  <p:cSld name="3_IMAGE option 20">
    <p:bg>
      <p:bgPr>
        <a:solidFill>
          <a:schemeClr val="dk1"/>
        </a:solidFill>
        <a:effectLst/>
      </p:bgPr>
    </p:bg>
    <p:spTree>
      <p:nvGrpSpPr>
        <p:cNvPr id="1" name="Shape 358"/>
        <p:cNvGrpSpPr/>
        <p:nvPr/>
      </p:nvGrpSpPr>
      <p:grpSpPr>
        <a:xfrm>
          <a:off x="0" y="0"/>
          <a:ext cx="0" cy="0"/>
          <a:chOff x="0" y="0"/>
          <a:chExt cx="0" cy="0"/>
        </a:xfrm>
      </p:grpSpPr>
      <p:sp>
        <p:nvSpPr>
          <p:cNvPr id="359" name="Google Shape;359;p131"/>
          <p:cNvSpPr>
            <a:spLocks noGrp="1"/>
          </p:cNvSpPr>
          <p:nvPr>
            <p:ph type="pic" idx="2"/>
          </p:nvPr>
        </p:nvSpPr>
        <p:spPr>
          <a:xfrm>
            <a:off x="9214802" y="1371602"/>
            <a:ext cx="3780000" cy="3708000"/>
          </a:xfrm>
          <a:prstGeom prst="rect">
            <a:avLst/>
          </a:prstGeom>
          <a:noFill/>
          <a:ln>
            <a:noFill/>
          </a:ln>
        </p:spPr>
      </p:sp>
      <p:sp>
        <p:nvSpPr>
          <p:cNvPr id="360" name="Google Shape;360;p131"/>
          <p:cNvSpPr>
            <a:spLocks noGrp="1"/>
          </p:cNvSpPr>
          <p:nvPr>
            <p:ph type="pic" idx="3"/>
          </p:nvPr>
        </p:nvSpPr>
        <p:spPr>
          <a:xfrm>
            <a:off x="9214802" y="5207398"/>
            <a:ext cx="3780000" cy="3708000"/>
          </a:xfrm>
          <a:prstGeom prst="rect">
            <a:avLst/>
          </a:prstGeom>
          <a:noFill/>
          <a:ln>
            <a:noFill/>
          </a:ln>
        </p:spPr>
      </p:sp>
      <p:sp>
        <p:nvSpPr>
          <p:cNvPr id="361" name="Google Shape;361;p131"/>
          <p:cNvSpPr>
            <a:spLocks noGrp="1"/>
          </p:cNvSpPr>
          <p:nvPr>
            <p:ph type="pic" idx="4"/>
          </p:nvPr>
        </p:nvSpPr>
        <p:spPr>
          <a:xfrm>
            <a:off x="1371600" y="5207398"/>
            <a:ext cx="3780000" cy="3708000"/>
          </a:xfrm>
          <a:prstGeom prst="rect">
            <a:avLst/>
          </a:prstGeom>
          <a:noFill/>
          <a:ln>
            <a:noFill/>
          </a:ln>
        </p:spPr>
      </p:sp>
      <p:sp>
        <p:nvSpPr>
          <p:cNvPr id="362" name="Google Shape;362;p131"/>
          <p:cNvSpPr>
            <a:spLocks noGrp="1"/>
          </p:cNvSpPr>
          <p:nvPr>
            <p:ph type="pic" idx="5"/>
          </p:nvPr>
        </p:nvSpPr>
        <p:spPr>
          <a:xfrm>
            <a:off x="5293199" y="1371602"/>
            <a:ext cx="3780000" cy="3708000"/>
          </a:xfrm>
          <a:prstGeom prst="rect">
            <a:avLst/>
          </a:prstGeom>
          <a:noFill/>
          <a:ln>
            <a:noFill/>
          </a:ln>
        </p:spPr>
      </p:sp>
      <p:sp>
        <p:nvSpPr>
          <p:cNvPr id="363" name="Google Shape;363;p131"/>
          <p:cNvSpPr>
            <a:spLocks noGrp="1"/>
          </p:cNvSpPr>
          <p:nvPr>
            <p:ph type="pic" idx="6"/>
          </p:nvPr>
        </p:nvSpPr>
        <p:spPr>
          <a:xfrm>
            <a:off x="5293199" y="5207398"/>
            <a:ext cx="3780000" cy="3708000"/>
          </a:xfrm>
          <a:prstGeom prst="rect">
            <a:avLst/>
          </a:prstGeom>
          <a:noFill/>
          <a:ln>
            <a:noFill/>
          </a:ln>
        </p:spPr>
      </p:sp>
      <p:sp>
        <p:nvSpPr>
          <p:cNvPr id="364" name="Google Shape;364;p131"/>
          <p:cNvSpPr>
            <a:spLocks noGrp="1"/>
          </p:cNvSpPr>
          <p:nvPr>
            <p:ph type="pic" idx="7"/>
          </p:nvPr>
        </p:nvSpPr>
        <p:spPr>
          <a:xfrm>
            <a:off x="13136400" y="1371602"/>
            <a:ext cx="3780000" cy="3708000"/>
          </a:xfrm>
          <a:prstGeom prst="rect">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1_IMAGE option">
  <p:cSld name="1_IMAGE option">
    <p:bg>
      <p:bgPr>
        <a:solidFill>
          <a:schemeClr val="dk1"/>
        </a:solidFill>
        <a:effectLst/>
      </p:bgPr>
    </p:bg>
    <p:spTree>
      <p:nvGrpSpPr>
        <p:cNvPr id="1" name="Shape 365"/>
        <p:cNvGrpSpPr/>
        <p:nvPr/>
      </p:nvGrpSpPr>
      <p:grpSpPr>
        <a:xfrm>
          <a:off x="0" y="0"/>
          <a:ext cx="0" cy="0"/>
          <a:chOff x="0" y="0"/>
          <a:chExt cx="0" cy="0"/>
        </a:xfrm>
      </p:grpSpPr>
      <p:sp>
        <p:nvSpPr>
          <p:cNvPr id="366" name="Google Shape;366;p132"/>
          <p:cNvSpPr>
            <a:spLocks noGrp="1"/>
          </p:cNvSpPr>
          <p:nvPr>
            <p:ph type="pic" idx="2"/>
          </p:nvPr>
        </p:nvSpPr>
        <p:spPr>
          <a:xfrm>
            <a:off x="1371600" y="1371600"/>
            <a:ext cx="16916400" cy="8915400"/>
          </a:xfrm>
          <a:prstGeom prst="rect">
            <a:avLst/>
          </a:prstGeom>
          <a:noFill/>
          <a:ln>
            <a:noFill/>
          </a:ln>
        </p:spPr>
      </p:sp>
      <p:sp>
        <p:nvSpPr>
          <p:cNvPr id="367" name="Google Shape;367;p132"/>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1_IMAGE option 21">
  <p:cSld name="1_IMAGE option 21">
    <p:bg>
      <p:bgPr>
        <a:solidFill>
          <a:schemeClr val="dk1"/>
        </a:solidFill>
        <a:effectLst/>
      </p:bgPr>
    </p:bg>
    <p:spTree>
      <p:nvGrpSpPr>
        <p:cNvPr id="1" name="Shape 368"/>
        <p:cNvGrpSpPr/>
        <p:nvPr/>
      </p:nvGrpSpPr>
      <p:grpSpPr>
        <a:xfrm>
          <a:off x="0" y="0"/>
          <a:ext cx="0" cy="0"/>
          <a:chOff x="0" y="0"/>
          <a:chExt cx="0" cy="0"/>
        </a:xfrm>
      </p:grpSpPr>
      <p:sp>
        <p:nvSpPr>
          <p:cNvPr id="369" name="Google Shape;369;p133"/>
          <p:cNvSpPr>
            <a:spLocks noGrp="1"/>
          </p:cNvSpPr>
          <p:nvPr>
            <p:ph type="pic" idx="2"/>
          </p:nvPr>
        </p:nvSpPr>
        <p:spPr>
          <a:xfrm>
            <a:off x="7048500" y="1371600"/>
            <a:ext cx="3086100" cy="7543800"/>
          </a:xfrm>
          <a:prstGeom prst="rect">
            <a:avLst/>
          </a:prstGeom>
          <a:noFill/>
          <a:ln>
            <a:noFill/>
          </a:ln>
        </p:spPr>
      </p:sp>
      <p:sp>
        <p:nvSpPr>
          <p:cNvPr id="370" name="Google Shape;370;p133"/>
          <p:cNvSpPr>
            <a:spLocks noGrp="1"/>
          </p:cNvSpPr>
          <p:nvPr>
            <p:ph type="pic" idx="3"/>
          </p:nvPr>
        </p:nvSpPr>
        <p:spPr>
          <a:xfrm>
            <a:off x="10439400" y="1371600"/>
            <a:ext cx="3086100" cy="7543800"/>
          </a:xfrm>
          <a:prstGeom prst="rect">
            <a:avLst/>
          </a:prstGeom>
          <a:noFill/>
          <a:ln>
            <a:noFill/>
          </a:ln>
        </p:spPr>
      </p:sp>
      <p:sp>
        <p:nvSpPr>
          <p:cNvPr id="371" name="Google Shape;371;p133"/>
          <p:cNvSpPr>
            <a:spLocks noGrp="1"/>
          </p:cNvSpPr>
          <p:nvPr>
            <p:ph type="pic" idx="4"/>
          </p:nvPr>
        </p:nvSpPr>
        <p:spPr>
          <a:xfrm>
            <a:off x="13830300" y="1371600"/>
            <a:ext cx="3086100" cy="7543800"/>
          </a:xfrm>
          <a:prstGeom prst="rect">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IMAGE option 12">
  <p:cSld name="3_IMAGE option 12">
    <p:bg>
      <p:bgPr>
        <a:solidFill>
          <a:schemeClr val="dk1"/>
        </a:solidFill>
        <a:effectLst/>
      </p:bgPr>
    </p:bg>
    <p:spTree>
      <p:nvGrpSpPr>
        <p:cNvPr id="1" name="Shape 372"/>
        <p:cNvGrpSpPr/>
        <p:nvPr/>
      </p:nvGrpSpPr>
      <p:grpSpPr>
        <a:xfrm>
          <a:off x="0" y="0"/>
          <a:ext cx="0" cy="0"/>
          <a:chOff x="0" y="0"/>
          <a:chExt cx="0" cy="0"/>
        </a:xfrm>
      </p:grpSpPr>
      <p:sp>
        <p:nvSpPr>
          <p:cNvPr id="373" name="Google Shape;373;p134"/>
          <p:cNvSpPr>
            <a:spLocks noGrp="1"/>
          </p:cNvSpPr>
          <p:nvPr>
            <p:ph type="pic" idx="2"/>
          </p:nvPr>
        </p:nvSpPr>
        <p:spPr>
          <a:xfrm>
            <a:off x="1371600" y="1371600"/>
            <a:ext cx="5094000" cy="5004000"/>
          </a:xfrm>
          <a:prstGeom prst="rect">
            <a:avLst/>
          </a:prstGeom>
          <a:noFill/>
          <a:ln>
            <a:noFill/>
          </a:ln>
        </p:spPr>
      </p:sp>
      <p:sp>
        <p:nvSpPr>
          <p:cNvPr id="374" name="Google Shape;374;p134"/>
          <p:cNvSpPr>
            <a:spLocks noGrp="1"/>
          </p:cNvSpPr>
          <p:nvPr>
            <p:ph type="pic" idx="3"/>
          </p:nvPr>
        </p:nvSpPr>
        <p:spPr>
          <a:xfrm>
            <a:off x="6597000" y="1371600"/>
            <a:ext cx="5094000" cy="5004000"/>
          </a:xfrm>
          <a:prstGeom prst="rect">
            <a:avLst/>
          </a:prstGeom>
          <a:noFill/>
          <a:ln>
            <a:noFill/>
          </a:ln>
        </p:spPr>
      </p:sp>
      <p:sp>
        <p:nvSpPr>
          <p:cNvPr id="375" name="Google Shape;375;p134"/>
          <p:cNvSpPr>
            <a:spLocks noGrp="1"/>
          </p:cNvSpPr>
          <p:nvPr>
            <p:ph type="pic" idx="4"/>
          </p:nvPr>
        </p:nvSpPr>
        <p:spPr>
          <a:xfrm>
            <a:off x="11822400" y="1371600"/>
            <a:ext cx="5094000" cy="5004000"/>
          </a:xfrm>
          <a:prstGeom prst="rect">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1_IMAGE option 11">
  <p:cSld name="1_IMAGE option 11">
    <p:bg>
      <p:bgPr>
        <a:solidFill>
          <a:schemeClr val="dk1"/>
        </a:solidFill>
        <a:effectLst/>
      </p:bgPr>
    </p:bg>
    <p:spTree>
      <p:nvGrpSpPr>
        <p:cNvPr id="1" name="Shape 376"/>
        <p:cNvGrpSpPr/>
        <p:nvPr/>
      </p:nvGrpSpPr>
      <p:grpSpPr>
        <a:xfrm>
          <a:off x="0" y="0"/>
          <a:ext cx="0" cy="0"/>
          <a:chOff x="0" y="0"/>
          <a:chExt cx="0" cy="0"/>
        </a:xfrm>
      </p:grpSpPr>
      <p:sp>
        <p:nvSpPr>
          <p:cNvPr id="377" name="Google Shape;377;p135"/>
          <p:cNvSpPr>
            <a:spLocks noGrp="1"/>
          </p:cNvSpPr>
          <p:nvPr>
            <p:ph type="pic" idx="2"/>
          </p:nvPr>
        </p:nvSpPr>
        <p:spPr>
          <a:xfrm>
            <a:off x="1371600" y="1371600"/>
            <a:ext cx="5094000" cy="7543800"/>
          </a:xfrm>
          <a:prstGeom prst="rect">
            <a:avLst/>
          </a:prstGeom>
          <a:noFill/>
          <a:ln>
            <a:noFill/>
          </a:ln>
        </p:spPr>
      </p:sp>
      <p:sp>
        <p:nvSpPr>
          <p:cNvPr id="378" name="Google Shape;378;p135"/>
          <p:cNvSpPr>
            <a:spLocks noGrp="1"/>
          </p:cNvSpPr>
          <p:nvPr>
            <p:ph type="pic" idx="3"/>
          </p:nvPr>
        </p:nvSpPr>
        <p:spPr>
          <a:xfrm>
            <a:off x="6597000" y="1371600"/>
            <a:ext cx="5094000" cy="7543800"/>
          </a:xfrm>
          <a:prstGeom prst="rect">
            <a:avLst/>
          </a:prstGeom>
          <a:noFill/>
          <a:ln>
            <a:noFill/>
          </a:ln>
        </p:spPr>
      </p:sp>
      <p:sp>
        <p:nvSpPr>
          <p:cNvPr id="379" name="Google Shape;379;p135"/>
          <p:cNvSpPr>
            <a:spLocks noGrp="1"/>
          </p:cNvSpPr>
          <p:nvPr>
            <p:ph type="pic" idx="4"/>
          </p:nvPr>
        </p:nvSpPr>
        <p:spPr>
          <a:xfrm>
            <a:off x="11822400" y="1371600"/>
            <a:ext cx="5094000" cy="7543800"/>
          </a:xfrm>
          <a:prstGeom prst="rect">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1_IMAGE option 14">
  <p:cSld name="1_IMAGE option 14">
    <p:bg>
      <p:bgPr>
        <a:solidFill>
          <a:schemeClr val="dk1"/>
        </a:solidFill>
        <a:effectLst/>
      </p:bgPr>
    </p:bg>
    <p:spTree>
      <p:nvGrpSpPr>
        <p:cNvPr id="1" name="Shape 380"/>
        <p:cNvGrpSpPr/>
        <p:nvPr/>
      </p:nvGrpSpPr>
      <p:grpSpPr>
        <a:xfrm>
          <a:off x="0" y="0"/>
          <a:ext cx="0" cy="0"/>
          <a:chOff x="0" y="0"/>
          <a:chExt cx="0" cy="0"/>
        </a:xfrm>
      </p:grpSpPr>
      <p:sp>
        <p:nvSpPr>
          <p:cNvPr id="381" name="Google Shape;381;p136"/>
          <p:cNvSpPr>
            <a:spLocks noGrp="1"/>
          </p:cNvSpPr>
          <p:nvPr>
            <p:ph type="pic" idx="2"/>
          </p:nvPr>
        </p:nvSpPr>
        <p:spPr>
          <a:xfrm>
            <a:off x="1371600" y="1371600"/>
            <a:ext cx="3780000" cy="7543800"/>
          </a:xfrm>
          <a:prstGeom prst="rect">
            <a:avLst/>
          </a:prstGeom>
          <a:noFill/>
          <a:ln>
            <a:noFill/>
          </a:ln>
        </p:spPr>
      </p:sp>
      <p:sp>
        <p:nvSpPr>
          <p:cNvPr id="382" name="Google Shape;382;p136"/>
          <p:cNvSpPr>
            <a:spLocks noGrp="1"/>
          </p:cNvSpPr>
          <p:nvPr>
            <p:ph type="pic" idx="3"/>
          </p:nvPr>
        </p:nvSpPr>
        <p:spPr>
          <a:xfrm>
            <a:off x="13136400" y="1371600"/>
            <a:ext cx="3780000" cy="7543800"/>
          </a:xfrm>
          <a:prstGeom prst="rect">
            <a:avLst/>
          </a:prstGeom>
          <a:noFill/>
          <a:ln>
            <a:noFill/>
          </a:ln>
        </p:spPr>
      </p:sp>
      <p:sp>
        <p:nvSpPr>
          <p:cNvPr id="383" name="Google Shape;383;p136"/>
          <p:cNvSpPr>
            <a:spLocks noGrp="1"/>
          </p:cNvSpPr>
          <p:nvPr>
            <p:ph type="pic" idx="4"/>
          </p:nvPr>
        </p:nvSpPr>
        <p:spPr>
          <a:xfrm>
            <a:off x="9214802" y="1371600"/>
            <a:ext cx="3780000" cy="7543800"/>
          </a:xfrm>
          <a:prstGeom prst="rect">
            <a:avLst/>
          </a:prstGeom>
          <a:noFill/>
          <a:ln>
            <a:noFill/>
          </a:ln>
        </p:spPr>
      </p:sp>
      <p:sp>
        <p:nvSpPr>
          <p:cNvPr id="384" name="Google Shape;384;p136"/>
          <p:cNvSpPr>
            <a:spLocks noGrp="1"/>
          </p:cNvSpPr>
          <p:nvPr>
            <p:ph type="pic" idx="5"/>
          </p:nvPr>
        </p:nvSpPr>
        <p:spPr>
          <a:xfrm>
            <a:off x="5293198" y="1371600"/>
            <a:ext cx="3780000" cy="7543800"/>
          </a:xfrm>
          <a:prstGeom prst="rect">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3_IMAGE option 15">
  <p:cSld name="3_IMAGE option 15">
    <p:bg>
      <p:bgPr>
        <a:solidFill>
          <a:schemeClr val="dk1"/>
        </a:solidFill>
        <a:effectLst/>
      </p:bgPr>
    </p:bg>
    <p:spTree>
      <p:nvGrpSpPr>
        <p:cNvPr id="1" name="Shape 385"/>
        <p:cNvGrpSpPr/>
        <p:nvPr/>
      </p:nvGrpSpPr>
      <p:grpSpPr>
        <a:xfrm>
          <a:off x="0" y="0"/>
          <a:ext cx="0" cy="0"/>
          <a:chOff x="0" y="0"/>
          <a:chExt cx="0" cy="0"/>
        </a:xfrm>
      </p:grpSpPr>
      <p:sp>
        <p:nvSpPr>
          <p:cNvPr id="386" name="Google Shape;386;p137"/>
          <p:cNvSpPr>
            <a:spLocks noGrp="1"/>
          </p:cNvSpPr>
          <p:nvPr>
            <p:ph type="pic" idx="2"/>
          </p:nvPr>
        </p:nvSpPr>
        <p:spPr>
          <a:xfrm>
            <a:off x="1371600" y="1371600"/>
            <a:ext cx="3780000" cy="3780000"/>
          </a:xfrm>
          <a:prstGeom prst="rect">
            <a:avLst/>
          </a:prstGeom>
          <a:noFill/>
          <a:ln>
            <a:noFill/>
          </a:ln>
        </p:spPr>
      </p:sp>
      <p:sp>
        <p:nvSpPr>
          <p:cNvPr id="387" name="Google Shape;387;p137"/>
          <p:cNvSpPr>
            <a:spLocks noGrp="1"/>
          </p:cNvSpPr>
          <p:nvPr>
            <p:ph type="pic" idx="3"/>
          </p:nvPr>
        </p:nvSpPr>
        <p:spPr>
          <a:xfrm>
            <a:off x="13136400" y="1371600"/>
            <a:ext cx="3780000" cy="3780000"/>
          </a:xfrm>
          <a:prstGeom prst="rect">
            <a:avLst/>
          </a:prstGeom>
          <a:noFill/>
          <a:ln>
            <a:noFill/>
          </a:ln>
        </p:spPr>
      </p:sp>
      <p:sp>
        <p:nvSpPr>
          <p:cNvPr id="388" name="Google Shape;388;p137"/>
          <p:cNvSpPr>
            <a:spLocks noGrp="1"/>
          </p:cNvSpPr>
          <p:nvPr>
            <p:ph type="pic" idx="4"/>
          </p:nvPr>
        </p:nvSpPr>
        <p:spPr>
          <a:xfrm>
            <a:off x="9214802" y="1371600"/>
            <a:ext cx="3780000" cy="3780000"/>
          </a:xfrm>
          <a:prstGeom prst="rect">
            <a:avLst/>
          </a:prstGeom>
          <a:noFill/>
          <a:ln>
            <a:noFill/>
          </a:ln>
        </p:spPr>
      </p:sp>
      <p:sp>
        <p:nvSpPr>
          <p:cNvPr id="389" name="Google Shape;389;p137"/>
          <p:cNvSpPr>
            <a:spLocks noGrp="1"/>
          </p:cNvSpPr>
          <p:nvPr>
            <p:ph type="pic" idx="5"/>
          </p:nvPr>
        </p:nvSpPr>
        <p:spPr>
          <a:xfrm>
            <a:off x="5293198" y="1371600"/>
            <a:ext cx="3780000" cy="3780000"/>
          </a:xfrm>
          <a:prstGeom prst="rect">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1_IMAGE option 13">
  <p:cSld name="1_IMAGE option 13">
    <p:bg>
      <p:bgPr>
        <a:solidFill>
          <a:schemeClr val="dk1"/>
        </a:solidFill>
        <a:effectLst/>
      </p:bgPr>
    </p:bg>
    <p:spTree>
      <p:nvGrpSpPr>
        <p:cNvPr id="1" name="Shape 390"/>
        <p:cNvGrpSpPr/>
        <p:nvPr/>
      </p:nvGrpSpPr>
      <p:grpSpPr>
        <a:xfrm>
          <a:off x="0" y="0"/>
          <a:ext cx="0" cy="0"/>
          <a:chOff x="0" y="0"/>
          <a:chExt cx="0" cy="0"/>
        </a:xfrm>
      </p:grpSpPr>
      <p:sp>
        <p:nvSpPr>
          <p:cNvPr id="391" name="Google Shape;391;p138"/>
          <p:cNvSpPr>
            <a:spLocks noGrp="1"/>
          </p:cNvSpPr>
          <p:nvPr>
            <p:ph type="pic" idx="2"/>
          </p:nvPr>
        </p:nvSpPr>
        <p:spPr>
          <a:xfrm>
            <a:off x="1371600" y="1371600"/>
            <a:ext cx="5094000" cy="3708000"/>
          </a:xfrm>
          <a:prstGeom prst="rect">
            <a:avLst/>
          </a:prstGeom>
          <a:noFill/>
          <a:ln>
            <a:noFill/>
          </a:ln>
        </p:spPr>
      </p:sp>
      <p:sp>
        <p:nvSpPr>
          <p:cNvPr id="392" name="Google Shape;392;p138"/>
          <p:cNvSpPr>
            <a:spLocks noGrp="1"/>
          </p:cNvSpPr>
          <p:nvPr>
            <p:ph type="pic" idx="3"/>
          </p:nvPr>
        </p:nvSpPr>
        <p:spPr>
          <a:xfrm>
            <a:off x="6597000" y="1371600"/>
            <a:ext cx="5094000" cy="3708000"/>
          </a:xfrm>
          <a:prstGeom prst="rect">
            <a:avLst/>
          </a:prstGeom>
          <a:noFill/>
          <a:ln>
            <a:noFill/>
          </a:ln>
        </p:spPr>
      </p:sp>
      <p:sp>
        <p:nvSpPr>
          <p:cNvPr id="393" name="Google Shape;393;p138"/>
          <p:cNvSpPr>
            <a:spLocks noGrp="1"/>
          </p:cNvSpPr>
          <p:nvPr>
            <p:ph type="pic" idx="4"/>
          </p:nvPr>
        </p:nvSpPr>
        <p:spPr>
          <a:xfrm>
            <a:off x="11822400" y="1371600"/>
            <a:ext cx="5094000" cy="3708000"/>
          </a:xfrm>
          <a:prstGeom prst="rect">
            <a:avLst/>
          </a:prstGeom>
          <a:noFill/>
          <a:ln>
            <a:noFill/>
          </a:ln>
        </p:spPr>
      </p:sp>
      <p:sp>
        <p:nvSpPr>
          <p:cNvPr id="394" name="Google Shape;394;p138"/>
          <p:cNvSpPr>
            <a:spLocks noGrp="1"/>
          </p:cNvSpPr>
          <p:nvPr>
            <p:ph type="pic" idx="5"/>
          </p:nvPr>
        </p:nvSpPr>
        <p:spPr>
          <a:xfrm>
            <a:off x="1371600" y="5207398"/>
            <a:ext cx="5094000" cy="3708000"/>
          </a:xfrm>
          <a:prstGeom prst="rect">
            <a:avLst/>
          </a:prstGeom>
          <a:noFill/>
          <a:ln>
            <a:noFill/>
          </a:ln>
        </p:spPr>
      </p:sp>
      <p:sp>
        <p:nvSpPr>
          <p:cNvPr id="395" name="Google Shape;395;p138"/>
          <p:cNvSpPr>
            <a:spLocks noGrp="1"/>
          </p:cNvSpPr>
          <p:nvPr>
            <p:ph type="pic" idx="6"/>
          </p:nvPr>
        </p:nvSpPr>
        <p:spPr>
          <a:xfrm>
            <a:off x="6597000" y="5207398"/>
            <a:ext cx="5094000" cy="3708000"/>
          </a:xfrm>
          <a:prstGeom prst="rect">
            <a:avLst/>
          </a:prstGeom>
          <a:noFill/>
          <a:ln>
            <a:noFill/>
          </a:ln>
        </p:spPr>
      </p:sp>
      <p:sp>
        <p:nvSpPr>
          <p:cNvPr id="396" name="Google Shape;396;p138"/>
          <p:cNvSpPr>
            <a:spLocks noGrp="1"/>
          </p:cNvSpPr>
          <p:nvPr>
            <p:ph type="pic" idx="7"/>
          </p:nvPr>
        </p:nvSpPr>
        <p:spPr>
          <a:xfrm>
            <a:off x="11822400" y="5207398"/>
            <a:ext cx="5094000" cy="3708000"/>
          </a:xfrm>
          <a:prstGeom prst="rect">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1_IMAGE option 25">
  <p:cSld name="1_IMAGE option 25">
    <p:bg>
      <p:bgPr>
        <a:solidFill>
          <a:schemeClr val="dk1"/>
        </a:solidFill>
        <a:effectLst/>
      </p:bgPr>
    </p:bg>
    <p:spTree>
      <p:nvGrpSpPr>
        <p:cNvPr id="1" name="Shape 397"/>
        <p:cNvGrpSpPr/>
        <p:nvPr/>
      </p:nvGrpSpPr>
      <p:grpSpPr>
        <a:xfrm>
          <a:off x="0" y="0"/>
          <a:ext cx="0" cy="0"/>
          <a:chOff x="0" y="0"/>
          <a:chExt cx="0" cy="0"/>
        </a:xfrm>
      </p:grpSpPr>
      <p:sp>
        <p:nvSpPr>
          <p:cNvPr id="398" name="Google Shape;398;p139"/>
          <p:cNvSpPr>
            <a:spLocks noGrp="1"/>
          </p:cNvSpPr>
          <p:nvPr>
            <p:ph type="pic" idx="2"/>
          </p:nvPr>
        </p:nvSpPr>
        <p:spPr>
          <a:xfrm>
            <a:off x="1371600" y="1371600"/>
            <a:ext cx="8919029" cy="3060000"/>
          </a:xfrm>
          <a:prstGeom prst="rect">
            <a:avLst/>
          </a:prstGeom>
          <a:noFill/>
          <a:ln>
            <a:noFill/>
          </a:ln>
        </p:spPr>
      </p:sp>
      <p:sp>
        <p:nvSpPr>
          <p:cNvPr id="399" name="Google Shape;399;p139"/>
          <p:cNvSpPr>
            <a:spLocks noGrp="1"/>
          </p:cNvSpPr>
          <p:nvPr>
            <p:ph type="pic" idx="3"/>
          </p:nvPr>
        </p:nvSpPr>
        <p:spPr>
          <a:xfrm>
            <a:off x="10290629" y="1371600"/>
            <a:ext cx="6625771" cy="6120000"/>
          </a:xfrm>
          <a:prstGeom prst="rect">
            <a:avLst/>
          </a:prstGeom>
          <a:noFill/>
          <a:ln>
            <a:noFill/>
          </a:ln>
        </p:spPr>
      </p:sp>
      <p:sp>
        <p:nvSpPr>
          <p:cNvPr id="400" name="Google Shape;400;p139"/>
          <p:cNvSpPr>
            <a:spLocks noGrp="1"/>
          </p:cNvSpPr>
          <p:nvPr>
            <p:ph type="pic" idx="4"/>
          </p:nvPr>
        </p:nvSpPr>
        <p:spPr>
          <a:xfrm>
            <a:off x="1371600" y="4431600"/>
            <a:ext cx="8919029" cy="30600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8_01 - BLANK">
  <p:cSld name="8_01 - BLANK">
    <p:bg>
      <p:bgPr>
        <a:solidFill>
          <a:schemeClr val="dk1"/>
        </a:solidFill>
        <a:effectLst/>
      </p:bgPr>
    </p:bg>
    <p:spTree>
      <p:nvGrpSpPr>
        <p:cNvPr id="1" name="Shape 120"/>
        <p:cNvGrpSpPr/>
        <p:nvPr/>
      </p:nvGrpSpPr>
      <p:grpSpPr>
        <a:xfrm>
          <a:off x="0" y="0"/>
          <a:ext cx="0" cy="0"/>
          <a:chOff x="0" y="0"/>
          <a:chExt cx="0" cy="0"/>
        </a:xfrm>
      </p:grpSpPr>
      <p:sp>
        <p:nvSpPr>
          <p:cNvPr id="121" name="Google Shape;121;p59"/>
          <p:cNvSpPr>
            <a:spLocks noGrp="1"/>
          </p:cNvSpPr>
          <p:nvPr>
            <p:ph type="pic" idx="2"/>
          </p:nvPr>
        </p:nvSpPr>
        <p:spPr>
          <a:xfrm>
            <a:off x="1371600" y="1371600"/>
            <a:ext cx="12462387" cy="7543800"/>
          </a:xfrm>
          <a:prstGeom prst="rect">
            <a:avLst/>
          </a:prstGeom>
          <a:noFill/>
          <a:ln>
            <a:noFill/>
          </a:ln>
        </p:spPr>
      </p:sp>
      <p:sp>
        <p:nvSpPr>
          <p:cNvPr id="122" name="Google Shape;122;p59"/>
          <p:cNvSpPr txBox="1">
            <a:spLocks noGrp="1"/>
          </p:cNvSpPr>
          <p:nvPr>
            <p:ph type="title"/>
          </p:nvPr>
        </p:nvSpPr>
        <p:spPr>
          <a:xfrm>
            <a:off x="1371600" y="307236"/>
            <a:ext cx="12877800" cy="757130"/>
          </a:xfrm>
          <a:prstGeom prst="rect">
            <a:avLst/>
          </a:prstGeom>
          <a:noFill/>
          <a:ln>
            <a:noFill/>
          </a:ln>
        </p:spPr>
        <p:txBody>
          <a:bodyPr spcFirstLastPara="1" wrap="square" lIns="91425" tIns="45700" rIns="91425" bIns="45700" anchor="t" anchorCtr="0">
            <a:spAutoFit/>
          </a:bodyPr>
          <a:lstStyle>
            <a:lvl1pPr marR="0" lvl="0" algn="l" rtl="0">
              <a:lnSpc>
                <a:spcPct val="90000"/>
              </a:lnSpc>
              <a:spcBef>
                <a:spcPts val="0"/>
              </a:spcBef>
              <a:spcAft>
                <a:spcPts val="0"/>
              </a:spcAft>
              <a:buClr>
                <a:schemeClr val="lt1"/>
              </a:buClr>
              <a:buSzPts val="4800"/>
              <a:buFont typeface="Source Sans Pro Black"/>
              <a:buNone/>
              <a:defRPr sz="48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1"/>
        <p:cNvGrpSpPr/>
        <p:nvPr/>
      </p:nvGrpSpPr>
      <p:grpSpPr>
        <a:xfrm>
          <a:off x="0" y="0"/>
          <a:ext cx="0" cy="0"/>
          <a:chOff x="0" y="0"/>
          <a:chExt cx="0" cy="0"/>
        </a:xfrm>
      </p:grpSpPr>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4"/>
        <p:cNvGrpSpPr/>
        <p:nvPr/>
      </p:nvGrpSpPr>
      <p:grpSpPr>
        <a:xfrm>
          <a:off x="0" y="0"/>
          <a:ext cx="0" cy="0"/>
          <a:chOff x="0" y="0"/>
          <a:chExt cx="0" cy="0"/>
        </a:xfrm>
      </p:grpSpPr>
      <p:sp>
        <p:nvSpPr>
          <p:cNvPr id="415" name="Google Shape;415;p49"/>
          <p:cNvSpPr txBox="1">
            <a:spLocks noGrp="1"/>
          </p:cNvSpPr>
          <p:nvPr>
            <p:ph type="ctrTitle"/>
          </p:nvPr>
        </p:nvSpPr>
        <p:spPr>
          <a:xfrm>
            <a:off x="1257300" y="1298933"/>
            <a:ext cx="15544800" cy="304858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757070"/>
              </a:buClr>
              <a:buSzPts val="7200"/>
              <a:buFont typeface="Calibri"/>
              <a:buNone/>
              <a:defRPr sz="7200">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6" name="Google Shape;416;p49"/>
          <p:cNvSpPr txBox="1">
            <a:spLocks noGrp="1"/>
          </p:cNvSpPr>
          <p:nvPr>
            <p:ph type="subTitle" idx="1"/>
          </p:nvPr>
        </p:nvSpPr>
        <p:spPr>
          <a:xfrm>
            <a:off x="2286000" y="4768810"/>
            <a:ext cx="13716000" cy="311789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rgbClr val="757070"/>
              </a:buClr>
              <a:buSzPts val="3600"/>
              <a:buNone/>
              <a:defRPr sz="3600">
                <a:latin typeface="Calibri"/>
                <a:ea typeface="Calibri"/>
                <a:cs typeface="Calibri"/>
                <a:sym typeface="Calibri"/>
              </a:defRPr>
            </a:lvl1pPr>
            <a:lvl2pPr lvl="1" algn="ctr">
              <a:lnSpc>
                <a:spcPct val="90000"/>
              </a:lnSpc>
              <a:spcBef>
                <a:spcPts val="750"/>
              </a:spcBef>
              <a:spcAft>
                <a:spcPts val="0"/>
              </a:spcAft>
              <a:buClr>
                <a:srgbClr val="757070"/>
              </a:buClr>
              <a:buSzPts val="3000"/>
              <a:buNone/>
              <a:defRPr sz="3000"/>
            </a:lvl2pPr>
            <a:lvl3pPr lvl="2" algn="ctr">
              <a:lnSpc>
                <a:spcPct val="90000"/>
              </a:lnSpc>
              <a:spcBef>
                <a:spcPts val="750"/>
              </a:spcBef>
              <a:spcAft>
                <a:spcPts val="0"/>
              </a:spcAft>
              <a:buClr>
                <a:srgbClr val="757070"/>
              </a:buClr>
              <a:buSzPts val="2700"/>
              <a:buNone/>
              <a:defRPr sz="2700"/>
            </a:lvl3pPr>
            <a:lvl4pPr lvl="3" algn="ctr">
              <a:lnSpc>
                <a:spcPct val="90000"/>
              </a:lnSpc>
              <a:spcBef>
                <a:spcPts val="750"/>
              </a:spcBef>
              <a:spcAft>
                <a:spcPts val="0"/>
              </a:spcAft>
              <a:buClr>
                <a:srgbClr val="757070"/>
              </a:buClr>
              <a:buSzPts val="2400"/>
              <a:buNone/>
              <a:defRPr sz="2400"/>
            </a:lvl4pPr>
            <a:lvl5pPr lvl="4" algn="ctr">
              <a:lnSpc>
                <a:spcPct val="90000"/>
              </a:lnSpc>
              <a:spcBef>
                <a:spcPts val="750"/>
              </a:spcBef>
              <a:spcAft>
                <a:spcPts val="0"/>
              </a:spcAft>
              <a:buClr>
                <a:srgbClr val="757070"/>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417" name="Google Shape;417;p49"/>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8" name="Google Shape;418;p49"/>
          <p:cNvSpPr txBox="1">
            <a:spLocks noGrp="1"/>
          </p:cNvSpPr>
          <p:nvPr>
            <p:ph type="ftr" idx="11"/>
          </p:nvPr>
        </p:nvSpPr>
        <p:spPr>
          <a:xfrm>
            <a:off x="6057901" y="9534529"/>
            <a:ext cx="8451389"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9" name="Google Shape;419;p49"/>
          <p:cNvSpPr txBox="1">
            <a:spLocks noGrp="1"/>
          </p:cNvSpPr>
          <p:nvPr>
            <p:ph type="sldNum" idx="12"/>
          </p:nvPr>
        </p:nvSpPr>
        <p:spPr>
          <a:xfrm>
            <a:off x="17267013" y="9534527"/>
            <a:ext cx="897603" cy="547688"/>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2700">
                <a:solidFill>
                  <a:schemeClr val="lt1"/>
                </a:solidFill>
                <a:latin typeface="Calibri"/>
                <a:ea typeface="Calibri"/>
                <a:cs typeface="Calibri"/>
                <a:sym typeface="Calibri"/>
              </a:defRPr>
            </a:lvl1pPr>
            <a:lvl2pPr marL="0" lvl="1" indent="0" algn="l">
              <a:spcBef>
                <a:spcPts val="0"/>
              </a:spcBef>
              <a:buNone/>
              <a:defRPr sz="2700">
                <a:solidFill>
                  <a:schemeClr val="lt1"/>
                </a:solidFill>
                <a:latin typeface="Calibri"/>
                <a:ea typeface="Calibri"/>
                <a:cs typeface="Calibri"/>
                <a:sym typeface="Calibri"/>
              </a:defRPr>
            </a:lvl2pPr>
            <a:lvl3pPr marL="0" lvl="2" indent="0" algn="l">
              <a:spcBef>
                <a:spcPts val="0"/>
              </a:spcBef>
              <a:buNone/>
              <a:defRPr sz="2700">
                <a:solidFill>
                  <a:schemeClr val="lt1"/>
                </a:solidFill>
                <a:latin typeface="Calibri"/>
                <a:ea typeface="Calibri"/>
                <a:cs typeface="Calibri"/>
                <a:sym typeface="Calibri"/>
              </a:defRPr>
            </a:lvl3pPr>
            <a:lvl4pPr marL="0" lvl="3" indent="0" algn="l">
              <a:spcBef>
                <a:spcPts val="0"/>
              </a:spcBef>
              <a:buNone/>
              <a:defRPr sz="2700">
                <a:solidFill>
                  <a:schemeClr val="lt1"/>
                </a:solidFill>
                <a:latin typeface="Calibri"/>
                <a:ea typeface="Calibri"/>
                <a:cs typeface="Calibri"/>
                <a:sym typeface="Calibri"/>
              </a:defRPr>
            </a:lvl4pPr>
            <a:lvl5pPr marL="0" lvl="4" indent="0" algn="l">
              <a:spcBef>
                <a:spcPts val="0"/>
              </a:spcBef>
              <a:buNone/>
              <a:defRPr sz="2700">
                <a:solidFill>
                  <a:schemeClr val="lt1"/>
                </a:solidFill>
                <a:latin typeface="Calibri"/>
                <a:ea typeface="Calibri"/>
                <a:cs typeface="Calibri"/>
                <a:sym typeface="Calibri"/>
              </a:defRPr>
            </a:lvl5pPr>
            <a:lvl6pPr marL="0" lvl="5" indent="0" algn="l">
              <a:spcBef>
                <a:spcPts val="0"/>
              </a:spcBef>
              <a:buNone/>
              <a:defRPr sz="2700">
                <a:solidFill>
                  <a:schemeClr val="lt1"/>
                </a:solidFill>
                <a:latin typeface="Calibri"/>
                <a:ea typeface="Calibri"/>
                <a:cs typeface="Calibri"/>
                <a:sym typeface="Calibri"/>
              </a:defRPr>
            </a:lvl6pPr>
            <a:lvl7pPr marL="0" lvl="6" indent="0" algn="l">
              <a:spcBef>
                <a:spcPts val="0"/>
              </a:spcBef>
              <a:buNone/>
              <a:defRPr sz="2700">
                <a:solidFill>
                  <a:schemeClr val="lt1"/>
                </a:solidFill>
                <a:latin typeface="Calibri"/>
                <a:ea typeface="Calibri"/>
                <a:cs typeface="Calibri"/>
                <a:sym typeface="Calibri"/>
              </a:defRPr>
            </a:lvl7pPr>
            <a:lvl8pPr marL="0" lvl="7" indent="0" algn="l">
              <a:spcBef>
                <a:spcPts val="0"/>
              </a:spcBef>
              <a:buNone/>
              <a:defRPr sz="2700">
                <a:solidFill>
                  <a:schemeClr val="lt1"/>
                </a:solidFill>
                <a:latin typeface="Calibri"/>
                <a:ea typeface="Calibri"/>
                <a:cs typeface="Calibri"/>
                <a:sym typeface="Calibri"/>
              </a:defRPr>
            </a:lvl8pPr>
            <a:lvl9pPr marL="0" lvl="8" indent="0" algn="l">
              <a:spcBef>
                <a:spcPts val="0"/>
              </a:spcBef>
              <a:buNone/>
              <a:defRPr sz="2700">
                <a:solidFill>
                  <a:schemeClr val="lt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SG"/>
              <a:t>‹#›</a:t>
            </a:fld>
            <a:endParaRPr/>
          </a:p>
        </p:txBody>
      </p:sp>
      <p:grpSp>
        <p:nvGrpSpPr>
          <p:cNvPr id="420" name="Google Shape;420;p49"/>
          <p:cNvGrpSpPr/>
          <p:nvPr/>
        </p:nvGrpSpPr>
        <p:grpSpPr>
          <a:xfrm>
            <a:off x="-25927" y="-354683"/>
            <a:ext cx="6155638" cy="3607220"/>
            <a:chOff x="-12964" y="-236456"/>
            <a:chExt cx="3077819" cy="2404813"/>
          </a:xfrm>
        </p:grpSpPr>
        <p:sp>
          <p:nvSpPr>
            <p:cNvPr id="421" name="Google Shape;421;p49"/>
            <p:cNvSpPr/>
            <p:nvPr/>
          </p:nvSpPr>
          <p:spPr>
            <a:xfrm rot="5400000">
              <a:off x="1098187" y="-403068"/>
              <a:ext cx="932882" cy="1702246"/>
            </a:xfrm>
            <a:prstGeom prst="triangle">
              <a:avLst>
                <a:gd name="adj" fmla="val 0"/>
              </a:avLst>
            </a:prstGeom>
            <a:solidFill>
              <a:srgbClr val="EE2A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22" name="Google Shape;422;p49"/>
            <p:cNvSpPr/>
            <p:nvPr/>
          </p:nvSpPr>
          <p:spPr>
            <a:xfrm rot="4826940">
              <a:off x="1804379" y="-382410"/>
              <a:ext cx="489847" cy="1977234"/>
            </a:xfrm>
            <a:prstGeom prst="triangle">
              <a:avLst>
                <a:gd name="adj" fmla="val 0"/>
              </a:avLst>
            </a:prstGeom>
            <a:solidFill>
              <a:srgbClr val="EC3F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23" name="Google Shape;423;p49"/>
            <p:cNvSpPr/>
            <p:nvPr/>
          </p:nvSpPr>
          <p:spPr>
            <a:xfrm rot="985486">
              <a:off x="199031" y="-47801"/>
              <a:ext cx="684805" cy="1159209"/>
            </a:xfrm>
            <a:prstGeom prst="triangle">
              <a:avLst>
                <a:gd name="adj" fmla="val 60165"/>
              </a:avLst>
            </a:prstGeom>
            <a:gradFill>
              <a:gsLst>
                <a:gs pos="0">
                  <a:srgbClr val="00688A"/>
                </a:gs>
                <a:gs pos="35000">
                  <a:srgbClr val="00688A"/>
                </a:gs>
                <a:gs pos="83000">
                  <a:srgbClr val="00A79D"/>
                </a:gs>
                <a:gs pos="100000">
                  <a:srgbClr val="00A7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24" name="Google Shape;424;p49"/>
            <p:cNvSpPr/>
            <p:nvPr/>
          </p:nvSpPr>
          <p:spPr>
            <a:xfrm rot="1556750">
              <a:off x="611566" y="-169666"/>
              <a:ext cx="748055" cy="1921886"/>
            </a:xfrm>
            <a:prstGeom prst="triangle">
              <a:avLst>
                <a:gd name="adj" fmla="val 62969"/>
              </a:avLst>
            </a:prstGeom>
            <a:solidFill>
              <a:srgbClr val="F68F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25" name="Google Shape;425;p49"/>
            <p:cNvSpPr/>
            <p:nvPr/>
          </p:nvSpPr>
          <p:spPr>
            <a:xfrm rot="5400000">
              <a:off x="-154443" y="524551"/>
              <a:ext cx="1297116" cy="997346"/>
            </a:xfrm>
            <a:prstGeom prst="triangle">
              <a:avLst>
                <a:gd name="adj" fmla="val 100000"/>
              </a:avLst>
            </a:prstGeom>
            <a:gradFill>
              <a:gsLst>
                <a:gs pos="0">
                  <a:srgbClr val="F68F1F"/>
                </a:gs>
                <a:gs pos="47000">
                  <a:srgbClr val="E43934"/>
                </a:gs>
                <a:gs pos="64000">
                  <a:srgbClr val="F1572B"/>
                </a:gs>
                <a:gs pos="100000">
                  <a:srgbClr val="F1572B"/>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26" name="Google Shape;426;p49"/>
            <p:cNvSpPr/>
            <p:nvPr/>
          </p:nvSpPr>
          <p:spPr>
            <a:xfrm rot="10498630" flipH="1">
              <a:off x="7112" y="1561206"/>
              <a:ext cx="1706761" cy="533460"/>
            </a:xfrm>
            <a:prstGeom prst="triangle">
              <a:avLst>
                <a:gd name="adj" fmla="val 42744"/>
              </a:avLst>
            </a:prstGeom>
            <a:gradFill>
              <a:gsLst>
                <a:gs pos="0">
                  <a:srgbClr val="00688A"/>
                </a:gs>
                <a:gs pos="35000">
                  <a:srgbClr val="00688A"/>
                </a:gs>
                <a:gs pos="83000">
                  <a:srgbClr val="00A79D"/>
                </a:gs>
                <a:gs pos="100000">
                  <a:srgbClr val="00A7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sp>
          <p:nvSpPr>
            <p:cNvPr id="427" name="Google Shape;427;p49"/>
            <p:cNvSpPr/>
            <p:nvPr/>
          </p:nvSpPr>
          <p:spPr>
            <a:xfrm rot="10800000">
              <a:off x="-7127" y="-18386"/>
              <a:ext cx="780256" cy="1249184"/>
            </a:xfrm>
            <a:prstGeom prst="triangle">
              <a:avLst>
                <a:gd name="adj" fmla="val 100000"/>
              </a:avLst>
            </a:prstGeom>
            <a:solidFill>
              <a:srgbClr val="F68F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chemeClr val="lt1"/>
                </a:solidFill>
                <a:latin typeface="Calibri"/>
                <a:ea typeface="Calibri"/>
                <a:cs typeface="Calibri"/>
                <a:sym typeface="Calibri"/>
              </a:endParaRPr>
            </a:p>
          </p:txBody>
        </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5601029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9217633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9302372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34345944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41083512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73614060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428"/>
        <p:cNvGrpSpPr/>
        <p:nvPr/>
      </p:nvGrpSpPr>
      <p:grpSpPr>
        <a:xfrm>
          <a:off x="0" y="0"/>
          <a:ext cx="0" cy="0"/>
          <a:chOff x="0" y="0"/>
          <a:chExt cx="0" cy="0"/>
        </a:xfrm>
      </p:grpSpPr>
      <p:sp>
        <p:nvSpPr>
          <p:cNvPr id="429" name="Google Shape;429;p5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757070"/>
              </a:buClr>
              <a:buSzPts val="66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0" name="Google Shape;430;p50"/>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50"/>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2" name="Google Shape;432;p5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sz="2700">
                <a:solidFill>
                  <a:schemeClr val="dk1"/>
                </a:solidFill>
                <a:latin typeface="Calibri"/>
                <a:ea typeface="Calibri"/>
                <a:cs typeface="Calibri"/>
                <a:sym typeface="Calibri"/>
              </a:defRPr>
            </a:lvl1pPr>
            <a:lvl2pPr marL="0" lvl="1" indent="0" algn="r">
              <a:spcBef>
                <a:spcPts val="0"/>
              </a:spcBef>
              <a:buNone/>
              <a:defRPr sz="2700">
                <a:solidFill>
                  <a:schemeClr val="dk1"/>
                </a:solidFill>
                <a:latin typeface="Calibri"/>
                <a:ea typeface="Calibri"/>
                <a:cs typeface="Calibri"/>
                <a:sym typeface="Calibri"/>
              </a:defRPr>
            </a:lvl2pPr>
            <a:lvl3pPr marL="0" lvl="2" indent="0" algn="r">
              <a:spcBef>
                <a:spcPts val="0"/>
              </a:spcBef>
              <a:buNone/>
              <a:defRPr sz="2700">
                <a:solidFill>
                  <a:schemeClr val="dk1"/>
                </a:solidFill>
                <a:latin typeface="Calibri"/>
                <a:ea typeface="Calibri"/>
                <a:cs typeface="Calibri"/>
                <a:sym typeface="Calibri"/>
              </a:defRPr>
            </a:lvl3pPr>
            <a:lvl4pPr marL="0" lvl="3" indent="0" algn="r">
              <a:spcBef>
                <a:spcPts val="0"/>
              </a:spcBef>
              <a:buNone/>
              <a:defRPr sz="2700">
                <a:solidFill>
                  <a:schemeClr val="dk1"/>
                </a:solidFill>
                <a:latin typeface="Calibri"/>
                <a:ea typeface="Calibri"/>
                <a:cs typeface="Calibri"/>
                <a:sym typeface="Calibri"/>
              </a:defRPr>
            </a:lvl4pPr>
            <a:lvl5pPr marL="0" lvl="4" indent="0" algn="r">
              <a:spcBef>
                <a:spcPts val="0"/>
              </a:spcBef>
              <a:buNone/>
              <a:defRPr sz="2700">
                <a:solidFill>
                  <a:schemeClr val="dk1"/>
                </a:solidFill>
                <a:latin typeface="Calibri"/>
                <a:ea typeface="Calibri"/>
                <a:cs typeface="Calibri"/>
                <a:sym typeface="Calibri"/>
              </a:defRPr>
            </a:lvl5pPr>
            <a:lvl6pPr marL="0" lvl="5" indent="0" algn="r">
              <a:spcBef>
                <a:spcPts val="0"/>
              </a:spcBef>
              <a:buNone/>
              <a:defRPr sz="2700">
                <a:solidFill>
                  <a:schemeClr val="dk1"/>
                </a:solidFill>
                <a:latin typeface="Calibri"/>
                <a:ea typeface="Calibri"/>
                <a:cs typeface="Calibri"/>
                <a:sym typeface="Calibri"/>
              </a:defRPr>
            </a:lvl6pPr>
            <a:lvl7pPr marL="0" lvl="6" indent="0" algn="r">
              <a:spcBef>
                <a:spcPts val="0"/>
              </a:spcBef>
              <a:buNone/>
              <a:defRPr sz="2700">
                <a:solidFill>
                  <a:schemeClr val="dk1"/>
                </a:solidFill>
                <a:latin typeface="Calibri"/>
                <a:ea typeface="Calibri"/>
                <a:cs typeface="Calibri"/>
                <a:sym typeface="Calibri"/>
              </a:defRPr>
            </a:lvl7pPr>
            <a:lvl8pPr marL="0" lvl="7" indent="0" algn="r">
              <a:spcBef>
                <a:spcPts val="0"/>
              </a:spcBef>
              <a:buNone/>
              <a:defRPr sz="2700">
                <a:solidFill>
                  <a:schemeClr val="dk1"/>
                </a:solidFill>
                <a:latin typeface="Calibri"/>
                <a:ea typeface="Calibri"/>
                <a:cs typeface="Calibri"/>
                <a:sym typeface="Calibri"/>
              </a:defRPr>
            </a:lvl8pPr>
            <a:lvl9pPr marL="0" lvl="8" indent="0" algn="r">
              <a:spcBef>
                <a:spcPts val="0"/>
              </a:spcBef>
              <a:buNone/>
              <a:defRPr sz="27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extLst>
      <p:ext uri="{BB962C8B-B14F-4D97-AF65-F5344CB8AC3E}">
        <p14:creationId xmlns:p14="http://schemas.microsoft.com/office/powerpoint/2010/main" val="261848173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26" Type="http://schemas.openxmlformats.org/officeDocument/2006/relationships/slideLayout" Target="../slideLayouts/slideLayout116.xml"/><Relationship Id="rId39" Type="http://schemas.openxmlformats.org/officeDocument/2006/relationships/slideLayout" Target="../slideLayouts/slideLayout129.xml"/><Relationship Id="rId21" Type="http://schemas.openxmlformats.org/officeDocument/2006/relationships/slideLayout" Target="../slideLayouts/slideLayout111.xml"/><Relationship Id="rId34" Type="http://schemas.openxmlformats.org/officeDocument/2006/relationships/slideLayout" Target="../slideLayouts/slideLayout124.xml"/><Relationship Id="rId42" Type="http://schemas.openxmlformats.org/officeDocument/2006/relationships/slideLayout" Target="../slideLayouts/slideLayout132.xml"/><Relationship Id="rId47" Type="http://schemas.openxmlformats.org/officeDocument/2006/relationships/slideLayout" Target="../slideLayouts/slideLayout137.xml"/><Relationship Id="rId50" Type="http://schemas.openxmlformats.org/officeDocument/2006/relationships/theme" Target="../theme/theme2.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9" Type="http://schemas.openxmlformats.org/officeDocument/2006/relationships/slideLayout" Target="../slideLayouts/slideLayout119.xml"/><Relationship Id="rId11" Type="http://schemas.openxmlformats.org/officeDocument/2006/relationships/slideLayout" Target="../slideLayouts/slideLayout101.xml"/><Relationship Id="rId24" Type="http://schemas.openxmlformats.org/officeDocument/2006/relationships/slideLayout" Target="../slideLayouts/slideLayout114.xml"/><Relationship Id="rId32" Type="http://schemas.openxmlformats.org/officeDocument/2006/relationships/slideLayout" Target="../slideLayouts/slideLayout122.xml"/><Relationship Id="rId37" Type="http://schemas.openxmlformats.org/officeDocument/2006/relationships/slideLayout" Target="../slideLayouts/slideLayout127.xml"/><Relationship Id="rId40" Type="http://schemas.openxmlformats.org/officeDocument/2006/relationships/slideLayout" Target="../slideLayouts/slideLayout130.xml"/><Relationship Id="rId45" Type="http://schemas.openxmlformats.org/officeDocument/2006/relationships/slideLayout" Target="../slideLayouts/slideLayout135.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28" Type="http://schemas.openxmlformats.org/officeDocument/2006/relationships/slideLayout" Target="../slideLayouts/slideLayout118.xml"/><Relationship Id="rId36" Type="http://schemas.openxmlformats.org/officeDocument/2006/relationships/slideLayout" Target="../slideLayouts/slideLayout126.xml"/><Relationship Id="rId49" Type="http://schemas.openxmlformats.org/officeDocument/2006/relationships/slideLayout" Target="../slideLayouts/slideLayout139.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31" Type="http://schemas.openxmlformats.org/officeDocument/2006/relationships/slideLayout" Target="../slideLayouts/slideLayout121.xml"/><Relationship Id="rId44" Type="http://schemas.openxmlformats.org/officeDocument/2006/relationships/slideLayout" Target="../slideLayouts/slideLayout134.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 Id="rId27" Type="http://schemas.openxmlformats.org/officeDocument/2006/relationships/slideLayout" Target="../slideLayouts/slideLayout117.xml"/><Relationship Id="rId30" Type="http://schemas.openxmlformats.org/officeDocument/2006/relationships/slideLayout" Target="../slideLayouts/slideLayout120.xml"/><Relationship Id="rId35" Type="http://schemas.openxmlformats.org/officeDocument/2006/relationships/slideLayout" Target="../slideLayouts/slideLayout125.xml"/><Relationship Id="rId43" Type="http://schemas.openxmlformats.org/officeDocument/2006/relationships/slideLayout" Target="../slideLayouts/slideLayout133.xml"/><Relationship Id="rId48" Type="http://schemas.openxmlformats.org/officeDocument/2006/relationships/slideLayout" Target="../slideLayouts/slideLayout138.xml"/><Relationship Id="rId8" Type="http://schemas.openxmlformats.org/officeDocument/2006/relationships/slideLayout" Target="../slideLayouts/slideLayout98.xml"/><Relationship Id="rId3" Type="http://schemas.openxmlformats.org/officeDocument/2006/relationships/slideLayout" Target="../slideLayouts/slideLayout93.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slideLayout" Target="../slideLayouts/slideLayout115.xml"/><Relationship Id="rId33" Type="http://schemas.openxmlformats.org/officeDocument/2006/relationships/slideLayout" Target="../slideLayouts/slideLayout123.xml"/><Relationship Id="rId38" Type="http://schemas.openxmlformats.org/officeDocument/2006/relationships/slideLayout" Target="../slideLayouts/slideLayout128.xml"/><Relationship Id="rId46" Type="http://schemas.openxmlformats.org/officeDocument/2006/relationships/slideLayout" Target="../slideLayouts/slideLayout136.xml"/><Relationship Id="rId20" Type="http://schemas.openxmlformats.org/officeDocument/2006/relationships/slideLayout" Target="../slideLayouts/slideLayout110.xml"/><Relationship Id="rId41" Type="http://schemas.openxmlformats.org/officeDocument/2006/relationships/slideLayout" Target="../slideLayouts/slideLayout131.xml"/><Relationship Id="rId1" Type="http://schemas.openxmlformats.org/officeDocument/2006/relationships/slideLayout" Target="../slideLayouts/slideLayout91.xml"/><Relationship Id="rId6" Type="http://schemas.openxmlformats.org/officeDocument/2006/relationships/slideLayout" Target="../slideLayouts/slideLayout9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65.xml"/><Relationship Id="rId21" Type="http://schemas.openxmlformats.org/officeDocument/2006/relationships/slideLayout" Target="../slideLayouts/slideLayout160.xml"/><Relationship Id="rId42" Type="http://schemas.openxmlformats.org/officeDocument/2006/relationships/slideLayout" Target="../slideLayouts/slideLayout181.xml"/><Relationship Id="rId47" Type="http://schemas.openxmlformats.org/officeDocument/2006/relationships/slideLayout" Target="../slideLayouts/slideLayout186.xml"/><Relationship Id="rId63" Type="http://schemas.openxmlformats.org/officeDocument/2006/relationships/slideLayout" Target="../slideLayouts/slideLayout202.xml"/><Relationship Id="rId68" Type="http://schemas.openxmlformats.org/officeDocument/2006/relationships/slideLayout" Target="../slideLayouts/slideLayout207.xml"/><Relationship Id="rId84" Type="http://schemas.openxmlformats.org/officeDocument/2006/relationships/slideLayout" Target="../slideLayouts/slideLayout223.xml"/><Relationship Id="rId89" Type="http://schemas.openxmlformats.org/officeDocument/2006/relationships/slideLayout" Target="../slideLayouts/slideLayout228.xml"/><Relationship Id="rId16" Type="http://schemas.openxmlformats.org/officeDocument/2006/relationships/slideLayout" Target="../slideLayouts/slideLayout155.xml"/><Relationship Id="rId11" Type="http://schemas.openxmlformats.org/officeDocument/2006/relationships/slideLayout" Target="../slideLayouts/slideLayout150.xml"/><Relationship Id="rId32" Type="http://schemas.openxmlformats.org/officeDocument/2006/relationships/slideLayout" Target="../slideLayouts/slideLayout171.xml"/><Relationship Id="rId37" Type="http://schemas.openxmlformats.org/officeDocument/2006/relationships/slideLayout" Target="../slideLayouts/slideLayout176.xml"/><Relationship Id="rId53" Type="http://schemas.openxmlformats.org/officeDocument/2006/relationships/slideLayout" Target="../slideLayouts/slideLayout192.xml"/><Relationship Id="rId58" Type="http://schemas.openxmlformats.org/officeDocument/2006/relationships/slideLayout" Target="../slideLayouts/slideLayout197.xml"/><Relationship Id="rId74" Type="http://schemas.openxmlformats.org/officeDocument/2006/relationships/slideLayout" Target="../slideLayouts/slideLayout213.xml"/><Relationship Id="rId79" Type="http://schemas.openxmlformats.org/officeDocument/2006/relationships/slideLayout" Target="../slideLayouts/slideLayout218.xml"/><Relationship Id="rId5" Type="http://schemas.openxmlformats.org/officeDocument/2006/relationships/slideLayout" Target="../slideLayouts/slideLayout144.xml"/><Relationship Id="rId90" Type="http://schemas.openxmlformats.org/officeDocument/2006/relationships/slideLayout" Target="../slideLayouts/slideLayout229.xml"/><Relationship Id="rId14" Type="http://schemas.openxmlformats.org/officeDocument/2006/relationships/slideLayout" Target="../slideLayouts/slideLayout153.xml"/><Relationship Id="rId22" Type="http://schemas.openxmlformats.org/officeDocument/2006/relationships/slideLayout" Target="../slideLayouts/slideLayout161.xml"/><Relationship Id="rId27" Type="http://schemas.openxmlformats.org/officeDocument/2006/relationships/slideLayout" Target="../slideLayouts/slideLayout166.xml"/><Relationship Id="rId30" Type="http://schemas.openxmlformats.org/officeDocument/2006/relationships/slideLayout" Target="../slideLayouts/slideLayout169.xml"/><Relationship Id="rId35" Type="http://schemas.openxmlformats.org/officeDocument/2006/relationships/slideLayout" Target="../slideLayouts/slideLayout174.xml"/><Relationship Id="rId43" Type="http://schemas.openxmlformats.org/officeDocument/2006/relationships/slideLayout" Target="../slideLayouts/slideLayout182.xml"/><Relationship Id="rId48" Type="http://schemas.openxmlformats.org/officeDocument/2006/relationships/slideLayout" Target="../slideLayouts/slideLayout187.xml"/><Relationship Id="rId56" Type="http://schemas.openxmlformats.org/officeDocument/2006/relationships/slideLayout" Target="../slideLayouts/slideLayout195.xml"/><Relationship Id="rId64" Type="http://schemas.openxmlformats.org/officeDocument/2006/relationships/slideLayout" Target="../slideLayouts/slideLayout203.xml"/><Relationship Id="rId69" Type="http://schemas.openxmlformats.org/officeDocument/2006/relationships/slideLayout" Target="../slideLayouts/slideLayout208.xml"/><Relationship Id="rId77" Type="http://schemas.openxmlformats.org/officeDocument/2006/relationships/slideLayout" Target="../slideLayouts/slideLayout216.xml"/><Relationship Id="rId8" Type="http://schemas.openxmlformats.org/officeDocument/2006/relationships/slideLayout" Target="../slideLayouts/slideLayout147.xml"/><Relationship Id="rId51" Type="http://schemas.openxmlformats.org/officeDocument/2006/relationships/slideLayout" Target="../slideLayouts/slideLayout190.xml"/><Relationship Id="rId72" Type="http://schemas.openxmlformats.org/officeDocument/2006/relationships/slideLayout" Target="../slideLayouts/slideLayout211.xml"/><Relationship Id="rId80" Type="http://schemas.openxmlformats.org/officeDocument/2006/relationships/slideLayout" Target="../slideLayouts/slideLayout219.xml"/><Relationship Id="rId85" Type="http://schemas.openxmlformats.org/officeDocument/2006/relationships/slideLayout" Target="../slideLayouts/slideLayout224.xml"/><Relationship Id="rId3" Type="http://schemas.openxmlformats.org/officeDocument/2006/relationships/slideLayout" Target="../slideLayouts/slideLayout142.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5" Type="http://schemas.openxmlformats.org/officeDocument/2006/relationships/slideLayout" Target="../slideLayouts/slideLayout164.xml"/><Relationship Id="rId33" Type="http://schemas.openxmlformats.org/officeDocument/2006/relationships/slideLayout" Target="../slideLayouts/slideLayout172.xml"/><Relationship Id="rId38" Type="http://schemas.openxmlformats.org/officeDocument/2006/relationships/slideLayout" Target="../slideLayouts/slideLayout177.xml"/><Relationship Id="rId46" Type="http://schemas.openxmlformats.org/officeDocument/2006/relationships/slideLayout" Target="../slideLayouts/slideLayout185.xml"/><Relationship Id="rId59" Type="http://schemas.openxmlformats.org/officeDocument/2006/relationships/slideLayout" Target="../slideLayouts/slideLayout198.xml"/><Relationship Id="rId67" Type="http://schemas.openxmlformats.org/officeDocument/2006/relationships/slideLayout" Target="../slideLayouts/slideLayout206.xml"/><Relationship Id="rId20" Type="http://schemas.openxmlformats.org/officeDocument/2006/relationships/slideLayout" Target="../slideLayouts/slideLayout159.xml"/><Relationship Id="rId41" Type="http://schemas.openxmlformats.org/officeDocument/2006/relationships/slideLayout" Target="../slideLayouts/slideLayout180.xml"/><Relationship Id="rId54" Type="http://schemas.openxmlformats.org/officeDocument/2006/relationships/slideLayout" Target="../slideLayouts/slideLayout193.xml"/><Relationship Id="rId62" Type="http://schemas.openxmlformats.org/officeDocument/2006/relationships/slideLayout" Target="../slideLayouts/slideLayout201.xml"/><Relationship Id="rId70" Type="http://schemas.openxmlformats.org/officeDocument/2006/relationships/slideLayout" Target="../slideLayouts/slideLayout209.xml"/><Relationship Id="rId75" Type="http://schemas.openxmlformats.org/officeDocument/2006/relationships/slideLayout" Target="../slideLayouts/slideLayout214.xml"/><Relationship Id="rId83" Type="http://schemas.openxmlformats.org/officeDocument/2006/relationships/slideLayout" Target="../slideLayouts/slideLayout222.xml"/><Relationship Id="rId88" Type="http://schemas.openxmlformats.org/officeDocument/2006/relationships/slideLayout" Target="../slideLayouts/slideLayout227.xml"/><Relationship Id="rId91" Type="http://schemas.openxmlformats.org/officeDocument/2006/relationships/slideLayout" Target="../slideLayouts/slideLayout230.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5" Type="http://schemas.openxmlformats.org/officeDocument/2006/relationships/slideLayout" Target="../slideLayouts/slideLayout154.xml"/><Relationship Id="rId23" Type="http://schemas.openxmlformats.org/officeDocument/2006/relationships/slideLayout" Target="../slideLayouts/slideLayout162.xml"/><Relationship Id="rId28" Type="http://schemas.openxmlformats.org/officeDocument/2006/relationships/slideLayout" Target="../slideLayouts/slideLayout167.xml"/><Relationship Id="rId36" Type="http://schemas.openxmlformats.org/officeDocument/2006/relationships/slideLayout" Target="../slideLayouts/slideLayout175.xml"/><Relationship Id="rId49" Type="http://schemas.openxmlformats.org/officeDocument/2006/relationships/slideLayout" Target="../slideLayouts/slideLayout188.xml"/><Relationship Id="rId57" Type="http://schemas.openxmlformats.org/officeDocument/2006/relationships/slideLayout" Target="../slideLayouts/slideLayout196.xml"/><Relationship Id="rId10" Type="http://schemas.openxmlformats.org/officeDocument/2006/relationships/slideLayout" Target="../slideLayouts/slideLayout149.xml"/><Relationship Id="rId31" Type="http://schemas.openxmlformats.org/officeDocument/2006/relationships/slideLayout" Target="../slideLayouts/slideLayout170.xml"/><Relationship Id="rId44" Type="http://schemas.openxmlformats.org/officeDocument/2006/relationships/slideLayout" Target="../slideLayouts/slideLayout183.xml"/><Relationship Id="rId52" Type="http://schemas.openxmlformats.org/officeDocument/2006/relationships/slideLayout" Target="../slideLayouts/slideLayout191.xml"/><Relationship Id="rId60" Type="http://schemas.openxmlformats.org/officeDocument/2006/relationships/slideLayout" Target="../slideLayouts/slideLayout199.xml"/><Relationship Id="rId65" Type="http://schemas.openxmlformats.org/officeDocument/2006/relationships/slideLayout" Target="../slideLayouts/slideLayout204.xml"/><Relationship Id="rId73" Type="http://schemas.openxmlformats.org/officeDocument/2006/relationships/slideLayout" Target="../slideLayouts/slideLayout212.xml"/><Relationship Id="rId78" Type="http://schemas.openxmlformats.org/officeDocument/2006/relationships/slideLayout" Target="../slideLayouts/slideLayout217.xml"/><Relationship Id="rId81" Type="http://schemas.openxmlformats.org/officeDocument/2006/relationships/slideLayout" Target="../slideLayouts/slideLayout220.xml"/><Relationship Id="rId86" Type="http://schemas.openxmlformats.org/officeDocument/2006/relationships/slideLayout" Target="../slideLayouts/slideLayout225.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9" Type="http://schemas.openxmlformats.org/officeDocument/2006/relationships/slideLayout" Target="../slideLayouts/slideLayout178.xml"/><Relationship Id="rId34" Type="http://schemas.openxmlformats.org/officeDocument/2006/relationships/slideLayout" Target="../slideLayouts/slideLayout173.xml"/><Relationship Id="rId50" Type="http://schemas.openxmlformats.org/officeDocument/2006/relationships/slideLayout" Target="../slideLayouts/slideLayout189.xml"/><Relationship Id="rId55" Type="http://schemas.openxmlformats.org/officeDocument/2006/relationships/slideLayout" Target="../slideLayouts/slideLayout194.xml"/><Relationship Id="rId76" Type="http://schemas.openxmlformats.org/officeDocument/2006/relationships/slideLayout" Target="../slideLayouts/slideLayout215.xml"/><Relationship Id="rId7" Type="http://schemas.openxmlformats.org/officeDocument/2006/relationships/slideLayout" Target="../slideLayouts/slideLayout146.xml"/><Relationship Id="rId71" Type="http://schemas.openxmlformats.org/officeDocument/2006/relationships/slideLayout" Target="../slideLayouts/slideLayout210.xml"/><Relationship Id="rId92" Type="http://schemas.openxmlformats.org/officeDocument/2006/relationships/theme" Target="../theme/theme3.xml"/><Relationship Id="rId2" Type="http://schemas.openxmlformats.org/officeDocument/2006/relationships/slideLayout" Target="../slideLayouts/slideLayout141.xml"/><Relationship Id="rId29" Type="http://schemas.openxmlformats.org/officeDocument/2006/relationships/slideLayout" Target="../slideLayouts/slideLayout168.xml"/><Relationship Id="rId24" Type="http://schemas.openxmlformats.org/officeDocument/2006/relationships/slideLayout" Target="../slideLayouts/slideLayout163.xml"/><Relationship Id="rId40" Type="http://schemas.openxmlformats.org/officeDocument/2006/relationships/slideLayout" Target="../slideLayouts/slideLayout179.xml"/><Relationship Id="rId45" Type="http://schemas.openxmlformats.org/officeDocument/2006/relationships/slideLayout" Target="../slideLayouts/slideLayout184.xml"/><Relationship Id="rId66" Type="http://schemas.openxmlformats.org/officeDocument/2006/relationships/slideLayout" Target="../slideLayouts/slideLayout205.xml"/><Relationship Id="rId87" Type="http://schemas.openxmlformats.org/officeDocument/2006/relationships/slideLayout" Target="../slideLayouts/slideLayout226.xml"/><Relationship Id="rId61" Type="http://schemas.openxmlformats.org/officeDocument/2006/relationships/slideLayout" Target="../slideLayouts/slideLayout200.xml"/><Relationship Id="rId82" Type="http://schemas.openxmlformats.org/officeDocument/2006/relationships/slideLayout" Target="../slideLayouts/slideLayout221.xml"/><Relationship Id="rId19"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881"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2"/>
        <p:cNvGrpSpPr/>
        <p:nvPr/>
      </p:nvGrpSpPr>
      <p:grpSpPr>
        <a:xfrm>
          <a:off x="0" y="0"/>
          <a:ext cx="0" cy="0"/>
          <a:chOff x="0" y="0"/>
          <a:chExt cx="0" cy="0"/>
        </a:xfrm>
      </p:grpSpPr>
      <p:sp>
        <p:nvSpPr>
          <p:cNvPr id="403" name="Google Shape;403;p48"/>
          <p:cNvSpPr txBox="1">
            <a:spLocks noGrp="1"/>
          </p:cNvSpPr>
          <p:nvPr>
            <p:ph type="title"/>
          </p:nvPr>
        </p:nvSpPr>
        <p:spPr>
          <a:xfrm>
            <a:off x="781666" y="785634"/>
            <a:ext cx="16219541" cy="104458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757070"/>
              </a:buClr>
              <a:buSzPts val="6600"/>
              <a:buFont typeface="Calibri"/>
              <a:buNone/>
              <a:defRPr sz="6600" b="0" i="0" u="none" strike="noStrike" cap="none">
                <a:solidFill>
                  <a:srgbClr val="757070"/>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4" name="Google Shape;404;p48"/>
          <p:cNvSpPr txBox="1">
            <a:spLocks noGrp="1"/>
          </p:cNvSpPr>
          <p:nvPr>
            <p:ph type="body" idx="1"/>
          </p:nvPr>
        </p:nvSpPr>
        <p:spPr>
          <a:xfrm>
            <a:off x="781664" y="2315190"/>
            <a:ext cx="16219541" cy="6917301"/>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rgbClr val="757070"/>
              </a:buClr>
              <a:buSzPts val="4200"/>
              <a:buFont typeface="Arial"/>
              <a:buChar char="•"/>
              <a:defRPr sz="4200" b="0" i="0" u="none" strike="noStrike" cap="none">
                <a:solidFill>
                  <a:srgbClr val="757070"/>
                </a:solidFill>
                <a:latin typeface="Calibri"/>
                <a:ea typeface="Calibri"/>
                <a:cs typeface="Calibri"/>
                <a:sym typeface="Calibri"/>
              </a:defRPr>
            </a:lvl1pPr>
            <a:lvl2pPr marL="914400" marR="0" lvl="1" indent="-457200" algn="l" rtl="0">
              <a:lnSpc>
                <a:spcPct val="90000"/>
              </a:lnSpc>
              <a:spcBef>
                <a:spcPts val="750"/>
              </a:spcBef>
              <a:spcAft>
                <a:spcPts val="0"/>
              </a:spcAft>
              <a:buClr>
                <a:srgbClr val="757070"/>
              </a:buClr>
              <a:buSzPts val="3600"/>
              <a:buFont typeface="Arial"/>
              <a:buChar char="•"/>
              <a:defRPr sz="3600" b="0" i="0" u="none" strike="noStrike" cap="none">
                <a:solidFill>
                  <a:srgbClr val="757070"/>
                </a:solidFill>
                <a:latin typeface="Calibri"/>
                <a:ea typeface="Calibri"/>
                <a:cs typeface="Calibri"/>
                <a:sym typeface="Calibri"/>
              </a:defRPr>
            </a:lvl2pPr>
            <a:lvl3pPr marL="1371600" marR="0" lvl="2" indent="-419100" algn="l" rtl="0">
              <a:lnSpc>
                <a:spcPct val="90000"/>
              </a:lnSpc>
              <a:spcBef>
                <a:spcPts val="750"/>
              </a:spcBef>
              <a:spcAft>
                <a:spcPts val="0"/>
              </a:spcAft>
              <a:buClr>
                <a:srgbClr val="757070"/>
              </a:buClr>
              <a:buSzPts val="3000"/>
              <a:buFont typeface="Arial"/>
              <a:buChar char="•"/>
              <a:defRPr sz="3000" b="0" i="0" u="none" strike="noStrike" cap="none">
                <a:solidFill>
                  <a:srgbClr val="757070"/>
                </a:solidFill>
                <a:latin typeface="Calibri"/>
                <a:ea typeface="Calibri"/>
                <a:cs typeface="Calibri"/>
                <a:sym typeface="Calibri"/>
              </a:defRPr>
            </a:lvl3pPr>
            <a:lvl4pPr marL="1828800" marR="0" lvl="3" indent="-400050" algn="l" rtl="0">
              <a:lnSpc>
                <a:spcPct val="90000"/>
              </a:lnSpc>
              <a:spcBef>
                <a:spcPts val="750"/>
              </a:spcBef>
              <a:spcAft>
                <a:spcPts val="0"/>
              </a:spcAft>
              <a:buClr>
                <a:srgbClr val="757070"/>
              </a:buClr>
              <a:buSzPts val="2700"/>
              <a:buFont typeface="Arial"/>
              <a:buChar char="•"/>
              <a:defRPr sz="2700" b="0" i="0" u="none" strike="noStrike" cap="none">
                <a:solidFill>
                  <a:srgbClr val="757070"/>
                </a:solidFill>
                <a:latin typeface="Calibri"/>
                <a:ea typeface="Calibri"/>
                <a:cs typeface="Calibri"/>
                <a:sym typeface="Calibri"/>
              </a:defRPr>
            </a:lvl4pPr>
            <a:lvl5pPr marL="2286000" marR="0" lvl="4" indent="-400050" algn="l" rtl="0">
              <a:lnSpc>
                <a:spcPct val="90000"/>
              </a:lnSpc>
              <a:spcBef>
                <a:spcPts val="750"/>
              </a:spcBef>
              <a:spcAft>
                <a:spcPts val="0"/>
              </a:spcAft>
              <a:buClr>
                <a:srgbClr val="757070"/>
              </a:buClr>
              <a:buSzPts val="2700"/>
              <a:buFont typeface="Arial"/>
              <a:buChar char="•"/>
              <a:defRPr sz="2700" b="0" i="0" u="none" strike="noStrike" cap="none">
                <a:solidFill>
                  <a:srgbClr val="757070"/>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405" name="Google Shape;405;p48"/>
          <p:cNvSpPr txBox="1">
            <a:spLocks noGrp="1"/>
          </p:cNvSpPr>
          <p:nvPr>
            <p:ph type="dt" idx="10"/>
          </p:nvPr>
        </p:nvSpPr>
        <p:spPr>
          <a:xfrm>
            <a:off x="766916" y="9515308"/>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A5A3A3"/>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406" name="Google Shape;406;p48"/>
          <p:cNvSpPr txBox="1">
            <a:spLocks noGrp="1"/>
          </p:cNvSpPr>
          <p:nvPr>
            <p:ph type="ftr" idx="11"/>
          </p:nvPr>
        </p:nvSpPr>
        <p:spPr>
          <a:xfrm>
            <a:off x="5567516" y="9515308"/>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A5A3A3"/>
                </a:solidFill>
                <a:latin typeface="Calibri"/>
                <a:ea typeface="Calibri"/>
                <a:cs typeface="Calibri"/>
                <a:sym typeface="Calibri"/>
              </a:defRPr>
            </a:lvl1pPr>
            <a:lvl2pPr marR="0" lvl="1"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2700" b="0" i="0" u="none" strike="noStrike" cap="none">
                <a:solidFill>
                  <a:schemeClr val="dk1"/>
                </a:solidFill>
                <a:latin typeface="Calibri"/>
                <a:ea typeface="Calibri"/>
                <a:cs typeface="Calibri"/>
                <a:sym typeface="Calibri"/>
              </a:defRPr>
            </a:lvl9pPr>
          </a:lstStyle>
          <a:p>
            <a:endParaRPr/>
          </a:p>
        </p:txBody>
      </p:sp>
      <p:sp>
        <p:nvSpPr>
          <p:cNvPr id="407" name="Google Shape;407;p48"/>
          <p:cNvSpPr/>
          <p:nvPr/>
        </p:nvSpPr>
        <p:spPr>
          <a:xfrm rot="-3448631">
            <a:off x="16349477" y="8949184"/>
            <a:ext cx="547986" cy="1438727"/>
          </a:xfrm>
          <a:prstGeom prst="triangle">
            <a:avLst>
              <a:gd name="adj" fmla="val 0"/>
            </a:avLst>
          </a:prstGeom>
          <a:solidFill>
            <a:srgbClr val="EE2A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
        <p:nvSpPr>
          <p:cNvPr id="408" name="Google Shape;408;p48"/>
          <p:cNvSpPr/>
          <p:nvPr/>
        </p:nvSpPr>
        <p:spPr>
          <a:xfrm rot="-543836">
            <a:off x="15745556" y="8425026"/>
            <a:ext cx="2425476" cy="946383"/>
          </a:xfrm>
          <a:prstGeom prst="triangle">
            <a:avLst>
              <a:gd name="adj" fmla="val 62948"/>
            </a:avLst>
          </a:prstGeom>
          <a:solidFill>
            <a:srgbClr val="EC3F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
        <p:nvSpPr>
          <p:cNvPr id="409" name="Google Shape;409;p48"/>
          <p:cNvSpPr/>
          <p:nvPr/>
        </p:nvSpPr>
        <p:spPr>
          <a:xfrm>
            <a:off x="16430392" y="9415697"/>
            <a:ext cx="1923200" cy="871307"/>
          </a:xfrm>
          <a:prstGeom prst="triangle">
            <a:avLst>
              <a:gd name="adj" fmla="val 60165"/>
            </a:avLst>
          </a:prstGeom>
          <a:gradFill>
            <a:gsLst>
              <a:gs pos="0">
                <a:srgbClr val="00688A"/>
              </a:gs>
              <a:gs pos="35000">
                <a:srgbClr val="00688A"/>
              </a:gs>
              <a:gs pos="83000">
                <a:srgbClr val="00A79D"/>
              </a:gs>
              <a:gs pos="100000">
                <a:srgbClr val="00A7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
        <p:nvSpPr>
          <p:cNvPr id="410" name="Google Shape;410;p48"/>
          <p:cNvSpPr/>
          <p:nvPr/>
        </p:nvSpPr>
        <p:spPr>
          <a:xfrm rot="-5400000">
            <a:off x="15801032" y="7710203"/>
            <a:ext cx="1185735" cy="3891624"/>
          </a:xfrm>
          <a:prstGeom prst="triangle">
            <a:avLst>
              <a:gd name="adj" fmla="val 62969"/>
            </a:avLst>
          </a:prstGeom>
          <a:solidFill>
            <a:srgbClr val="F68F1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
        <p:nvSpPr>
          <p:cNvPr id="411" name="Google Shape;411;p48"/>
          <p:cNvSpPr/>
          <p:nvPr/>
        </p:nvSpPr>
        <p:spPr>
          <a:xfrm rot="2521452" flipH="1">
            <a:off x="16722950" y="8062232"/>
            <a:ext cx="2163722" cy="802974"/>
          </a:xfrm>
          <a:prstGeom prst="triangle">
            <a:avLst>
              <a:gd name="adj" fmla="val 36007"/>
            </a:avLst>
          </a:prstGeom>
          <a:gradFill>
            <a:gsLst>
              <a:gs pos="0">
                <a:srgbClr val="00688A"/>
              </a:gs>
              <a:gs pos="35000">
                <a:srgbClr val="00688A"/>
              </a:gs>
              <a:gs pos="83000">
                <a:srgbClr val="00A79D"/>
              </a:gs>
              <a:gs pos="100000">
                <a:srgbClr val="00A79D"/>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b="0" i="0" u="none" strike="noStrike" cap="none">
              <a:solidFill>
                <a:schemeClr val="lt1"/>
              </a:solidFill>
              <a:latin typeface="Calibri"/>
              <a:ea typeface="Calibri"/>
              <a:cs typeface="Calibri"/>
              <a:sym typeface="Calibri"/>
            </a:endParaRPr>
          </a:p>
        </p:txBody>
      </p:sp>
      <p:sp>
        <p:nvSpPr>
          <p:cNvPr id="412" name="Google Shape;412;p48"/>
          <p:cNvSpPr txBox="1"/>
          <p:nvPr/>
        </p:nvSpPr>
        <p:spPr>
          <a:xfrm>
            <a:off x="-65009" y="9965602"/>
            <a:ext cx="9245946" cy="54768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SG" sz="1500" b="0" i="0" u="none" strike="noStrike" cap="none">
                <a:solidFill>
                  <a:schemeClr val="dk1"/>
                </a:solidFill>
                <a:latin typeface="Arial"/>
                <a:ea typeface="Arial"/>
                <a:cs typeface="Arial"/>
                <a:sym typeface="Arial"/>
              </a:rPr>
              <a:t>Copyright © Change Voyage Consulting Pte. Ltd. All rights reserved.</a:t>
            </a:r>
            <a:endParaRPr/>
          </a:p>
        </p:txBody>
      </p:sp>
      <p:sp>
        <p:nvSpPr>
          <p:cNvPr id="413" name="Google Shape;413;p48"/>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2700" b="0" i="0" u="none" strike="noStrike" cap="none">
                <a:solidFill>
                  <a:schemeClr val="dk1"/>
                </a:solidFill>
                <a:latin typeface="Calibri"/>
                <a:ea typeface="Calibri"/>
                <a:cs typeface="Calibri"/>
                <a:sym typeface="Calibri"/>
              </a:defRPr>
            </a:lvl1pPr>
            <a:lvl2pPr marL="0" marR="0" lvl="1" indent="0" algn="l" rtl="0">
              <a:spcBef>
                <a:spcPts val="0"/>
              </a:spcBef>
              <a:buNone/>
              <a:defRPr sz="2700" b="0" i="0" u="none" strike="noStrike" cap="none">
                <a:solidFill>
                  <a:schemeClr val="dk1"/>
                </a:solidFill>
                <a:latin typeface="Calibri"/>
                <a:ea typeface="Calibri"/>
                <a:cs typeface="Calibri"/>
                <a:sym typeface="Calibri"/>
              </a:defRPr>
            </a:lvl2pPr>
            <a:lvl3pPr marL="0" marR="0" lvl="2" indent="0" algn="l" rtl="0">
              <a:spcBef>
                <a:spcPts val="0"/>
              </a:spcBef>
              <a:buNone/>
              <a:defRPr sz="2700" b="0" i="0" u="none" strike="noStrike" cap="none">
                <a:solidFill>
                  <a:schemeClr val="dk1"/>
                </a:solidFill>
                <a:latin typeface="Calibri"/>
                <a:ea typeface="Calibri"/>
                <a:cs typeface="Calibri"/>
                <a:sym typeface="Calibri"/>
              </a:defRPr>
            </a:lvl3pPr>
            <a:lvl4pPr marL="0" marR="0" lvl="3" indent="0" algn="l" rtl="0">
              <a:spcBef>
                <a:spcPts val="0"/>
              </a:spcBef>
              <a:buNone/>
              <a:defRPr sz="2700" b="0" i="0" u="none" strike="noStrike" cap="none">
                <a:solidFill>
                  <a:schemeClr val="dk1"/>
                </a:solidFill>
                <a:latin typeface="Calibri"/>
                <a:ea typeface="Calibri"/>
                <a:cs typeface="Calibri"/>
                <a:sym typeface="Calibri"/>
              </a:defRPr>
            </a:lvl4pPr>
            <a:lvl5pPr marL="0" marR="0" lvl="4" indent="0" algn="l" rtl="0">
              <a:spcBef>
                <a:spcPts val="0"/>
              </a:spcBef>
              <a:buNone/>
              <a:defRPr sz="2700" b="0" i="0" u="none" strike="noStrike" cap="none">
                <a:solidFill>
                  <a:schemeClr val="dk1"/>
                </a:solidFill>
                <a:latin typeface="Calibri"/>
                <a:ea typeface="Calibri"/>
                <a:cs typeface="Calibri"/>
                <a:sym typeface="Calibri"/>
              </a:defRPr>
            </a:lvl5pPr>
            <a:lvl6pPr marL="0" marR="0" lvl="5" indent="0" algn="l" rtl="0">
              <a:spcBef>
                <a:spcPts val="0"/>
              </a:spcBef>
              <a:buNone/>
              <a:defRPr sz="2700" b="0" i="0" u="none" strike="noStrike" cap="none">
                <a:solidFill>
                  <a:schemeClr val="dk1"/>
                </a:solidFill>
                <a:latin typeface="Calibri"/>
                <a:ea typeface="Calibri"/>
                <a:cs typeface="Calibri"/>
                <a:sym typeface="Calibri"/>
              </a:defRPr>
            </a:lvl6pPr>
            <a:lvl7pPr marL="0" marR="0" lvl="6" indent="0" algn="l" rtl="0">
              <a:spcBef>
                <a:spcPts val="0"/>
              </a:spcBef>
              <a:buNone/>
              <a:defRPr sz="2700" b="0" i="0" u="none" strike="noStrike" cap="none">
                <a:solidFill>
                  <a:schemeClr val="dk1"/>
                </a:solidFill>
                <a:latin typeface="Calibri"/>
                <a:ea typeface="Calibri"/>
                <a:cs typeface="Calibri"/>
                <a:sym typeface="Calibri"/>
              </a:defRPr>
            </a:lvl7pPr>
            <a:lvl8pPr marL="0" marR="0" lvl="7" indent="0" algn="l" rtl="0">
              <a:spcBef>
                <a:spcPts val="0"/>
              </a:spcBef>
              <a:buNone/>
              <a:defRPr sz="2700" b="0" i="0" u="none" strike="noStrike" cap="none">
                <a:solidFill>
                  <a:schemeClr val="dk1"/>
                </a:solidFill>
                <a:latin typeface="Calibri"/>
                <a:ea typeface="Calibri"/>
                <a:cs typeface="Calibri"/>
                <a:sym typeface="Calibri"/>
              </a:defRPr>
            </a:lvl8pPr>
            <a:lvl9pPr marL="0" marR="0" lvl="8" indent="0" algn="l" rtl="0">
              <a:spcBef>
                <a:spcPts val="0"/>
              </a:spcBef>
              <a:buNone/>
              <a:defRPr sz="27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SG"/>
              <a:t>‹#›</a:t>
            </a:fld>
            <a:endParaRPr/>
          </a:p>
        </p:txBody>
      </p:sp>
    </p:spTree>
  </p:cSld>
  <p:clrMap bg1="lt1" tx1="dk1" bg2="dk2" tx2="lt2" accent1="accent1" accent2="accent2" accent3="accent3" accent4="accent4" accent5="accent5" accent6="accent6" hlink="hlink" folHlink="folHlink"/>
  <p:sldLayoutIdLst>
    <p:sldLayoutId id="2147483741" r:id="rId1"/>
    <p:sldLayoutId id="2147483742" r:id="rId2"/>
    <p:sldLayoutId id="2147483877" r:id="rId3"/>
    <p:sldLayoutId id="2147483876" r:id="rId4"/>
    <p:sldLayoutId id="2147483875" r:id="rId5"/>
    <p:sldLayoutId id="2147483874" r:id="rId6"/>
    <p:sldLayoutId id="2147483873" r:id="rId7"/>
    <p:sldLayoutId id="2147483872" r:id="rId8"/>
    <p:sldLayoutId id="2147483871" r:id="rId9"/>
    <p:sldLayoutId id="2147483870" r:id="rId10"/>
    <p:sldLayoutId id="2147483869" r:id="rId11"/>
    <p:sldLayoutId id="2147483868" r:id="rId12"/>
    <p:sldLayoutId id="2147483867" r:id="rId13"/>
    <p:sldLayoutId id="2147483866" r:id="rId14"/>
    <p:sldLayoutId id="2147483865" r:id="rId15"/>
    <p:sldLayoutId id="2147483864" r:id="rId16"/>
    <p:sldLayoutId id="2147483863" r:id="rId17"/>
    <p:sldLayoutId id="2147483862" r:id="rId18"/>
    <p:sldLayoutId id="2147483857" r:id="rId19"/>
    <p:sldLayoutId id="2147483856" r:id="rId20"/>
    <p:sldLayoutId id="2147483855" r:id="rId21"/>
    <p:sldLayoutId id="2147483854" r:id="rId22"/>
    <p:sldLayoutId id="2147483853" r:id="rId23"/>
    <p:sldLayoutId id="2147483852" r:id="rId24"/>
    <p:sldLayoutId id="2147483743" r:id="rId25"/>
    <p:sldLayoutId id="2147483882" r:id="rId26"/>
    <p:sldLayoutId id="2147483880" r:id="rId27"/>
    <p:sldLayoutId id="2147483879" r:id="rId28"/>
    <p:sldLayoutId id="2147483861" r:id="rId29"/>
    <p:sldLayoutId id="2147483860" r:id="rId30"/>
    <p:sldLayoutId id="2147483744" r:id="rId31"/>
    <p:sldLayoutId id="2147483878" r:id="rId32"/>
    <p:sldLayoutId id="2147483859" r:id="rId33"/>
    <p:sldLayoutId id="2147483858" r:id="rId34"/>
    <p:sldLayoutId id="2147483745" r:id="rId35"/>
    <p:sldLayoutId id="2147483746" r:id="rId36"/>
    <p:sldLayoutId id="2147483747" r:id="rId37"/>
    <p:sldLayoutId id="2147483748" r:id="rId38"/>
    <p:sldLayoutId id="2147483749" r:id="rId39"/>
    <p:sldLayoutId id="2147483750" r:id="rId40"/>
    <p:sldLayoutId id="2147483751" r:id="rId41"/>
    <p:sldLayoutId id="2147483752" r:id="rId42"/>
    <p:sldLayoutId id="2147483753" r:id="rId43"/>
    <p:sldLayoutId id="2147483754" r:id="rId44"/>
    <p:sldLayoutId id="2147483755" r:id="rId45"/>
    <p:sldLayoutId id="2147483756" r:id="rId46"/>
    <p:sldLayoutId id="2147483757" r:id="rId47"/>
    <p:sldLayoutId id="2147483758" r:id="rId48"/>
    <p:sldLayoutId id="2147483759"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33123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 id="2147483779" r:id="rId19"/>
    <p:sldLayoutId id="2147483780" r:id="rId20"/>
    <p:sldLayoutId id="2147483781" r:id="rId21"/>
    <p:sldLayoutId id="2147483782" r:id="rId22"/>
    <p:sldLayoutId id="2147483783" r:id="rId23"/>
    <p:sldLayoutId id="2147483784" r:id="rId24"/>
    <p:sldLayoutId id="2147483785" r:id="rId25"/>
    <p:sldLayoutId id="2147483786" r:id="rId26"/>
    <p:sldLayoutId id="2147483787" r:id="rId27"/>
    <p:sldLayoutId id="2147483788" r:id="rId28"/>
    <p:sldLayoutId id="2147483789" r:id="rId29"/>
    <p:sldLayoutId id="2147483790" r:id="rId30"/>
    <p:sldLayoutId id="2147483791" r:id="rId31"/>
    <p:sldLayoutId id="2147483792" r:id="rId32"/>
    <p:sldLayoutId id="2147483793" r:id="rId33"/>
    <p:sldLayoutId id="2147483794" r:id="rId34"/>
    <p:sldLayoutId id="2147483795" r:id="rId35"/>
    <p:sldLayoutId id="2147483796" r:id="rId36"/>
    <p:sldLayoutId id="2147483797" r:id="rId37"/>
    <p:sldLayoutId id="2147483798" r:id="rId38"/>
    <p:sldLayoutId id="2147483799" r:id="rId39"/>
    <p:sldLayoutId id="2147483800" r:id="rId40"/>
    <p:sldLayoutId id="2147483801" r:id="rId41"/>
    <p:sldLayoutId id="2147483802" r:id="rId42"/>
    <p:sldLayoutId id="2147483803" r:id="rId43"/>
    <p:sldLayoutId id="2147483804" r:id="rId44"/>
    <p:sldLayoutId id="2147483805" r:id="rId45"/>
    <p:sldLayoutId id="2147483806" r:id="rId46"/>
    <p:sldLayoutId id="2147483807" r:id="rId47"/>
    <p:sldLayoutId id="2147483808" r:id="rId48"/>
    <p:sldLayoutId id="2147483809" r:id="rId49"/>
    <p:sldLayoutId id="2147483810" r:id="rId50"/>
    <p:sldLayoutId id="2147483811" r:id="rId51"/>
    <p:sldLayoutId id="2147483812" r:id="rId52"/>
    <p:sldLayoutId id="2147483813" r:id="rId53"/>
    <p:sldLayoutId id="2147483814" r:id="rId54"/>
    <p:sldLayoutId id="2147483815" r:id="rId55"/>
    <p:sldLayoutId id="2147483816" r:id="rId56"/>
    <p:sldLayoutId id="2147483817" r:id="rId57"/>
    <p:sldLayoutId id="2147483818" r:id="rId58"/>
    <p:sldLayoutId id="2147483819" r:id="rId59"/>
    <p:sldLayoutId id="2147483820" r:id="rId60"/>
    <p:sldLayoutId id="2147483821" r:id="rId61"/>
    <p:sldLayoutId id="2147483822" r:id="rId62"/>
    <p:sldLayoutId id="2147483823" r:id="rId63"/>
    <p:sldLayoutId id="2147483824" r:id="rId64"/>
    <p:sldLayoutId id="2147483825" r:id="rId65"/>
    <p:sldLayoutId id="2147483826" r:id="rId66"/>
    <p:sldLayoutId id="2147483827" r:id="rId67"/>
    <p:sldLayoutId id="2147483828" r:id="rId68"/>
    <p:sldLayoutId id="2147483829" r:id="rId69"/>
    <p:sldLayoutId id="2147483830" r:id="rId70"/>
    <p:sldLayoutId id="2147483831" r:id="rId71"/>
    <p:sldLayoutId id="2147483832" r:id="rId72"/>
    <p:sldLayoutId id="2147483833" r:id="rId73"/>
    <p:sldLayoutId id="2147483834" r:id="rId74"/>
    <p:sldLayoutId id="2147483835" r:id="rId75"/>
    <p:sldLayoutId id="2147483836" r:id="rId76"/>
    <p:sldLayoutId id="2147483837" r:id="rId77"/>
    <p:sldLayoutId id="2147483838" r:id="rId78"/>
    <p:sldLayoutId id="2147483839" r:id="rId79"/>
    <p:sldLayoutId id="2147483840" r:id="rId80"/>
    <p:sldLayoutId id="2147483841" r:id="rId81"/>
    <p:sldLayoutId id="2147483842" r:id="rId82"/>
    <p:sldLayoutId id="2147483843" r:id="rId83"/>
    <p:sldLayoutId id="2147483844" r:id="rId84"/>
    <p:sldLayoutId id="2147483845" r:id="rId85"/>
    <p:sldLayoutId id="2147483846" r:id="rId86"/>
    <p:sldLayoutId id="2147483847" r:id="rId87"/>
    <p:sldLayoutId id="2147483848" r:id="rId88"/>
    <p:sldLayoutId id="2147483849" r:id="rId89"/>
    <p:sldLayoutId id="2147483850" r:id="rId90"/>
    <p:sldLayoutId id="2147483851" r:id="rId91"/>
  </p:sldLayoutIdLst>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9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9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92.xml"/><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92.xml"/><Relationship Id="rId5" Type="http://schemas.openxmlformats.org/officeDocument/2006/relationships/image" Target="../media/image25.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gif"/><Relationship Id="rId2" Type="http://schemas.openxmlformats.org/officeDocument/2006/relationships/notesSlide" Target="../notesSlides/notesSlide19.xml"/><Relationship Id="rId1" Type="http://schemas.openxmlformats.org/officeDocument/2006/relationships/slideLayout" Target="../slideLayouts/slideLayout92.xml"/><Relationship Id="rId6" Type="http://schemas.openxmlformats.org/officeDocument/2006/relationships/image" Target="../media/image29.gif"/><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0.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9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92.xml"/><Relationship Id="rId6" Type="http://schemas.openxmlformats.org/officeDocument/2006/relationships/image" Target="../media/image39.jpg"/><Relationship Id="rId11" Type="http://schemas.openxmlformats.org/officeDocument/2006/relationships/image" Target="../media/image44.svg"/><Relationship Id="rId5" Type="http://schemas.openxmlformats.org/officeDocument/2006/relationships/image" Target="../media/image38.gif"/><Relationship Id="rId10" Type="http://schemas.openxmlformats.org/officeDocument/2006/relationships/image" Target="../media/image43.png"/><Relationship Id="rId4" Type="http://schemas.openxmlformats.org/officeDocument/2006/relationships/image" Target="../media/image37.jpg"/><Relationship Id="rId9"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2.xml"/><Relationship Id="rId1" Type="http://schemas.openxmlformats.org/officeDocument/2006/relationships/tags" Target="../tags/tag2.xml"/><Relationship Id="rId6" Type="http://schemas.openxmlformats.org/officeDocument/2006/relationships/image" Target="file:///C:\Program%20Files\Inknoe%20ClassPoint\Images\word_count_with%20result_default.png" TargetMode="External"/><Relationship Id="rId5" Type="http://schemas.openxmlformats.org/officeDocument/2006/relationships/image" Target="../media/image45.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5.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21.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15.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115.xml"/><Relationship Id="rId1" Type="http://schemas.openxmlformats.org/officeDocument/2006/relationships/tags" Target="../tags/tag3.xml"/><Relationship Id="rId4" Type="http://schemas.openxmlformats.org/officeDocument/2006/relationships/image" Target="file:///C:\Program%20Files\Inknoe%20ClassPoint\Images\short_answer_with%20result_default.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4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1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5.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3.png"/><Relationship Id="rId7"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25.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32.png"/><Relationship Id="rId4" Type="http://schemas.openxmlformats.org/officeDocument/2006/relationships/image" Target="../media/image64.png"/><Relationship Id="rId9" Type="http://schemas.openxmlformats.org/officeDocument/2006/relationships/image" Target="../media/image31.png"/></Relationships>
</file>

<file path=ppt/slides/_rels/slide4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4.xml"/><Relationship Id="rId5" Type="http://schemas.openxmlformats.org/officeDocument/2006/relationships/image" Target="file:///C:\Program%20Files\Inknoe%20ClassPoint\Images\multiple_choice_with%20result_default_cm.png" TargetMode="External"/><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5.xml"/><Relationship Id="rId5" Type="http://schemas.openxmlformats.org/officeDocument/2006/relationships/image" Target="file:///C:\Program%20Files\Inknoe%20ClassPoint\Images\multiple_choice_with%20result_default_cm.png" TargetMode="Externa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90.xml"/><Relationship Id="rId6" Type="http://schemas.openxmlformats.org/officeDocument/2006/relationships/image" Target="file:///C:\Users\yongh\AppData\Local\Temp\15102021040146065chart.png" TargetMode="External"/><Relationship Id="rId5" Type="http://schemas.openxmlformats.org/officeDocument/2006/relationships/image" Target="../media/image71.png"/><Relationship Id="rId4" Type="http://schemas.openxmlformats.org/officeDocument/2006/relationships/image" Target="file:///C:\Users\yongh\AppData\Local\Temp\ccicon.png" TargetMode="Externa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xml"/><Relationship Id="rId1" Type="http://schemas.openxmlformats.org/officeDocument/2006/relationships/tags" Target="../tags/tag6.xml"/><Relationship Id="rId5" Type="http://schemas.openxmlformats.org/officeDocument/2006/relationships/image" Target="file:///C:\Program%20Files\Inknoe%20ClassPoint\Images\multiple_choice_with%20result_default_cm.png" TargetMode="Externa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3.xml"/><Relationship Id="rId1" Type="http://schemas.openxmlformats.org/officeDocument/2006/relationships/slideLayout" Target="../slideLayouts/slideLayout90.xml"/><Relationship Id="rId6" Type="http://schemas.openxmlformats.org/officeDocument/2006/relationships/image" Target="file:///C:\Users\yongh\AppData\Local\Temp\15102021040224892chart.png" TargetMode="External"/><Relationship Id="rId5" Type="http://schemas.openxmlformats.org/officeDocument/2006/relationships/image" Target="../media/image72.png"/><Relationship Id="rId4" Type="http://schemas.openxmlformats.org/officeDocument/2006/relationships/image" Target="file:///C:\Users\yongh\AppData\Local\Temp\ccicon.pn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9.xml"/><Relationship Id="rId1" Type="http://schemas.openxmlformats.org/officeDocument/2006/relationships/tags" Target="../tags/tag7.xml"/><Relationship Id="rId5" Type="http://schemas.openxmlformats.org/officeDocument/2006/relationships/image" Target="file:///C:\Program%20Files\Inknoe%20ClassPoint\Images\multiple_choice_with%20result_default_cm.png" TargetMode="Externa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73.jpg"/><Relationship Id="rId1" Type="http://schemas.openxmlformats.org/officeDocument/2006/relationships/slideLayout" Target="../slideLayouts/slideLayout8.xml"/><Relationship Id="rId4" Type="http://schemas.openxmlformats.org/officeDocument/2006/relationships/image" Target="../media/image74.png"/></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image" Target="../media/image6.png"/><Relationship Id="rId1" Type="http://schemas.openxmlformats.org/officeDocument/2006/relationships/slideLayout" Target="../slideLayouts/slideLayout9.xml"/><Relationship Id="rId6" Type="http://schemas.openxmlformats.org/officeDocument/2006/relationships/hyperlink" Target="https://www.linkedin.com/in/vanessatsang/" TargetMode="External"/><Relationship Id="rId5" Type="http://schemas.openxmlformats.org/officeDocument/2006/relationships/hyperlink" Target="https://www.linkedin.com/in/vanessatsang" TargetMode="External"/><Relationship Id="rId10" Type="http://schemas.openxmlformats.org/officeDocument/2006/relationships/hyperlink" Target="https://www.linkedin.com/in/hsinningyong" TargetMode="External"/><Relationship Id="rId4" Type="http://schemas.openxmlformats.org/officeDocument/2006/relationships/hyperlink" Target="mailto:vanessa.tsang@inknoe.com" TargetMode="External"/><Relationship Id="rId9" Type="http://schemas.openxmlformats.org/officeDocument/2006/relationships/hyperlink" Target="mailto:hsin.ning.yong@changevoyage.com"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tinyurl.com/a8cspc3y" TargetMode="External"/><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9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3E70135C-7560-4DCC-8718-2B264B1E021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191499" y="2141883"/>
            <a:ext cx="1905000" cy="1905000"/>
          </a:xfrm>
          <a:prstGeom prst="rect">
            <a:avLst/>
          </a:prstGeom>
        </p:spPr>
      </p:pic>
      <p:pic>
        <p:nvPicPr>
          <p:cNvPr id="2" name="Picture 1" descr="A picture containing drawing&#10;&#10;Description automatically generated">
            <a:extLst>
              <a:ext uri="{FF2B5EF4-FFF2-40B4-BE49-F238E27FC236}">
                <a16:creationId xmlns:a16="http://schemas.microsoft.com/office/drawing/2014/main" id="{D323430F-32A9-4EFF-8BD7-B5390CAB1EF7}"/>
              </a:ext>
            </a:extLst>
          </p:cNvPr>
          <p:cNvPicPr>
            <a:picLocks noChangeAspect="1"/>
          </p:cNvPicPr>
          <p:nvPr/>
        </p:nvPicPr>
        <p:blipFill>
          <a:blip r:embed="rId3" cstate="print">
            <a:alphaModFix amt="10000"/>
            <a:extLst>
              <a:ext uri="{28A0092B-C50C-407E-A947-70E740481C1C}">
                <a14:useLocalDpi xmlns:a14="http://schemas.microsoft.com/office/drawing/2010/main" val="0"/>
              </a:ext>
            </a:extLst>
          </a:blip>
          <a:stretch>
            <a:fillRect/>
          </a:stretch>
        </p:blipFill>
        <p:spPr>
          <a:xfrm>
            <a:off x="11658600" y="-190500"/>
            <a:ext cx="6835973" cy="1371600"/>
          </a:xfrm>
          <a:prstGeom prst="rect">
            <a:avLst/>
          </a:prstGeom>
        </p:spPr>
      </p:pic>
      <p:sp>
        <p:nvSpPr>
          <p:cNvPr id="9" name="TextBox 8">
            <a:extLst>
              <a:ext uri="{FF2B5EF4-FFF2-40B4-BE49-F238E27FC236}">
                <a16:creationId xmlns:a16="http://schemas.microsoft.com/office/drawing/2014/main" id="{3715C1B4-DED7-4EDB-85B8-4F0BCCC4010A}"/>
              </a:ext>
            </a:extLst>
          </p:cNvPr>
          <p:cNvSpPr txBox="1"/>
          <p:nvPr/>
        </p:nvSpPr>
        <p:spPr>
          <a:xfrm>
            <a:off x="1408043" y="4669426"/>
            <a:ext cx="15471913" cy="2185214"/>
          </a:xfrm>
          <a:prstGeom prst="rect">
            <a:avLst/>
          </a:prstGeom>
          <a:noFill/>
        </p:spPr>
        <p:txBody>
          <a:bodyPr wrap="square" rtlCol="0">
            <a:spAutoFit/>
          </a:bodyPr>
          <a:lstStyle>
            <a:defPPr>
              <a:defRPr lang="uk-UA"/>
            </a:defPPr>
            <a:lvl1pPr algn="ctr">
              <a:defRPr sz="6600">
                <a:gradFill>
                  <a:gsLst>
                    <a:gs pos="100000">
                      <a:schemeClr val="accent3"/>
                    </a:gs>
                    <a:gs pos="1000">
                      <a:schemeClr val="accent2"/>
                    </a:gs>
                  </a:gsLst>
                  <a:lin ang="6600000" scaled="0"/>
                </a:gradFill>
                <a:latin typeface="+mj-lt"/>
              </a:defRPr>
            </a:lvl1pPr>
          </a:lstStyle>
          <a:p>
            <a:pPr marL="0" marR="0" lvl="0" indent="0" algn="ctr" defTabSz="1371600" rtl="0" eaLnBrk="1" fontAlgn="auto" latinLnBrk="0" hangingPunct="1">
              <a:lnSpc>
                <a:spcPct val="100000"/>
              </a:lnSpc>
              <a:spcBef>
                <a:spcPts val="0"/>
              </a:spcBef>
              <a:spcAft>
                <a:spcPts val="1200"/>
              </a:spcAft>
              <a:buClrTx/>
              <a:buSzTx/>
              <a:buFontTx/>
              <a:buNone/>
              <a:tabLst/>
              <a:defRPr/>
            </a:pPr>
            <a:r>
              <a:rPr kumimoji="0" lang="en-US" sz="7200" b="0" i="0" u="none" strike="noStrike" kern="1200" cap="none" spc="0" normalizeH="0" baseline="0" noProof="0" dirty="0">
                <a:ln>
                  <a:noFill/>
                </a:ln>
                <a:gradFill>
                  <a:gsLst>
                    <a:gs pos="50000">
                      <a:srgbClr val="EF5578"/>
                    </a:gs>
                    <a:gs pos="100000">
                      <a:srgbClr val="6784FF"/>
                    </a:gs>
                    <a:gs pos="0">
                      <a:srgbClr val="66CCFF"/>
                    </a:gs>
                  </a:gsLst>
                  <a:lin ang="9000000" scaled="0"/>
                </a:gradFill>
                <a:effectLst/>
                <a:uLnTx/>
                <a:uFillTx/>
                <a:latin typeface="Source Sans Pro Black"/>
                <a:ea typeface="+mn-ea"/>
                <a:cs typeface="+mn-cs"/>
              </a:rPr>
              <a:t>Welcome to </a:t>
            </a:r>
            <a:r>
              <a:rPr kumimoji="0" lang="en-US" sz="7200" b="0" i="0" u="none" strike="noStrike" kern="1200" cap="none" spc="0" normalizeH="0" baseline="0" noProof="0" dirty="0" err="1">
                <a:ln>
                  <a:noFill/>
                </a:ln>
                <a:gradFill>
                  <a:gsLst>
                    <a:gs pos="50000">
                      <a:srgbClr val="EF5578"/>
                    </a:gs>
                    <a:gs pos="100000">
                      <a:srgbClr val="6784FF"/>
                    </a:gs>
                    <a:gs pos="0">
                      <a:srgbClr val="66CCFF"/>
                    </a:gs>
                  </a:gsLst>
                  <a:lin ang="9000000" scaled="0"/>
                </a:gradFill>
                <a:effectLst/>
                <a:uLnTx/>
                <a:uFillTx/>
                <a:latin typeface="Source Sans Pro Black"/>
                <a:ea typeface="+mn-ea"/>
                <a:cs typeface="+mn-cs"/>
              </a:rPr>
              <a:t>ClassPoint</a:t>
            </a:r>
            <a:r>
              <a:rPr kumimoji="0" lang="en-US" sz="7200" b="0" i="0" u="none" strike="noStrike" kern="1200" cap="none" spc="0" normalizeH="0" baseline="0" noProof="0" dirty="0">
                <a:ln>
                  <a:noFill/>
                </a:ln>
                <a:gradFill>
                  <a:gsLst>
                    <a:gs pos="50000">
                      <a:srgbClr val="EF5578"/>
                    </a:gs>
                    <a:gs pos="100000">
                      <a:srgbClr val="6784FF"/>
                    </a:gs>
                    <a:gs pos="0">
                      <a:srgbClr val="66CCFF"/>
                    </a:gs>
                  </a:gsLst>
                  <a:lin ang="9000000" scaled="0"/>
                </a:gradFill>
                <a:effectLst/>
                <a:uLnTx/>
                <a:uFillTx/>
                <a:latin typeface="Source Sans Pro Black"/>
                <a:ea typeface="+mn-ea"/>
                <a:cs typeface="+mn-cs"/>
              </a:rPr>
              <a:t> in Classroom </a:t>
            </a:r>
          </a:p>
          <a:p>
            <a:pPr marL="0" marR="0" lvl="0" indent="0" algn="ctr" defTabSz="1371600" rtl="0" eaLnBrk="1" fontAlgn="auto" latinLnBrk="0" hangingPunct="1">
              <a:lnSpc>
                <a:spcPct val="100000"/>
              </a:lnSpc>
              <a:spcBef>
                <a:spcPts val="0"/>
              </a:spcBef>
              <a:spcAft>
                <a:spcPts val="1200"/>
              </a:spcAft>
              <a:buClrTx/>
              <a:buSzTx/>
              <a:buFontTx/>
              <a:buNone/>
              <a:tabLst/>
              <a:defRPr/>
            </a:pPr>
            <a:r>
              <a:rPr kumimoji="0" lang="en-US" sz="5400" b="0" i="0" u="none" strike="noStrike" kern="1200" cap="none" spc="0" normalizeH="0" baseline="0" noProof="0" dirty="0">
                <a:ln>
                  <a:noFill/>
                </a:ln>
                <a:gradFill>
                  <a:gsLst>
                    <a:gs pos="50000">
                      <a:srgbClr val="EF5578"/>
                    </a:gs>
                    <a:gs pos="100000">
                      <a:srgbClr val="6784FF"/>
                    </a:gs>
                    <a:gs pos="0">
                      <a:srgbClr val="66CCFF"/>
                    </a:gs>
                  </a:gsLst>
                  <a:lin ang="9000000" scaled="0"/>
                </a:gradFill>
                <a:effectLst/>
                <a:uLnTx/>
                <a:uFillTx/>
                <a:latin typeface="Source Sans Pro Black"/>
                <a:ea typeface="+mn-ea"/>
                <a:cs typeface="+mn-cs"/>
              </a:rPr>
              <a:t>Webinar Series</a:t>
            </a:r>
            <a:endParaRPr kumimoji="0" lang="uk-UA" sz="5400" b="0" i="0" u="none" strike="noStrike" kern="1200" cap="none" spc="0" normalizeH="0" baseline="0" noProof="0" dirty="0">
              <a:ln>
                <a:noFill/>
              </a:ln>
              <a:gradFill>
                <a:gsLst>
                  <a:gs pos="50000">
                    <a:srgbClr val="EF5578"/>
                  </a:gs>
                  <a:gs pos="100000">
                    <a:srgbClr val="6784FF"/>
                  </a:gs>
                  <a:gs pos="0">
                    <a:srgbClr val="66CCFF"/>
                  </a:gs>
                </a:gsLst>
                <a:lin ang="9000000" scaled="0"/>
              </a:gradFill>
              <a:effectLst/>
              <a:uLnTx/>
              <a:uFillTx/>
              <a:latin typeface="Source Sans Pro Black"/>
              <a:ea typeface="+mn-ea"/>
              <a:cs typeface="+mn-cs"/>
            </a:endParaRPr>
          </a:p>
        </p:txBody>
      </p:sp>
    </p:spTree>
    <p:extLst>
      <p:ext uri="{BB962C8B-B14F-4D97-AF65-F5344CB8AC3E}">
        <p14:creationId xmlns:p14="http://schemas.microsoft.com/office/powerpoint/2010/main" val="2376560035"/>
      </p:ext>
    </p:extLst>
  </p:cSld>
  <p:clrMapOvr>
    <a:masterClrMapping/>
  </p:clrMapOvr>
  <mc:AlternateContent xmlns:mc="http://schemas.openxmlformats.org/markup-compatibility/2006">
    <mc:Choice xmlns:p14="http://schemas.microsoft.com/office/powerpoint/2010/main" Requires="p14">
      <p:transition p14:dur="10" advClick="0" advTm="6000"/>
    </mc:Choice>
    <mc:Fallback>
      <p:transition advClick="0" advTm="6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8"/>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3600"/>
              <a:buFont typeface="Calibri"/>
              <a:buNone/>
            </a:pPr>
            <a:r>
              <a:rPr lang="en-SG" sz="3600"/>
              <a:t>About</a:t>
            </a:r>
            <a:r>
              <a:rPr lang="en-SG"/>
              <a:t> Me</a:t>
            </a:r>
            <a:endParaRPr/>
          </a:p>
        </p:txBody>
      </p:sp>
      <p:sp>
        <p:nvSpPr>
          <p:cNvPr id="667" name="Google Shape;667;p8"/>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10</a:t>
            </a:fld>
            <a:endParaRPr>
              <a:solidFill>
                <a:srgbClr val="757070"/>
              </a:solidFill>
              <a:latin typeface="Calibri"/>
              <a:ea typeface="Calibri"/>
              <a:cs typeface="Calibri"/>
              <a:sym typeface="Calibri"/>
            </a:endParaRPr>
          </a:p>
        </p:txBody>
      </p:sp>
      <p:sp>
        <p:nvSpPr>
          <p:cNvPr id="668" name="Google Shape;668;p8"/>
          <p:cNvSpPr/>
          <p:nvPr/>
        </p:nvSpPr>
        <p:spPr>
          <a:xfrm>
            <a:off x="1599907" y="2653686"/>
            <a:ext cx="3303036" cy="3177074"/>
          </a:xfrm>
          <a:prstGeom prst="rect">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69" name="Google Shape;669;p8"/>
          <p:cNvSpPr/>
          <p:nvPr/>
        </p:nvSpPr>
        <p:spPr>
          <a:xfrm>
            <a:off x="7142293" y="2401761"/>
            <a:ext cx="3554963" cy="3429000"/>
          </a:xfrm>
          <a:prstGeom prst="ellipse">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70" name="Google Shape;670;p8"/>
          <p:cNvSpPr/>
          <p:nvPr/>
        </p:nvSpPr>
        <p:spPr>
          <a:xfrm>
            <a:off x="12936603" y="2275795"/>
            <a:ext cx="4114800" cy="3554964"/>
          </a:xfrm>
          <a:prstGeom prst="triangle">
            <a:avLst>
              <a:gd name="adj" fmla="val 50000"/>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71" name="Google Shape;671;p8"/>
          <p:cNvSpPr/>
          <p:nvPr/>
        </p:nvSpPr>
        <p:spPr>
          <a:xfrm>
            <a:off x="811473" y="2940602"/>
            <a:ext cx="4954554" cy="353294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72" name="Google Shape;672;p8"/>
          <p:cNvSpPr/>
          <p:nvPr/>
        </p:nvSpPr>
        <p:spPr>
          <a:xfrm>
            <a:off x="6362432" y="1053745"/>
            <a:ext cx="11287998" cy="5822301"/>
          </a:xfrm>
          <a:prstGeom prst="rect">
            <a:avLst/>
          </a:prstGeom>
          <a:solidFill>
            <a:srgbClr val="FFFFFF">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73" name="Google Shape;673;p8"/>
          <p:cNvSpPr txBox="1"/>
          <p:nvPr/>
        </p:nvSpPr>
        <p:spPr>
          <a:xfrm>
            <a:off x="1527598" y="2045896"/>
            <a:ext cx="3522305"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757070"/>
                </a:solidFill>
                <a:latin typeface="Poppins"/>
                <a:ea typeface="Poppins"/>
                <a:cs typeface="Poppins"/>
                <a:sym typeface="Poppins"/>
              </a:rPr>
              <a:t>Tax </a:t>
            </a:r>
            <a:r>
              <a:rPr lang="en-SG" sz="2700" b="1">
                <a:solidFill>
                  <a:srgbClr val="C00000"/>
                </a:solidFill>
                <a:latin typeface="Poppins"/>
                <a:ea typeface="Poppins"/>
                <a:cs typeface="Poppins"/>
                <a:sym typeface="Poppins"/>
              </a:rPr>
              <a:t>Accountant</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8"/>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3600"/>
              <a:buFont typeface="Calibri"/>
              <a:buNone/>
            </a:pPr>
            <a:r>
              <a:rPr lang="en-SG" sz="3600"/>
              <a:t>About</a:t>
            </a:r>
            <a:r>
              <a:rPr lang="en-SG"/>
              <a:t> Me</a:t>
            </a:r>
            <a:endParaRPr/>
          </a:p>
        </p:txBody>
      </p:sp>
      <p:sp>
        <p:nvSpPr>
          <p:cNvPr id="667" name="Google Shape;667;p8"/>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11</a:t>
            </a:fld>
            <a:endParaRPr>
              <a:solidFill>
                <a:srgbClr val="757070"/>
              </a:solidFill>
              <a:latin typeface="Calibri"/>
              <a:ea typeface="Calibri"/>
              <a:cs typeface="Calibri"/>
              <a:sym typeface="Calibri"/>
            </a:endParaRPr>
          </a:p>
        </p:txBody>
      </p:sp>
      <p:sp>
        <p:nvSpPr>
          <p:cNvPr id="668" name="Google Shape;668;p8"/>
          <p:cNvSpPr/>
          <p:nvPr/>
        </p:nvSpPr>
        <p:spPr>
          <a:xfrm>
            <a:off x="1599907" y="2653686"/>
            <a:ext cx="3303036" cy="3177074"/>
          </a:xfrm>
          <a:prstGeom prst="rect">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69" name="Google Shape;669;p8"/>
          <p:cNvSpPr/>
          <p:nvPr/>
        </p:nvSpPr>
        <p:spPr>
          <a:xfrm>
            <a:off x="7142293" y="2401761"/>
            <a:ext cx="3554963" cy="3429000"/>
          </a:xfrm>
          <a:prstGeom prst="ellipse">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70" name="Google Shape;670;p8"/>
          <p:cNvSpPr/>
          <p:nvPr/>
        </p:nvSpPr>
        <p:spPr>
          <a:xfrm>
            <a:off x="12936603" y="2275795"/>
            <a:ext cx="4114800" cy="3554964"/>
          </a:xfrm>
          <a:prstGeom prst="triangle">
            <a:avLst>
              <a:gd name="adj" fmla="val 50000"/>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72" name="Google Shape;672;p8"/>
          <p:cNvSpPr/>
          <p:nvPr/>
        </p:nvSpPr>
        <p:spPr>
          <a:xfrm>
            <a:off x="6362432" y="1070370"/>
            <a:ext cx="11287998" cy="5822301"/>
          </a:xfrm>
          <a:prstGeom prst="rect">
            <a:avLst/>
          </a:prstGeom>
          <a:solidFill>
            <a:srgbClr val="FFFFFF">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73" name="Google Shape;673;p8"/>
          <p:cNvSpPr txBox="1"/>
          <p:nvPr/>
        </p:nvSpPr>
        <p:spPr>
          <a:xfrm>
            <a:off x="1527598" y="2045896"/>
            <a:ext cx="3522305"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757070"/>
                </a:solidFill>
                <a:latin typeface="Poppins"/>
                <a:ea typeface="Poppins"/>
                <a:cs typeface="Poppins"/>
                <a:sym typeface="Poppins"/>
              </a:rPr>
              <a:t>Tax </a:t>
            </a:r>
            <a:r>
              <a:rPr lang="en-SG" sz="2700" b="1">
                <a:solidFill>
                  <a:srgbClr val="C00000"/>
                </a:solidFill>
                <a:latin typeface="Poppins"/>
                <a:ea typeface="Poppins"/>
                <a:cs typeface="Poppins"/>
                <a:sym typeface="Poppins"/>
              </a:rPr>
              <a:t>Accountant</a:t>
            </a:r>
            <a:endParaRPr/>
          </a:p>
        </p:txBody>
      </p:sp>
      <p:sp>
        <p:nvSpPr>
          <p:cNvPr id="671" name="Google Shape;671;p8"/>
          <p:cNvSpPr/>
          <p:nvPr/>
        </p:nvSpPr>
        <p:spPr>
          <a:xfrm>
            <a:off x="975862" y="1082305"/>
            <a:ext cx="4954554" cy="20443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10" name="Google Shape;688;p9">
            <a:extLst>
              <a:ext uri="{FF2B5EF4-FFF2-40B4-BE49-F238E27FC236}">
                <a16:creationId xmlns:a16="http://schemas.microsoft.com/office/drawing/2014/main" id="{5E6C5897-E87D-4939-944C-59FCAF9723F3}"/>
              </a:ext>
            </a:extLst>
          </p:cNvPr>
          <p:cNvSpPr txBox="1"/>
          <p:nvPr/>
        </p:nvSpPr>
        <p:spPr>
          <a:xfrm>
            <a:off x="1573865" y="5977922"/>
            <a:ext cx="3522305" cy="13388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dirty="0">
                <a:solidFill>
                  <a:srgbClr val="757070"/>
                </a:solidFill>
                <a:latin typeface="Poppins"/>
                <a:ea typeface="Poppins"/>
                <a:cs typeface="Poppins"/>
                <a:sym typeface="Poppins"/>
              </a:rPr>
              <a:t>Change Management </a:t>
            </a:r>
            <a:r>
              <a:rPr lang="en-SG" sz="2700" b="1" dirty="0">
                <a:solidFill>
                  <a:srgbClr val="C00000"/>
                </a:solidFill>
                <a:latin typeface="Poppins"/>
                <a:ea typeface="Poppins"/>
                <a:cs typeface="Poppins"/>
                <a:sym typeface="Poppins"/>
              </a:rPr>
              <a:t>Consultant</a:t>
            </a:r>
            <a:endParaRPr dirty="0"/>
          </a:p>
        </p:txBody>
      </p:sp>
    </p:spTree>
    <p:extLst>
      <p:ext uri="{BB962C8B-B14F-4D97-AF65-F5344CB8AC3E}">
        <p14:creationId xmlns:p14="http://schemas.microsoft.com/office/powerpoint/2010/main" val="1871186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1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3600"/>
              <a:buFont typeface="Calibri"/>
              <a:buNone/>
            </a:pPr>
            <a:r>
              <a:rPr lang="en-SG" sz="3600"/>
              <a:t>About</a:t>
            </a:r>
            <a:r>
              <a:rPr lang="en-SG"/>
              <a:t> Me</a:t>
            </a:r>
            <a:endParaRPr/>
          </a:p>
        </p:txBody>
      </p:sp>
      <p:sp>
        <p:nvSpPr>
          <p:cNvPr id="695" name="Google Shape;695;p1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12</a:t>
            </a:fld>
            <a:endParaRPr>
              <a:solidFill>
                <a:srgbClr val="757070"/>
              </a:solidFill>
              <a:latin typeface="Calibri"/>
              <a:ea typeface="Calibri"/>
              <a:cs typeface="Calibri"/>
              <a:sym typeface="Calibri"/>
            </a:endParaRPr>
          </a:p>
        </p:txBody>
      </p:sp>
      <p:sp>
        <p:nvSpPr>
          <p:cNvPr id="696" name="Google Shape;696;p10"/>
          <p:cNvSpPr/>
          <p:nvPr/>
        </p:nvSpPr>
        <p:spPr>
          <a:xfrm>
            <a:off x="1698126" y="3336093"/>
            <a:ext cx="3303036" cy="3177074"/>
          </a:xfrm>
          <a:prstGeom prst="rect">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97" name="Google Shape;697;p10"/>
          <p:cNvSpPr/>
          <p:nvPr/>
        </p:nvSpPr>
        <p:spPr>
          <a:xfrm>
            <a:off x="7240511" y="3084168"/>
            <a:ext cx="3554963" cy="3429000"/>
          </a:xfrm>
          <a:prstGeom prst="ellipse">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98" name="Google Shape;698;p10"/>
          <p:cNvSpPr/>
          <p:nvPr/>
        </p:nvSpPr>
        <p:spPr>
          <a:xfrm>
            <a:off x="13034821" y="2958202"/>
            <a:ext cx="4114800" cy="3554964"/>
          </a:xfrm>
          <a:prstGeom prst="triangle">
            <a:avLst>
              <a:gd name="adj" fmla="val 50000"/>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99" name="Google Shape;699;p10"/>
          <p:cNvSpPr/>
          <p:nvPr/>
        </p:nvSpPr>
        <p:spPr>
          <a:xfrm>
            <a:off x="132633" y="2643295"/>
            <a:ext cx="6081513" cy="5822301"/>
          </a:xfrm>
          <a:prstGeom prst="rect">
            <a:avLst/>
          </a:prstGeom>
          <a:solidFill>
            <a:srgbClr val="FFFFFF">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00" name="Google Shape;700;p10"/>
          <p:cNvSpPr/>
          <p:nvPr/>
        </p:nvSpPr>
        <p:spPr>
          <a:xfrm>
            <a:off x="12073854" y="1666163"/>
            <a:ext cx="6081513" cy="5822301"/>
          </a:xfrm>
          <a:prstGeom prst="rect">
            <a:avLst/>
          </a:prstGeom>
          <a:solidFill>
            <a:srgbClr val="FFFFFF">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pic>
        <p:nvPicPr>
          <p:cNvPr id="701" name="Google Shape;701;p10" descr="Shape&#10;&#10;Description automatically generated with low confidence"/>
          <p:cNvPicPr preferRelativeResize="0"/>
          <p:nvPr/>
        </p:nvPicPr>
        <p:blipFill rotWithShape="1">
          <a:blip r:embed="rId3">
            <a:alphaModFix/>
          </a:blip>
          <a:srcRect/>
          <a:stretch/>
        </p:blipFill>
        <p:spPr>
          <a:xfrm>
            <a:off x="7526118" y="3227624"/>
            <a:ext cx="2983746" cy="3138585"/>
          </a:xfrm>
          <a:prstGeom prst="rect">
            <a:avLst/>
          </a:prstGeom>
          <a:noFill/>
          <a:ln>
            <a:noFill/>
          </a:ln>
        </p:spPr>
      </p:pic>
      <p:sp>
        <p:nvSpPr>
          <p:cNvPr id="702" name="Google Shape;702;p10"/>
          <p:cNvSpPr txBox="1"/>
          <p:nvPr/>
        </p:nvSpPr>
        <p:spPr>
          <a:xfrm>
            <a:off x="7273169" y="2035501"/>
            <a:ext cx="352230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C00000"/>
                </a:solidFill>
                <a:latin typeface="Poppins"/>
                <a:ea typeface="Poppins"/>
                <a:cs typeface="Poppins"/>
                <a:sym typeface="Poppins"/>
              </a:rPr>
              <a:t>P</a:t>
            </a:r>
            <a:r>
              <a:rPr lang="en-SG" sz="2700" b="1">
                <a:solidFill>
                  <a:srgbClr val="757070"/>
                </a:solidFill>
                <a:latin typeface="Poppins"/>
                <a:ea typeface="Poppins"/>
                <a:cs typeface="Poppins"/>
                <a:sym typeface="Poppins"/>
              </a:rPr>
              <a:t>ermanent </a:t>
            </a:r>
            <a:r>
              <a:rPr lang="en-SG" sz="2700" b="1">
                <a:solidFill>
                  <a:srgbClr val="C00000"/>
                </a:solidFill>
                <a:latin typeface="Poppins"/>
                <a:ea typeface="Poppins"/>
                <a:cs typeface="Poppins"/>
                <a:sym typeface="Poppins"/>
              </a:rPr>
              <a:t>H</a:t>
            </a:r>
            <a:r>
              <a:rPr lang="en-SG" sz="2700" b="1">
                <a:solidFill>
                  <a:srgbClr val="757070"/>
                </a:solidFill>
                <a:latin typeface="Poppins"/>
                <a:ea typeface="Poppins"/>
                <a:cs typeface="Poppins"/>
                <a:sym typeface="Poppins"/>
              </a:rPr>
              <a:t>ead </a:t>
            </a:r>
            <a:r>
              <a:rPr lang="en-SG" sz="2700" b="1">
                <a:solidFill>
                  <a:srgbClr val="C00000"/>
                </a:solidFill>
                <a:latin typeface="Poppins"/>
                <a:ea typeface="Poppins"/>
                <a:cs typeface="Poppins"/>
                <a:sym typeface="Poppins"/>
              </a:rPr>
              <a:t>D</a:t>
            </a:r>
            <a:r>
              <a:rPr lang="en-SG" sz="2700" b="1">
                <a:solidFill>
                  <a:srgbClr val="757070"/>
                </a:solidFill>
                <a:latin typeface="Poppins"/>
                <a:ea typeface="Poppins"/>
                <a:cs typeface="Poppins"/>
                <a:sym typeface="Poppins"/>
              </a:rPr>
              <a:t>amage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11"/>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3600"/>
              <a:buFont typeface="Calibri"/>
              <a:buNone/>
            </a:pPr>
            <a:r>
              <a:rPr lang="en-SG" sz="3600"/>
              <a:t>About </a:t>
            </a:r>
            <a:r>
              <a:rPr lang="en-SG"/>
              <a:t>Me</a:t>
            </a:r>
            <a:endParaRPr/>
          </a:p>
        </p:txBody>
      </p:sp>
      <p:sp>
        <p:nvSpPr>
          <p:cNvPr id="708" name="Google Shape;708;p11"/>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13</a:t>
            </a:fld>
            <a:endParaRPr>
              <a:solidFill>
                <a:srgbClr val="757070"/>
              </a:solidFill>
              <a:latin typeface="Calibri"/>
              <a:ea typeface="Calibri"/>
              <a:cs typeface="Calibri"/>
              <a:sym typeface="Calibri"/>
            </a:endParaRPr>
          </a:p>
        </p:txBody>
      </p:sp>
      <p:sp>
        <p:nvSpPr>
          <p:cNvPr id="709" name="Google Shape;709;p11"/>
          <p:cNvSpPr/>
          <p:nvPr/>
        </p:nvSpPr>
        <p:spPr>
          <a:xfrm>
            <a:off x="1404686" y="2781383"/>
            <a:ext cx="3303036" cy="3177074"/>
          </a:xfrm>
          <a:prstGeom prst="rect">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10" name="Google Shape;710;p11"/>
          <p:cNvSpPr/>
          <p:nvPr/>
        </p:nvSpPr>
        <p:spPr>
          <a:xfrm>
            <a:off x="6947071" y="2529458"/>
            <a:ext cx="3554963" cy="3429000"/>
          </a:xfrm>
          <a:prstGeom prst="ellipse">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11" name="Google Shape;711;p11"/>
          <p:cNvSpPr/>
          <p:nvPr/>
        </p:nvSpPr>
        <p:spPr>
          <a:xfrm>
            <a:off x="12741381" y="2403492"/>
            <a:ext cx="4114800" cy="3554964"/>
          </a:xfrm>
          <a:prstGeom prst="triangle">
            <a:avLst>
              <a:gd name="adj" fmla="val 50000"/>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12" name="Google Shape;712;p11"/>
          <p:cNvSpPr txBox="1"/>
          <p:nvPr/>
        </p:nvSpPr>
        <p:spPr>
          <a:xfrm>
            <a:off x="12392903" y="1796430"/>
            <a:ext cx="5091044"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757070"/>
                </a:solidFill>
                <a:latin typeface="Poppins"/>
                <a:ea typeface="Poppins"/>
                <a:cs typeface="Poppins"/>
                <a:sym typeface="Poppins"/>
              </a:rPr>
              <a:t>Parent/Daughter/Wife</a:t>
            </a:r>
            <a:endParaRPr sz="2700" b="1">
              <a:solidFill>
                <a:srgbClr val="C00000"/>
              </a:solidFill>
              <a:latin typeface="Poppins"/>
              <a:ea typeface="Poppins"/>
              <a:cs typeface="Poppins"/>
              <a:sym typeface="Poppins"/>
            </a:endParaRPr>
          </a:p>
        </p:txBody>
      </p:sp>
      <p:sp>
        <p:nvSpPr>
          <p:cNvPr id="713" name="Google Shape;713;p11"/>
          <p:cNvSpPr txBox="1"/>
          <p:nvPr/>
        </p:nvSpPr>
        <p:spPr>
          <a:xfrm>
            <a:off x="11612377" y="6119409"/>
            <a:ext cx="2080727"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757070"/>
                </a:solidFill>
                <a:latin typeface="Poppins"/>
                <a:ea typeface="Poppins"/>
                <a:cs typeface="Poppins"/>
                <a:sym typeface="Poppins"/>
              </a:rPr>
              <a:t>Educator</a:t>
            </a:r>
            <a:endParaRPr/>
          </a:p>
        </p:txBody>
      </p:sp>
      <p:sp>
        <p:nvSpPr>
          <p:cNvPr id="714" name="Google Shape;714;p11"/>
          <p:cNvSpPr txBox="1"/>
          <p:nvPr/>
        </p:nvSpPr>
        <p:spPr>
          <a:xfrm>
            <a:off x="15172006" y="6119409"/>
            <a:ext cx="2724540"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757070"/>
                </a:solidFill>
                <a:latin typeface="Poppins"/>
                <a:ea typeface="Poppins"/>
                <a:cs typeface="Poppins"/>
                <a:sym typeface="Poppins"/>
              </a:rPr>
              <a:t>Entrepreneur</a:t>
            </a:r>
            <a:endParaRPr/>
          </a:p>
        </p:txBody>
      </p:sp>
      <p:sp>
        <p:nvSpPr>
          <p:cNvPr id="715" name="Google Shape;715;p11"/>
          <p:cNvSpPr/>
          <p:nvPr/>
        </p:nvSpPr>
        <p:spPr>
          <a:xfrm>
            <a:off x="-160808" y="2088585"/>
            <a:ext cx="11455946" cy="5822301"/>
          </a:xfrm>
          <a:prstGeom prst="rect">
            <a:avLst/>
          </a:prstGeom>
          <a:solidFill>
            <a:srgbClr val="FFFFFF">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pic>
        <p:nvPicPr>
          <p:cNvPr id="716" name="Google Shape;716;p11" descr="Singapore Management University"/>
          <p:cNvPicPr preferRelativeResize="0"/>
          <p:nvPr/>
        </p:nvPicPr>
        <p:blipFill rotWithShape="1">
          <a:blip r:embed="rId3">
            <a:alphaModFix/>
          </a:blip>
          <a:srcRect/>
          <a:stretch/>
        </p:blipFill>
        <p:spPr>
          <a:xfrm>
            <a:off x="11458539" y="7033614"/>
            <a:ext cx="1268966" cy="677883"/>
          </a:xfrm>
          <a:prstGeom prst="rect">
            <a:avLst/>
          </a:prstGeom>
          <a:noFill/>
          <a:ln>
            <a:noFill/>
          </a:ln>
        </p:spPr>
      </p:pic>
      <p:pic>
        <p:nvPicPr>
          <p:cNvPr id="717" name="Google Shape;717;p11" descr="NUS School of Continuing and Lifelong Education - SCALE - Home | Facebook"/>
          <p:cNvPicPr preferRelativeResize="0"/>
          <p:nvPr/>
        </p:nvPicPr>
        <p:blipFill rotWithShape="1">
          <a:blip r:embed="rId4">
            <a:alphaModFix/>
          </a:blip>
          <a:srcRect/>
          <a:stretch/>
        </p:blipFill>
        <p:spPr>
          <a:xfrm>
            <a:off x="12788094" y="6712238"/>
            <a:ext cx="1446392" cy="1446392"/>
          </a:xfrm>
          <a:prstGeom prst="rect">
            <a:avLst/>
          </a:prstGeom>
          <a:noFill/>
          <a:ln>
            <a:noFill/>
          </a:ln>
        </p:spPr>
      </p:pic>
      <p:pic>
        <p:nvPicPr>
          <p:cNvPr id="718" name="Google Shape;718;p11" descr="Change Voyage – Organisational and Individual Solutions"/>
          <p:cNvPicPr preferRelativeResize="0"/>
          <p:nvPr/>
        </p:nvPicPr>
        <p:blipFill rotWithShape="1">
          <a:blip r:embed="rId5">
            <a:alphaModFix/>
          </a:blip>
          <a:srcRect/>
          <a:stretch/>
        </p:blipFill>
        <p:spPr>
          <a:xfrm>
            <a:off x="15256476" y="6774438"/>
            <a:ext cx="1217211" cy="937059"/>
          </a:xfrm>
          <a:prstGeom prst="rect">
            <a:avLst/>
          </a:prstGeom>
          <a:noFill/>
          <a:ln>
            <a:noFill/>
          </a:ln>
        </p:spPr>
      </p:pic>
      <p:pic>
        <p:nvPicPr>
          <p:cNvPr id="719" name="Google Shape;719;p11" descr="Logo&#10;&#10;Description automatically generated"/>
          <p:cNvPicPr preferRelativeResize="0"/>
          <p:nvPr/>
        </p:nvPicPr>
        <p:blipFill rotWithShape="1">
          <a:blip r:embed="rId6">
            <a:alphaModFix/>
          </a:blip>
          <a:srcRect/>
          <a:stretch/>
        </p:blipFill>
        <p:spPr>
          <a:xfrm>
            <a:off x="16534276" y="6568847"/>
            <a:ext cx="1615461" cy="1615461"/>
          </a:xfrm>
          <a:prstGeom prst="rect">
            <a:avLst/>
          </a:prstGeom>
          <a:noFill/>
          <a:ln>
            <a:noFill/>
          </a:ln>
        </p:spPr>
      </p:pic>
      <p:sp>
        <p:nvSpPr>
          <p:cNvPr id="720" name="Google Shape;720;p11"/>
          <p:cNvSpPr txBox="1"/>
          <p:nvPr/>
        </p:nvSpPr>
        <p:spPr>
          <a:xfrm>
            <a:off x="14374239" y="4180974"/>
            <a:ext cx="89581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C00000"/>
                </a:solidFill>
                <a:latin typeface="Poppins"/>
                <a:ea typeface="Poppins"/>
                <a:cs typeface="Poppins"/>
                <a:sym typeface="Poppins"/>
              </a:rPr>
              <a:t>Me</a:t>
            </a:r>
            <a:endParaRPr sz="2700">
              <a:solidFill>
                <a:srgbClr val="757070"/>
              </a:solidFill>
              <a:latin typeface="Calibri"/>
              <a:ea typeface="Calibri"/>
              <a:cs typeface="Calibri"/>
              <a:sym typeface="Calibri"/>
            </a:endParaRPr>
          </a:p>
        </p:txBody>
      </p:sp>
      <p:sp>
        <p:nvSpPr>
          <p:cNvPr id="2" name="Oval 1">
            <a:extLst>
              <a:ext uri="{FF2B5EF4-FFF2-40B4-BE49-F238E27FC236}">
                <a16:creationId xmlns:a16="http://schemas.microsoft.com/office/drawing/2014/main" id="{EBB1B3FF-9320-4EEF-A2C6-4503B7716541}"/>
              </a:ext>
            </a:extLst>
          </p:cNvPr>
          <p:cNvSpPr/>
          <p:nvPr/>
        </p:nvSpPr>
        <p:spPr>
          <a:xfrm>
            <a:off x="17744155" y="224006"/>
            <a:ext cx="509143" cy="547688"/>
          </a:xfrm>
          <a:prstGeom prst="ellipse">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724"/>
        <p:cNvGrpSpPr/>
        <p:nvPr/>
      </p:nvGrpSpPr>
      <p:grpSpPr>
        <a:xfrm>
          <a:off x="0" y="0"/>
          <a:ext cx="0" cy="0"/>
          <a:chOff x="0" y="0"/>
          <a:chExt cx="0" cy="0"/>
        </a:xfrm>
      </p:grpSpPr>
      <p:sp>
        <p:nvSpPr>
          <p:cNvPr id="725" name="Google Shape;725;p12"/>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6600"/>
              <a:buFont typeface="Calibri"/>
              <a:buNone/>
            </a:pPr>
            <a:endParaRPr/>
          </a:p>
        </p:txBody>
      </p:sp>
      <p:sp>
        <p:nvSpPr>
          <p:cNvPr id="726" name="Google Shape;726;p12"/>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t>14</a:t>
            </a:fld>
            <a:endParaRPr/>
          </a:p>
        </p:txBody>
      </p:sp>
      <p:sp>
        <p:nvSpPr>
          <p:cNvPr id="727" name="Google Shape;727;p12"/>
          <p:cNvSpPr txBox="1"/>
          <p:nvPr/>
        </p:nvSpPr>
        <p:spPr>
          <a:xfrm>
            <a:off x="3286539" y="1895061"/>
            <a:ext cx="8110331"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chemeClr val="dk1"/>
                </a:solidFill>
                <a:latin typeface="Calibri"/>
                <a:ea typeface="Calibri"/>
                <a:cs typeface="Calibri"/>
                <a:sym typeface="Calibri"/>
              </a:rPr>
              <a:t>Vanessa to come in to link </a:t>
            </a:r>
            <a:endParaRPr sz="27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3"/>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6600"/>
              <a:buFont typeface="Calibri"/>
              <a:buNone/>
            </a:pPr>
            <a:r>
              <a:rPr lang="en-SG"/>
              <a:t>Who &amp; What </a:t>
            </a:r>
            <a:r>
              <a:rPr lang="en-SG" sz="3600"/>
              <a:t>I Teach</a:t>
            </a:r>
            <a:endParaRPr/>
          </a:p>
        </p:txBody>
      </p:sp>
      <p:sp>
        <p:nvSpPr>
          <p:cNvPr id="733" name="Google Shape;733;p13"/>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15</a:t>
            </a:fld>
            <a:endParaRPr>
              <a:solidFill>
                <a:srgbClr val="757070"/>
              </a:solidFill>
              <a:latin typeface="Calibri"/>
              <a:ea typeface="Calibri"/>
              <a:cs typeface="Calibri"/>
              <a:sym typeface="Calibri"/>
            </a:endParaRPr>
          </a:p>
        </p:txBody>
      </p:sp>
      <p:pic>
        <p:nvPicPr>
          <p:cNvPr id="734" name="Google Shape;734;p13" descr="Shape&#10;&#10;Description automatically generated with low confidence"/>
          <p:cNvPicPr preferRelativeResize="0"/>
          <p:nvPr/>
        </p:nvPicPr>
        <p:blipFill rotWithShape="1">
          <a:blip r:embed="rId3">
            <a:alphaModFix/>
          </a:blip>
          <a:srcRect/>
          <a:stretch/>
        </p:blipFill>
        <p:spPr>
          <a:xfrm>
            <a:off x="1850692" y="2120594"/>
            <a:ext cx="2167559" cy="2167559"/>
          </a:xfrm>
          <a:prstGeom prst="rect">
            <a:avLst/>
          </a:prstGeom>
          <a:noFill/>
          <a:ln>
            <a:noFill/>
          </a:ln>
        </p:spPr>
      </p:pic>
      <p:pic>
        <p:nvPicPr>
          <p:cNvPr id="735" name="Google Shape;735;p13" descr="Shape&#10;&#10;Description automatically generated with low confidence"/>
          <p:cNvPicPr preferRelativeResize="0"/>
          <p:nvPr/>
        </p:nvPicPr>
        <p:blipFill rotWithShape="1">
          <a:blip r:embed="rId4">
            <a:alphaModFix/>
          </a:blip>
          <a:srcRect/>
          <a:stretch/>
        </p:blipFill>
        <p:spPr>
          <a:xfrm>
            <a:off x="8190083" y="5767052"/>
            <a:ext cx="2480112" cy="2480112"/>
          </a:xfrm>
          <a:prstGeom prst="rect">
            <a:avLst/>
          </a:prstGeom>
          <a:noFill/>
          <a:ln>
            <a:noFill/>
          </a:ln>
        </p:spPr>
      </p:pic>
      <p:sp>
        <p:nvSpPr>
          <p:cNvPr id="736" name="Google Shape;736;p13"/>
          <p:cNvSpPr txBox="1"/>
          <p:nvPr/>
        </p:nvSpPr>
        <p:spPr>
          <a:xfrm>
            <a:off x="611599" y="4424280"/>
            <a:ext cx="464574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Final Year Undergrads</a:t>
            </a:r>
            <a:br>
              <a:rPr lang="en-SG" sz="2700">
                <a:solidFill>
                  <a:srgbClr val="757070"/>
                </a:solidFill>
                <a:latin typeface="Poppins"/>
                <a:ea typeface="Poppins"/>
                <a:cs typeface="Poppins"/>
                <a:sym typeface="Poppins"/>
              </a:rPr>
            </a:br>
            <a:r>
              <a:rPr lang="en-SG" sz="2700">
                <a:solidFill>
                  <a:srgbClr val="757070"/>
                </a:solidFill>
                <a:latin typeface="Poppins"/>
                <a:ea typeface="Poppins"/>
                <a:cs typeface="Poppins"/>
                <a:sym typeface="Poppins"/>
              </a:rPr>
              <a:t>~24 - 26</a:t>
            </a:r>
            <a:endParaRPr/>
          </a:p>
        </p:txBody>
      </p:sp>
      <p:sp>
        <p:nvSpPr>
          <p:cNvPr id="737" name="Google Shape;737;p13"/>
          <p:cNvSpPr txBox="1"/>
          <p:nvPr/>
        </p:nvSpPr>
        <p:spPr>
          <a:xfrm>
            <a:off x="7000883" y="8383292"/>
            <a:ext cx="4645742"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Middle-Senior</a:t>
            </a:r>
            <a:br>
              <a:rPr lang="en-SG" sz="2700">
                <a:solidFill>
                  <a:srgbClr val="757070"/>
                </a:solidFill>
                <a:latin typeface="Poppins"/>
                <a:ea typeface="Poppins"/>
                <a:cs typeface="Poppins"/>
                <a:sym typeface="Poppins"/>
              </a:rPr>
            </a:br>
            <a:r>
              <a:rPr lang="en-SG" sz="2700">
                <a:solidFill>
                  <a:srgbClr val="757070"/>
                </a:solidFill>
                <a:latin typeface="Poppins"/>
                <a:ea typeface="Poppins"/>
                <a:cs typeface="Poppins"/>
                <a:sym typeface="Poppins"/>
              </a:rPr>
              <a:t>Management</a:t>
            </a:r>
            <a:endParaRPr/>
          </a:p>
        </p:txBody>
      </p:sp>
      <p:pic>
        <p:nvPicPr>
          <p:cNvPr id="738" name="Google Shape;738;p13" descr="Shape&#10;&#10;Description automatically generated with low confidence"/>
          <p:cNvPicPr preferRelativeResize="0"/>
          <p:nvPr/>
        </p:nvPicPr>
        <p:blipFill rotWithShape="1">
          <a:blip r:embed="rId5">
            <a:alphaModFix/>
          </a:blip>
          <a:srcRect/>
          <a:stretch/>
        </p:blipFill>
        <p:spPr>
          <a:xfrm>
            <a:off x="13630002" y="6066446"/>
            <a:ext cx="2874201" cy="2874201"/>
          </a:xfrm>
          <a:prstGeom prst="rect">
            <a:avLst/>
          </a:prstGeom>
          <a:noFill/>
          <a:ln>
            <a:noFill/>
          </a:ln>
        </p:spPr>
      </p:pic>
      <p:sp>
        <p:nvSpPr>
          <p:cNvPr id="739" name="Google Shape;739;p13"/>
          <p:cNvSpPr txBox="1"/>
          <p:nvPr/>
        </p:nvSpPr>
        <p:spPr>
          <a:xfrm>
            <a:off x="12446146" y="8629710"/>
            <a:ext cx="46457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Project Managers</a:t>
            </a:r>
            <a:endParaRPr/>
          </a:p>
        </p:txBody>
      </p:sp>
      <p:pic>
        <p:nvPicPr>
          <p:cNvPr id="740" name="Google Shape;740;p13" descr="Shape&#10;&#10;Description automatically generated with low confidence"/>
          <p:cNvPicPr preferRelativeResize="0"/>
          <p:nvPr/>
        </p:nvPicPr>
        <p:blipFill rotWithShape="1">
          <a:blip r:embed="rId6">
            <a:alphaModFix/>
          </a:blip>
          <a:srcRect/>
          <a:stretch/>
        </p:blipFill>
        <p:spPr>
          <a:xfrm>
            <a:off x="8190083" y="1824028"/>
            <a:ext cx="2341994" cy="2341994"/>
          </a:xfrm>
          <a:prstGeom prst="rect">
            <a:avLst/>
          </a:prstGeom>
          <a:noFill/>
          <a:ln>
            <a:noFill/>
          </a:ln>
        </p:spPr>
      </p:pic>
      <p:sp>
        <p:nvSpPr>
          <p:cNvPr id="741" name="Google Shape;741;p13"/>
          <p:cNvSpPr txBox="1"/>
          <p:nvPr/>
        </p:nvSpPr>
        <p:spPr>
          <a:xfrm>
            <a:off x="6900191" y="4288152"/>
            <a:ext cx="46457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SME Business Owners</a:t>
            </a:r>
            <a:endParaRPr/>
          </a:p>
        </p:txBody>
      </p:sp>
      <p:pic>
        <p:nvPicPr>
          <p:cNvPr id="742" name="Google Shape;742;p13" descr="Shape&#10;&#10;Description automatically generated with low confidence"/>
          <p:cNvPicPr preferRelativeResize="0"/>
          <p:nvPr/>
        </p:nvPicPr>
        <p:blipFill rotWithShape="1">
          <a:blip r:embed="rId7">
            <a:alphaModFix/>
          </a:blip>
          <a:srcRect/>
          <a:stretch/>
        </p:blipFill>
        <p:spPr>
          <a:xfrm>
            <a:off x="13524586" y="1559080"/>
            <a:ext cx="2671313" cy="2671313"/>
          </a:xfrm>
          <a:prstGeom prst="rect">
            <a:avLst/>
          </a:prstGeom>
          <a:noFill/>
          <a:ln>
            <a:noFill/>
          </a:ln>
        </p:spPr>
      </p:pic>
      <p:sp>
        <p:nvSpPr>
          <p:cNvPr id="743" name="Google Shape;743;p13"/>
          <p:cNvSpPr txBox="1"/>
          <p:nvPr/>
        </p:nvSpPr>
        <p:spPr>
          <a:xfrm>
            <a:off x="12446146" y="4227327"/>
            <a:ext cx="46457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Early-Stage Entrepreneur</a:t>
            </a:r>
            <a:endParaRPr/>
          </a:p>
        </p:txBody>
      </p:sp>
      <p:sp>
        <p:nvSpPr>
          <p:cNvPr id="744" name="Google Shape;744;p13"/>
          <p:cNvSpPr/>
          <p:nvPr/>
        </p:nvSpPr>
        <p:spPr>
          <a:xfrm>
            <a:off x="6085185" y="1151446"/>
            <a:ext cx="11122878" cy="3658901"/>
          </a:xfrm>
          <a:prstGeom prst="rect">
            <a:avLst/>
          </a:prstGeom>
          <a:no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45" name="Google Shape;745;p13"/>
          <p:cNvSpPr/>
          <p:nvPr/>
        </p:nvSpPr>
        <p:spPr>
          <a:xfrm>
            <a:off x="6085185" y="5143502"/>
            <a:ext cx="11122878" cy="4143495"/>
          </a:xfrm>
          <a:prstGeom prst="rect">
            <a:avLst/>
          </a:prstGeom>
          <a:noFill/>
          <a:ln w="12700" cap="flat" cmpd="sng">
            <a:solidFill>
              <a:srgbClr val="42719B"/>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46" name="Google Shape;746;p13"/>
          <p:cNvSpPr txBox="1"/>
          <p:nvPr/>
        </p:nvSpPr>
        <p:spPr>
          <a:xfrm>
            <a:off x="9771772" y="1268591"/>
            <a:ext cx="4366727" cy="507831"/>
          </a:xfrm>
          <a:prstGeom prst="rect">
            <a:avLst/>
          </a:prstGeom>
          <a:solidFill>
            <a:srgbClr val="00808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FFFFFF"/>
                </a:solidFill>
                <a:latin typeface="Poppins"/>
                <a:ea typeface="Poppins"/>
                <a:cs typeface="Poppins"/>
                <a:sym typeface="Poppins"/>
              </a:rPr>
              <a:t>Self-Employed</a:t>
            </a:r>
            <a:endParaRPr/>
          </a:p>
        </p:txBody>
      </p:sp>
      <p:sp>
        <p:nvSpPr>
          <p:cNvPr id="747" name="Google Shape;747;p13"/>
          <p:cNvSpPr txBox="1"/>
          <p:nvPr/>
        </p:nvSpPr>
        <p:spPr>
          <a:xfrm>
            <a:off x="9724361" y="5222272"/>
            <a:ext cx="4366727" cy="507831"/>
          </a:xfrm>
          <a:prstGeom prst="rect">
            <a:avLst/>
          </a:prstGeom>
          <a:solidFill>
            <a:srgbClr val="00808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FFFFFF"/>
                </a:solidFill>
                <a:latin typeface="Poppins"/>
                <a:ea typeface="Poppins"/>
                <a:cs typeface="Poppins"/>
                <a:sym typeface="Poppins"/>
              </a:rPr>
              <a:t>Corporations</a:t>
            </a:r>
            <a:endParaRPr/>
          </a:p>
        </p:txBody>
      </p:sp>
      <p:sp>
        <p:nvSpPr>
          <p:cNvPr id="748" name="Google Shape;748;p13"/>
          <p:cNvSpPr txBox="1"/>
          <p:nvPr/>
        </p:nvSpPr>
        <p:spPr>
          <a:xfrm>
            <a:off x="751105" y="1220281"/>
            <a:ext cx="4366727" cy="507831"/>
          </a:xfrm>
          <a:prstGeom prst="rect">
            <a:avLst/>
          </a:prstGeom>
          <a:solidFill>
            <a:srgbClr val="00808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FFFFFF"/>
                </a:solidFill>
                <a:latin typeface="Poppins"/>
                <a:ea typeface="Poppins"/>
                <a:cs typeface="Poppins"/>
                <a:sym typeface="Poppins"/>
              </a:rPr>
              <a:t>University</a:t>
            </a:r>
            <a:endParaRPr/>
          </a:p>
        </p:txBody>
      </p:sp>
      <p:pic>
        <p:nvPicPr>
          <p:cNvPr id="749" name="Google Shape;749;p13" descr="Shape&#10;&#10;Description automatically generated with low confidence"/>
          <p:cNvPicPr preferRelativeResize="0"/>
          <p:nvPr/>
        </p:nvPicPr>
        <p:blipFill rotWithShape="1">
          <a:blip r:embed="rId8">
            <a:alphaModFix/>
          </a:blip>
          <a:srcRect/>
          <a:stretch/>
        </p:blipFill>
        <p:spPr>
          <a:xfrm>
            <a:off x="838526" y="2095122"/>
            <a:ext cx="979788" cy="979788"/>
          </a:xfrm>
          <a:prstGeom prst="rect">
            <a:avLst/>
          </a:prstGeom>
          <a:noFill/>
          <a:ln>
            <a:noFill/>
          </a:ln>
        </p:spPr>
      </p:pic>
      <p:pic>
        <p:nvPicPr>
          <p:cNvPr id="750" name="Google Shape;750;p13" descr="Shape&#10;&#10;Description automatically generated with low confidence"/>
          <p:cNvPicPr preferRelativeResize="0"/>
          <p:nvPr/>
        </p:nvPicPr>
        <p:blipFill rotWithShape="1">
          <a:blip r:embed="rId8">
            <a:alphaModFix/>
          </a:blip>
          <a:srcRect/>
          <a:stretch/>
        </p:blipFill>
        <p:spPr>
          <a:xfrm>
            <a:off x="7456719" y="1930766"/>
            <a:ext cx="979788" cy="979788"/>
          </a:xfrm>
          <a:prstGeom prst="rect">
            <a:avLst/>
          </a:prstGeom>
          <a:noFill/>
          <a:ln>
            <a:noFill/>
          </a:ln>
        </p:spPr>
      </p:pic>
      <p:pic>
        <p:nvPicPr>
          <p:cNvPr id="751" name="Google Shape;751;p13" descr="Shape&#10;&#10;Description automatically generated with low confidence"/>
          <p:cNvPicPr preferRelativeResize="0"/>
          <p:nvPr/>
        </p:nvPicPr>
        <p:blipFill rotWithShape="1">
          <a:blip r:embed="rId8">
            <a:alphaModFix/>
          </a:blip>
          <a:srcRect/>
          <a:stretch/>
        </p:blipFill>
        <p:spPr>
          <a:xfrm>
            <a:off x="12910664" y="1978661"/>
            <a:ext cx="979788" cy="979788"/>
          </a:xfrm>
          <a:prstGeom prst="rect">
            <a:avLst/>
          </a:prstGeom>
          <a:noFill/>
          <a:ln>
            <a:noFill/>
          </a:ln>
        </p:spPr>
      </p:pic>
      <p:pic>
        <p:nvPicPr>
          <p:cNvPr id="752" name="Google Shape;752;p13" descr="Shape&#10;&#10;Description automatically generated with low confidence"/>
          <p:cNvPicPr preferRelativeResize="0"/>
          <p:nvPr/>
        </p:nvPicPr>
        <p:blipFill rotWithShape="1">
          <a:blip r:embed="rId9">
            <a:alphaModFix/>
          </a:blip>
          <a:srcRect/>
          <a:stretch/>
        </p:blipFill>
        <p:spPr>
          <a:xfrm>
            <a:off x="7486223" y="6017659"/>
            <a:ext cx="969497" cy="969497"/>
          </a:xfrm>
          <a:prstGeom prst="rect">
            <a:avLst/>
          </a:prstGeom>
          <a:noFill/>
          <a:ln>
            <a:noFill/>
          </a:ln>
        </p:spPr>
      </p:pic>
      <p:pic>
        <p:nvPicPr>
          <p:cNvPr id="753" name="Google Shape;753;p13" descr="Shape&#10;&#10;Description automatically generated with low confidence"/>
          <p:cNvPicPr preferRelativeResize="0"/>
          <p:nvPr/>
        </p:nvPicPr>
        <p:blipFill rotWithShape="1">
          <a:blip r:embed="rId9">
            <a:alphaModFix/>
          </a:blip>
          <a:srcRect/>
          <a:stretch/>
        </p:blipFill>
        <p:spPr>
          <a:xfrm>
            <a:off x="13145255" y="5994568"/>
            <a:ext cx="969497" cy="969497"/>
          </a:xfrm>
          <a:prstGeom prst="rect">
            <a:avLst/>
          </a:prstGeom>
          <a:noFill/>
          <a:ln>
            <a:noFill/>
          </a:ln>
        </p:spPr>
      </p:pic>
      <p:pic>
        <p:nvPicPr>
          <p:cNvPr id="754" name="Google Shape;754;p13" descr="Shape&#10;&#10;Description automatically generated with low confidence"/>
          <p:cNvPicPr preferRelativeResize="0"/>
          <p:nvPr/>
        </p:nvPicPr>
        <p:blipFill rotWithShape="1">
          <a:blip r:embed="rId9">
            <a:alphaModFix/>
          </a:blip>
          <a:srcRect/>
          <a:stretch/>
        </p:blipFill>
        <p:spPr>
          <a:xfrm>
            <a:off x="6399827" y="1925239"/>
            <a:ext cx="969497" cy="969497"/>
          </a:xfrm>
          <a:prstGeom prst="rect">
            <a:avLst/>
          </a:prstGeom>
          <a:noFill/>
          <a:ln>
            <a:noFill/>
          </a:ln>
        </p:spPr>
      </p:pic>
      <p:sp>
        <p:nvSpPr>
          <p:cNvPr id="755" name="Google Shape;755;p13"/>
          <p:cNvSpPr/>
          <p:nvPr/>
        </p:nvSpPr>
        <p:spPr>
          <a:xfrm>
            <a:off x="181948" y="6066446"/>
            <a:ext cx="5502884" cy="322055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pic>
        <p:nvPicPr>
          <p:cNvPr id="756" name="Google Shape;756;p13" descr="Shape&#10;&#10;Description automatically generated with low confidence"/>
          <p:cNvPicPr preferRelativeResize="0"/>
          <p:nvPr/>
        </p:nvPicPr>
        <p:blipFill rotWithShape="1">
          <a:blip r:embed="rId8">
            <a:alphaModFix/>
          </a:blip>
          <a:srcRect/>
          <a:stretch/>
        </p:blipFill>
        <p:spPr>
          <a:xfrm>
            <a:off x="543845" y="6743147"/>
            <a:ext cx="979788" cy="979788"/>
          </a:xfrm>
          <a:prstGeom prst="rect">
            <a:avLst/>
          </a:prstGeom>
          <a:noFill/>
          <a:ln>
            <a:noFill/>
          </a:ln>
        </p:spPr>
      </p:pic>
      <p:sp>
        <p:nvSpPr>
          <p:cNvPr id="757" name="Google Shape;757;p13"/>
          <p:cNvSpPr txBox="1"/>
          <p:nvPr/>
        </p:nvSpPr>
        <p:spPr>
          <a:xfrm>
            <a:off x="1694043" y="6938155"/>
            <a:ext cx="4003377"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100">
                <a:solidFill>
                  <a:srgbClr val="757070"/>
                </a:solidFill>
                <a:latin typeface="Poppins"/>
                <a:ea typeface="Poppins"/>
                <a:cs typeface="Poppins"/>
                <a:sym typeface="Poppins"/>
              </a:rPr>
              <a:t>Business Model Design, Entrepreneurship</a:t>
            </a:r>
            <a:endParaRPr/>
          </a:p>
        </p:txBody>
      </p:sp>
      <p:pic>
        <p:nvPicPr>
          <p:cNvPr id="758" name="Google Shape;758;p13" descr="Shape&#10;&#10;Description automatically generated with low confidence"/>
          <p:cNvPicPr preferRelativeResize="0"/>
          <p:nvPr/>
        </p:nvPicPr>
        <p:blipFill rotWithShape="1">
          <a:blip r:embed="rId9">
            <a:alphaModFix/>
          </a:blip>
          <a:srcRect/>
          <a:stretch/>
        </p:blipFill>
        <p:spPr>
          <a:xfrm>
            <a:off x="530461" y="8132450"/>
            <a:ext cx="969497" cy="969497"/>
          </a:xfrm>
          <a:prstGeom prst="rect">
            <a:avLst/>
          </a:prstGeom>
          <a:noFill/>
          <a:ln>
            <a:noFill/>
          </a:ln>
        </p:spPr>
      </p:pic>
      <p:sp>
        <p:nvSpPr>
          <p:cNvPr id="759" name="Google Shape;759;p13"/>
          <p:cNvSpPr txBox="1"/>
          <p:nvPr/>
        </p:nvSpPr>
        <p:spPr>
          <a:xfrm>
            <a:off x="1694043" y="8361415"/>
            <a:ext cx="4003377"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100">
                <a:solidFill>
                  <a:srgbClr val="757070"/>
                </a:solidFill>
                <a:latin typeface="Poppins"/>
                <a:ea typeface="Poppins"/>
                <a:cs typeface="Poppins"/>
                <a:sym typeface="Poppins"/>
              </a:rPr>
              <a:t>Change Management, Innovation Mindset</a:t>
            </a:r>
            <a:endParaRPr/>
          </a:p>
        </p:txBody>
      </p:sp>
      <p:sp>
        <p:nvSpPr>
          <p:cNvPr id="760" name="Google Shape;760;p13"/>
          <p:cNvSpPr txBox="1"/>
          <p:nvPr/>
        </p:nvSpPr>
        <p:spPr>
          <a:xfrm>
            <a:off x="778891" y="6200056"/>
            <a:ext cx="4366727"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002060"/>
                </a:solidFill>
                <a:latin typeface="Poppins"/>
                <a:ea typeface="Poppins"/>
                <a:cs typeface="Poppins"/>
                <a:sym typeface="Poppins"/>
              </a:rPr>
              <a:t>Subject</a:t>
            </a:r>
            <a:endParaRPr/>
          </a:p>
        </p:txBody>
      </p:sp>
      <p:sp>
        <p:nvSpPr>
          <p:cNvPr id="31" name="Oval 30">
            <a:extLst>
              <a:ext uri="{FF2B5EF4-FFF2-40B4-BE49-F238E27FC236}">
                <a16:creationId xmlns:a16="http://schemas.microsoft.com/office/drawing/2014/main" id="{B52BE89A-FE53-42CC-BA4B-368023725440}"/>
              </a:ext>
            </a:extLst>
          </p:cNvPr>
          <p:cNvSpPr/>
          <p:nvPr/>
        </p:nvSpPr>
        <p:spPr>
          <a:xfrm>
            <a:off x="17744155" y="224006"/>
            <a:ext cx="509143" cy="547688"/>
          </a:xfrm>
          <a:prstGeom prst="ellipse">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5"/>
                                        </p:tgtEl>
                                        <p:attrNameLst>
                                          <p:attrName>style.visibility</p:attrName>
                                        </p:attrNameLst>
                                      </p:cBhvr>
                                      <p:to>
                                        <p:strVal val="visible"/>
                                      </p:to>
                                    </p:set>
                                    <p:animEffect transition="in" filter="fade">
                                      <p:cBhvr>
                                        <p:cTn id="7" dur="500"/>
                                        <p:tgtEl>
                                          <p:spTgt spid="755"/>
                                        </p:tgtEl>
                                      </p:cBhvr>
                                    </p:animEffect>
                                  </p:childTnLst>
                                </p:cTn>
                              </p:par>
                              <p:par>
                                <p:cTn id="8" presetID="10" presetClass="entr" presetSubtype="0" fill="hold" nodeType="withEffect">
                                  <p:stCondLst>
                                    <p:cond delay="0"/>
                                  </p:stCondLst>
                                  <p:childTnLst>
                                    <p:set>
                                      <p:cBhvr>
                                        <p:cTn id="9" dur="1" fill="hold">
                                          <p:stCondLst>
                                            <p:cond delay="0"/>
                                          </p:stCondLst>
                                        </p:cTn>
                                        <p:tgtEl>
                                          <p:spTgt spid="756"/>
                                        </p:tgtEl>
                                        <p:attrNameLst>
                                          <p:attrName>style.visibility</p:attrName>
                                        </p:attrNameLst>
                                      </p:cBhvr>
                                      <p:to>
                                        <p:strVal val="visible"/>
                                      </p:to>
                                    </p:set>
                                    <p:animEffect transition="in" filter="fade">
                                      <p:cBhvr>
                                        <p:cTn id="10" dur="500"/>
                                        <p:tgtEl>
                                          <p:spTgt spid="756"/>
                                        </p:tgtEl>
                                      </p:cBhvr>
                                    </p:animEffect>
                                  </p:childTnLst>
                                </p:cTn>
                              </p:par>
                              <p:par>
                                <p:cTn id="11" presetID="10" presetClass="entr" presetSubtype="0" fill="hold" nodeType="withEffect">
                                  <p:stCondLst>
                                    <p:cond delay="0"/>
                                  </p:stCondLst>
                                  <p:childTnLst>
                                    <p:set>
                                      <p:cBhvr>
                                        <p:cTn id="12" dur="1" fill="hold">
                                          <p:stCondLst>
                                            <p:cond delay="0"/>
                                          </p:stCondLst>
                                        </p:cTn>
                                        <p:tgtEl>
                                          <p:spTgt spid="757"/>
                                        </p:tgtEl>
                                        <p:attrNameLst>
                                          <p:attrName>style.visibility</p:attrName>
                                        </p:attrNameLst>
                                      </p:cBhvr>
                                      <p:to>
                                        <p:strVal val="visible"/>
                                      </p:to>
                                    </p:set>
                                    <p:animEffect transition="in" filter="fade">
                                      <p:cBhvr>
                                        <p:cTn id="13" dur="500"/>
                                        <p:tgtEl>
                                          <p:spTgt spid="757"/>
                                        </p:tgtEl>
                                      </p:cBhvr>
                                    </p:animEffect>
                                  </p:childTnLst>
                                </p:cTn>
                              </p:par>
                              <p:par>
                                <p:cTn id="14" presetID="10" presetClass="entr" presetSubtype="0" fill="hold" nodeType="withEffect">
                                  <p:stCondLst>
                                    <p:cond delay="0"/>
                                  </p:stCondLst>
                                  <p:childTnLst>
                                    <p:set>
                                      <p:cBhvr>
                                        <p:cTn id="15" dur="1" fill="hold">
                                          <p:stCondLst>
                                            <p:cond delay="0"/>
                                          </p:stCondLst>
                                        </p:cTn>
                                        <p:tgtEl>
                                          <p:spTgt spid="758"/>
                                        </p:tgtEl>
                                        <p:attrNameLst>
                                          <p:attrName>style.visibility</p:attrName>
                                        </p:attrNameLst>
                                      </p:cBhvr>
                                      <p:to>
                                        <p:strVal val="visible"/>
                                      </p:to>
                                    </p:set>
                                    <p:animEffect transition="in" filter="fade">
                                      <p:cBhvr>
                                        <p:cTn id="16" dur="500"/>
                                        <p:tgtEl>
                                          <p:spTgt spid="758"/>
                                        </p:tgtEl>
                                      </p:cBhvr>
                                    </p:animEffect>
                                  </p:childTnLst>
                                </p:cTn>
                              </p:par>
                              <p:par>
                                <p:cTn id="17" presetID="10" presetClass="entr" presetSubtype="0" fill="hold" nodeType="withEffect">
                                  <p:stCondLst>
                                    <p:cond delay="0"/>
                                  </p:stCondLst>
                                  <p:childTnLst>
                                    <p:set>
                                      <p:cBhvr>
                                        <p:cTn id="18" dur="1" fill="hold">
                                          <p:stCondLst>
                                            <p:cond delay="0"/>
                                          </p:stCondLst>
                                        </p:cTn>
                                        <p:tgtEl>
                                          <p:spTgt spid="759"/>
                                        </p:tgtEl>
                                        <p:attrNameLst>
                                          <p:attrName>style.visibility</p:attrName>
                                        </p:attrNameLst>
                                      </p:cBhvr>
                                      <p:to>
                                        <p:strVal val="visible"/>
                                      </p:to>
                                    </p:set>
                                    <p:animEffect transition="in" filter="fade">
                                      <p:cBhvr>
                                        <p:cTn id="19" dur="500"/>
                                        <p:tgtEl>
                                          <p:spTgt spid="759"/>
                                        </p:tgtEl>
                                      </p:cBhvr>
                                    </p:animEffect>
                                  </p:childTnLst>
                                </p:cTn>
                              </p:par>
                              <p:par>
                                <p:cTn id="20" presetID="10" presetClass="entr" presetSubtype="0" fill="hold" nodeType="withEffect">
                                  <p:stCondLst>
                                    <p:cond delay="0"/>
                                  </p:stCondLst>
                                  <p:childTnLst>
                                    <p:set>
                                      <p:cBhvr>
                                        <p:cTn id="21" dur="1" fill="hold">
                                          <p:stCondLst>
                                            <p:cond delay="0"/>
                                          </p:stCondLst>
                                        </p:cTn>
                                        <p:tgtEl>
                                          <p:spTgt spid="760"/>
                                        </p:tgtEl>
                                        <p:attrNameLst>
                                          <p:attrName>style.visibility</p:attrName>
                                        </p:attrNameLst>
                                      </p:cBhvr>
                                      <p:to>
                                        <p:strVal val="visible"/>
                                      </p:to>
                                    </p:set>
                                    <p:animEffect transition="in" filter="fade">
                                      <p:cBhvr>
                                        <p:cTn id="22" dur="500"/>
                                        <p:tgtEl>
                                          <p:spTgt spid="760"/>
                                        </p:tgtEl>
                                      </p:cBhvr>
                                    </p:animEffect>
                                  </p:childTnLst>
                                </p:cTn>
                              </p:par>
                              <p:par>
                                <p:cTn id="23" presetID="10" presetClass="entr" presetSubtype="0" fill="hold" nodeType="withEffect">
                                  <p:stCondLst>
                                    <p:cond delay="0"/>
                                  </p:stCondLst>
                                  <p:childTnLst>
                                    <p:set>
                                      <p:cBhvr>
                                        <p:cTn id="24" dur="1" fill="hold">
                                          <p:stCondLst>
                                            <p:cond delay="0"/>
                                          </p:stCondLst>
                                        </p:cTn>
                                        <p:tgtEl>
                                          <p:spTgt spid="749"/>
                                        </p:tgtEl>
                                        <p:attrNameLst>
                                          <p:attrName>style.visibility</p:attrName>
                                        </p:attrNameLst>
                                      </p:cBhvr>
                                      <p:to>
                                        <p:strVal val="visible"/>
                                      </p:to>
                                    </p:set>
                                    <p:animEffect transition="in" filter="fade">
                                      <p:cBhvr>
                                        <p:cTn id="25" dur="500"/>
                                        <p:tgtEl>
                                          <p:spTgt spid="749"/>
                                        </p:tgtEl>
                                      </p:cBhvr>
                                    </p:animEffect>
                                  </p:childTnLst>
                                </p:cTn>
                              </p:par>
                              <p:par>
                                <p:cTn id="26" presetID="10" presetClass="entr" presetSubtype="0" fill="hold" nodeType="withEffect">
                                  <p:stCondLst>
                                    <p:cond delay="0"/>
                                  </p:stCondLst>
                                  <p:childTnLst>
                                    <p:set>
                                      <p:cBhvr>
                                        <p:cTn id="27" dur="1" fill="hold">
                                          <p:stCondLst>
                                            <p:cond delay="0"/>
                                          </p:stCondLst>
                                        </p:cTn>
                                        <p:tgtEl>
                                          <p:spTgt spid="754"/>
                                        </p:tgtEl>
                                        <p:attrNameLst>
                                          <p:attrName>style.visibility</p:attrName>
                                        </p:attrNameLst>
                                      </p:cBhvr>
                                      <p:to>
                                        <p:strVal val="visible"/>
                                      </p:to>
                                    </p:set>
                                    <p:animEffect transition="in" filter="fade">
                                      <p:cBhvr>
                                        <p:cTn id="28" dur="500"/>
                                        <p:tgtEl>
                                          <p:spTgt spid="754"/>
                                        </p:tgtEl>
                                      </p:cBhvr>
                                    </p:animEffect>
                                  </p:childTnLst>
                                </p:cTn>
                              </p:par>
                              <p:par>
                                <p:cTn id="29" presetID="10" presetClass="entr" presetSubtype="0" fill="hold" nodeType="withEffect">
                                  <p:stCondLst>
                                    <p:cond delay="0"/>
                                  </p:stCondLst>
                                  <p:childTnLst>
                                    <p:set>
                                      <p:cBhvr>
                                        <p:cTn id="30" dur="1" fill="hold">
                                          <p:stCondLst>
                                            <p:cond delay="0"/>
                                          </p:stCondLst>
                                        </p:cTn>
                                        <p:tgtEl>
                                          <p:spTgt spid="750"/>
                                        </p:tgtEl>
                                        <p:attrNameLst>
                                          <p:attrName>style.visibility</p:attrName>
                                        </p:attrNameLst>
                                      </p:cBhvr>
                                      <p:to>
                                        <p:strVal val="visible"/>
                                      </p:to>
                                    </p:set>
                                    <p:animEffect transition="in" filter="fade">
                                      <p:cBhvr>
                                        <p:cTn id="31" dur="500"/>
                                        <p:tgtEl>
                                          <p:spTgt spid="750"/>
                                        </p:tgtEl>
                                      </p:cBhvr>
                                    </p:animEffect>
                                  </p:childTnLst>
                                </p:cTn>
                              </p:par>
                              <p:par>
                                <p:cTn id="32" presetID="10" presetClass="entr" presetSubtype="0" fill="hold" nodeType="withEffect">
                                  <p:stCondLst>
                                    <p:cond delay="0"/>
                                  </p:stCondLst>
                                  <p:childTnLst>
                                    <p:set>
                                      <p:cBhvr>
                                        <p:cTn id="33" dur="1" fill="hold">
                                          <p:stCondLst>
                                            <p:cond delay="0"/>
                                          </p:stCondLst>
                                        </p:cTn>
                                        <p:tgtEl>
                                          <p:spTgt spid="751"/>
                                        </p:tgtEl>
                                        <p:attrNameLst>
                                          <p:attrName>style.visibility</p:attrName>
                                        </p:attrNameLst>
                                      </p:cBhvr>
                                      <p:to>
                                        <p:strVal val="visible"/>
                                      </p:to>
                                    </p:set>
                                    <p:animEffect transition="in" filter="fade">
                                      <p:cBhvr>
                                        <p:cTn id="34" dur="500"/>
                                        <p:tgtEl>
                                          <p:spTgt spid="751"/>
                                        </p:tgtEl>
                                      </p:cBhvr>
                                    </p:animEffect>
                                  </p:childTnLst>
                                </p:cTn>
                              </p:par>
                              <p:par>
                                <p:cTn id="35" presetID="10" presetClass="entr" presetSubtype="0" fill="hold" nodeType="withEffect">
                                  <p:stCondLst>
                                    <p:cond delay="0"/>
                                  </p:stCondLst>
                                  <p:childTnLst>
                                    <p:set>
                                      <p:cBhvr>
                                        <p:cTn id="36" dur="1" fill="hold">
                                          <p:stCondLst>
                                            <p:cond delay="0"/>
                                          </p:stCondLst>
                                        </p:cTn>
                                        <p:tgtEl>
                                          <p:spTgt spid="752"/>
                                        </p:tgtEl>
                                        <p:attrNameLst>
                                          <p:attrName>style.visibility</p:attrName>
                                        </p:attrNameLst>
                                      </p:cBhvr>
                                      <p:to>
                                        <p:strVal val="visible"/>
                                      </p:to>
                                    </p:set>
                                    <p:animEffect transition="in" filter="fade">
                                      <p:cBhvr>
                                        <p:cTn id="37" dur="500"/>
                                        <p:tgtEl>
                                          <p:spTgt spid="752"/>
                                        </p:tgtEl>
                                      </p:cBhvr>
                                    </p:animEffect>
                                  </p:childTnLst>
                                </p:cTn>
                              </p:par>
                              <p:par>
                                <p:cTn id="38" presetID="10" presetClass="entr" presetSubtype="0" fill="hold" nodeType="withEffect">
                                  <p:stCondLst>
                                    <p:cond delay="0"/>
                                  </p:stCondLst>
                                  <p:childTnLst>
                                    <p:set>
                                      <p:cBhvr>
                                        <p:cTn id="39" dur="1" fill="hold">
                                          <p:stCondLst>
                                            <p:cond delay="0"/>
                                          </p:stCondLst>
                                        </p:cTn>
                                        <p:tgtEl>
                                          <p:spTgt spid="753"/>
                                        </p:tgtEl>
                                        <p:attrNameLst>
                                          <p:attrName>style.visibility</p:attrName>
                                        </p:attrNameLst>
                                      </p:cBhvr>
                                      <p:to>
                                        <p:strVal val="visible"/>
                                      </p:to>
                                    </p:set>
                                    <p:animEffect transition="in" filter="fade">
                                      <p:cBhvr>
                                        <p:cTn id="40" dur="500"/>
                                        <p:tgtEl>
                                          <p:spTgt spid="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764"/>
        <p:cNvGrpSpPr/>
        <p:nvPr/>
      </p:nvGrpSpPr>
      <p:grpSpPr>
        <a:xfrm>
          <a:off x="0" y="0"/>
          <a:ext cx="0" cy="0"/>
          <a:chOff x="0" y="0"/>
          <a:chExt cx="0" cy="0"/>
        </a:xfrm>
      </p:grpSpPr>
      <p:sp>
        <p:nvSpPr>
          <p:cNvPr id="765" name="Google Shape;765;p14"/>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6600"/>
              <a:buFont typeface="Calibri"/>
              <a:buNone/>
            </a:pPr>
            <a:endParaRPr/>
          </a:p>
        </p:txBody>
      </p:sp>
      <p:sp>
        <p:nvSpPr>
          <p:cNvPr id="766" name="Google Shape;766;p14"/>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t>16</a:t>
            </a:fld>
            <a:endParaRPr/>
          </a:p>
        </p:txBody>
      </p:sp>
      <p:sp>
        <p:nvSpPr>
          <p:cNvPr id="767" name="Google Shape;767;p14"/>
          <p:cNvSpPr txBox="1"/>
          <p:nvPr/>
        </p:nvSpPr>
        <p:spPr>
          <a:xfrm>
            <a:off x="2398643" y="2040835"/>
            <a:ext cx="1134386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700">
                <a:solidFill>
                  <a:schemeClr val="dk1"/>
                </a:solidFill>
                <a:latin typeface="Calibri"/>
                <a:ea typeface="Calibri"/>
                <a:cs typeface="Calibri"/>
                <a:sym typeface="Calibri"/>
              </a:rPr>
              <a:t>V: I’m sure it has been a journey….can you share with us what the initial situation was like…</a:t>
            </a:r>
            <a:endParaRPr sz="27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15"/>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3600"/>
              <a:buFont typeface="Calibri"/>
              <a:buNone/>
            </a:pPr>
            <a:r>
              <a:rPr lang="en-SG" sz="3600"/>
              <a:t>In The </a:t>
            </a:r>
            <a:r>
              <a:rPr lang="en-SG"/>
              <a:t>Beginning…</a:t>
            </a:r>
            <a:endParaRPr/>
          </a:p>
        </p:txBody>
      </p:sp>
      <p:sp>
        <p:nvSpPr>
          <p:cNvPr id="773" name="Google Shape;773;p15"/>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17</a:t>
            </a:fld>
            <a:endParaRPr>
              <a:solidFill>
                <a:srgbClr val="757070"/>
              </a:solidFill>
              <a:latin typeface="Calibri"/>
              <a:ea typeface="Calibri"/>
              <a:cs typeface="Calibri"/>
              <a:sym typeface="Calibri"/>
            </a:endParaRPr>
          </a:p>
        </p:txBody>
      </p:sp>
      <p:pic>
        <p:nvPicPr>
          <p:cNvPr id="774" name="Google Shape;774;p15" descr="Icon&#10;&#10;Description automatically generated"/>
          <p:cNvPicPr preferRelativeResize="0"/>
          <p:nvPr/>
        </p:nvPicPr>
        <p:blipFill rotWithShape="1">
          <a:blip r:embed="rId3">
            <a:alphaModFix/>
          </a:blip>
          <a:srcRect/>
          <a:stretch/>
        </p:blipFill>
        <p:spPr>
          <a:xfrm>
            <a:off x="2321374" y="3320344"/>
            <a:ext cx="1965224" cy="1965224"/>
          </a:xfrm>
          <a:prstGeom prst="rect">
            <a:avLst/>
          </a:prstGeom>
          <a:noFill/>
          <a:ln>
            <a:noFill/>
          </a:ln>
        </p:spPr>
      </p:pic>
      <p:pic>
        <p:nvPicPr>
          <p:cNvPr id="775" name="Google Shape;775;p15" descr="Shape&#10;&#10;Description automatically generated with low confidence"/>
          <p:cNvPicPr preferRelativeResize="0"/>
          <p:nvPr/>
        </p:nvPicPr>
        <p:blipFill rotWithShape="1">
          <a:blip r:embed="rId4">
            <a:alphaModFix/>
          </a:blip>
          <a:srcRect/>
          <a:stretch/>
        </p:blipFill>
        <p:spPr>
          <a:xfrm>
            <a:off x="7930001" y="2996807"/>
            <a:ext cx="2557289" cy="2557289"/>
          </a:xfrm>
          <a:prstGeom prst="rect">
            <a:avLst/>
          </a:prstGeom>
          <a:noFill/>
          <a:ln>
            <a:noFill/>
          </a:ln>
        </p:spPr>
      </p:pic>
      <p:pic>
        <p:nvPicPr>
          <p:cNvPr id="776" name="Google Shape;776;p15" descr="Icon&#10;&#10;Description automatically generated"/>
          <p:cNvPicPr preferRelativeResize="0"/>
          <p:nvPr/>
        </p:nvPicPr>
        <p:blipFill rotWithShape="1">
          <a:blip r:embed="rId5">
            <a:alphaModFix/>
          </a:blip>
          <a:srcRect/>
          <a:stretch/>
        </p:blipFill>
        <p:spPr>
          <a:xfrm>
            <a:off x="14368178" y="2623633"/>
            <a:ext cx="2944640" cy="2944640"/>
          </a:xfrm>
          <a:prstGeom prst="rect">
            <a:avLst/>
          </a:prstGeom>
          <a:noFill/>
          <a:ln>
            <a:noFill/>
          </a:ln>
        </p:spPr>
      </p:pic>
      <p:sp>
        <p:nvSpPr>
          <p:cNvPr id="777" name="Google Shape;777;p15"/>
          <p:cNvSpPr/>
          <p:nvPr/>
        </p:nvSpPr>
        <p:spPr>
          <a:xfrm>
            <a:off x="15823341" y="2623632"/>
            <a:ext cx="2276001" cy="33036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78" name="Google Shape;778;p15"/>
          <p:cNvSpPr/>
          <p:nvPr/>
        </p:nvSpPr>
        <p:spPr>
          <a:xfrm>
            <a:off x="4917461" y="3901395"/>
            <a:ext cx="2633171" cy="671355"/>
          </a:xfrm>
          <a:prstGeom prs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79" name="Google Shape;779;p15"/>
          <p:cNvSpPr/>
          <p:nvPr/>
        </p:nvSpPr>
        <p:spPr>
          <a:xfrm>
            <a:off x="10921601" y="3978151"/>
            <a:ext cx="3067208" cy="594599"/>
          </a:xfrm>
          <a:prstGeom prst="leftRightArrow">
            <a:avLst>
              <a:gd name="adj1" fmla="val 50000"/>
              <a:gd name="adj2" fmla="val 50000"/>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80" name="Google Shape;780;p15"/>
          <p:cNvSpPr txBox="1"/>
          <p:nvPr/>
        </p:nvSpPr>
        <p:spPr>
          <a:xfrm>
            <a:off x="1174457" y="5563196"/>
            <a:ext cx="46457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Knowledge</a:t>
            </a:r>
            <a:endParaRPr/>
          </a:p>
        </p:txBody>
      </p:sp>
      <p:sp>
        <p:nvSpPr>
          <p:cNvPr id="781" name="Google Shape;781;p15"/>
          <p:cNvSpPr txBox="1"/>
          <p:nvPr/>
        </p:nvSpPr>
        <p:spPr>
          <a:xfrm>
            <a:off x="6885773" y="5542888"/>
            <a:ext cx="46457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Me: </a:t>
            </a:r>
            <a:r>
              <a:rPr lang="en-SG" sz="2700">
                <a:solidFill>
                  <a:srgbClr val="C00000"/>
                </a:solidFill>
                <a:latin typeface="Poppins"/>
                <a:ea typeface="Poppins"/>
                <a:cs typeface="Poppins"/>
                <a:sym typeface="Poppins"/>
              </a:rPr>
              <a:t>“The Expert”</a:t>
            </a:r>
            <a:r>
              <a:rPr lang="en-SG" sz="2700">
                <a:solidFill>
                  <a:srgbClr val="757070"/>
                </a:solidFill>
                <a:latin typeface="Poppins"/>
                <a:ea typeface="Poppins"/>
                <a:cs typeface="Poppins"/>
                <a:sym typeface="Poppins"/>
              </a:rPr>
              <a:t> </a:t>
            </a:r>
            <a:endParaRPr/>
          </a:p>
        </p:txBody>
      </p:sp>
      <p:sp>
        <p:nvSpPr>
          <p:cNvPr id="782" name="Google Shape;782;p15"/>
          <p:cNvSpPr txBox="1"/>
          <p:nvPr/>
        </p:nvSpPr>
        <p:spPr>
          <a:xfrm>
            <a:off x="13103974" y="5581342"/>
            <a:ext cx="46457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Learner</a:t>
            </a:r>
            <a:endParaRPr/>
          </a:p>
        </p:txBody>
      </p:sp>
      <p:sp>
        <p:nvSpPr>
          <p:cNvPr id="783" name="Google Shape;783;p15"/>
          <p:cNvSpPr txBox="1"/>
          <p:nvPr/>
        </p:nvSpPr>
        <p:spPr>
          <a:xfrm>
            <a:off x="10487290" y="3047466"/>
            <a:ext cx="4115216"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700">
                <a:solidFill>
                  <a:srgbClr val="757070"/>
                </a:solidFill>
                <a:highlight>
                  <a:srgbClr val="FFFF00"/>
                </a:highlight>
                <a:latin typeface="Poppins"/>
                <a:ea typeface="Poppins"/>
                <a:cs typeface="Poppins"/>
                <a:sym typeface="Poppins"/>
              </a:rPr>
              <a:t>“Do You Understand?”</a:t>
            </a:r>
            <a:endParaRPr/>
          </a:p>
        </p:txBody>
      </p:sp>
      <p:sp>
        <p:nvSpPr>
          <p:cNvPr id="784" name="Google Shape;784;p15"/>
          <p:cNvSpPr txBox="1"/>
          <p:nvPr/>
        </p:nvSpPr>
        <p:spPr>
          <a:xfrm>
            <a:off x="4150688" y="2924745"/>
            <a:ext cx="4115216"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Knowledge synthesis &amp; simplification</a:t>
            </a:r>
            <a:endParaRPr sz="2700">
              <a:solidFill>
                <a:srgbClr val="757070"/>
              </a:solidFill>
              <a:latin typeface="Poppins"/>
              <a:ea typeface="Poppins"/>
              <a:cs typeface="Poppins"/>
              <a:sym typeface="Poppins"/>
            </a:endParaRPr>
          </a:p>
        </p:txBody>
      </p:sp>
      <p:sp>
        <p:nvSpPr>
          <p:cNvPr id="785" name="Google Shape;785;p15"/>
          <p:cNvSpPr/>
          <p:nvPr/>
        </p:nvSpPr>
        <p:spPr>
          <a:xfrm>
            <a:off x="1926449" y="7745531"/>
            <a:ext cx="4209288" cy="1148897"/>
          </a:xfrm>
          <a:prstGeom prst="roundRect">
            <a:avLst>
              <a:gd name="adj" fmla="val 16667"/>
            </a:avLst>
          </a:prstGeom>
          <a:solidFill>
            <a:srgbClr val="ACB8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5400" b="1">
                <a:solidFill>
                  <a:srgbClr val="FFFFFF"/>
                </a:solidFill>
                <a:latin typeface="Poppins"/>
                <a:ea typeface="Poppins"/>
                <a:cs typeface="Poppins"/>
                <a:sym typeface="Poppins"/>
              </a:rPr>
              <a:t>Concept</a:t>
            </a:r>
            <a:endParaRPr/>
          </a:p>
        </p:txBody>
      </p:sp>
      <p:sp>
        <p:nvSpPr>
          <p:cNvPr id="786" name="Google Shape;786;p15"/>
          <p:cNvSpPr/>
          <p:nvPr/>
        </p:nvSpPr>
        <p:spPr>
          <a:xfrm>
            <a:off x="6922250" y="7749219"/>
            <a:ext cx="4511099" cy="1137186"/>
          </a:xfrm>
          <a:prstGeom prst="roundRect">
            <a:avLst>
              <a:gd name="adj" fmla="val 16667"/>
            </a:avLst>
          </a:prstGeom>
          <a:solidFill>
            <a:srgbClr val="ACB8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5400" b="1">
                <a:solidFill>
                  <a:srgbClr val="FFFFFF"/>
                </a:solidFill>
                <a:latin typeface="Poppins"/>
                <a:ea typeface="Poppins"/>
                <a:cs typeface="Poppins"/>
                <a:sym typeface="Poppins"/>
              </a:rPr>
              <a:t>Apply</a:t>
            </a:r>
            <a:endParaRPr/>
          </a:p>
        </p:txBody>
      </p:sp>
      <p:sp>
        <p:nvSpPr>
          <p:cNvPr id="787" name="Google Shape;787;p15"/>
          <p:cNvSpPr/>
          <p:nvPr/>
        </p:nvSpPr>
        <p:spPr>
          <a:xfrm>
            <a:off x="12167489" y="7772606"/>
            <a:ext cx="3942018" cy="1113794"/>
          </a:xfrm>
          <a:prstGeom prst="roundRect">
            <a:avLst>
              <a:gd name="adj" fmla="val 16667"/>
            </a:avLst>
          </a:prstGeom>
          <a:solidFill>
            <a:srgbClr val="ACB8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5400" b="1">
                <a:solidFill>
                  <a:srgbClr val="FFFFFF"/>
                </a:solidFill>
                <a:latin typeface="Poppins"/>
                <a:ea typeface="Poppins"/>
                <a:cs typeface="Poppins"/>
                <a:sym typeface="Poppins"/>
              </a:rPr>
              <a:t>Debrief</a:t>
            </a:r>
            <a:endParaRPr/>
          </a:p>
        </p:txBody>
      </p:sp>
      <p:sp>
        <p:nvSpPr>
          <p:cNvPr id="788" name="Google Shape;788;p15"/>
          <p:cNvSpPr/>
          <p:nvPr/>
        </p:nvSpPr>
        <p:spPr>
          <a:xfrm rot="-5400000">
            <a:off x="6359440" y="8197269"/>
            <a:ext cx="377891" cy="245415"/>
          </a:xfrm>
          <a:prstGeom prst="flowChartMerge">
            <a:avLst/>
          </a:prstGeom>
          <a:solidFill>
            <a:schemeClr val="dk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789" name="Google Shape;789;p15"/>
          <p:cNvSpPr/>
          <p:nvPr/>
        </p:nvSpPr>
        <p:spPr>
          <a:xfrm rot="-5400000">
            <a:off x="11611474" y="8167110"/>
            <a:ext cx="377891" cy="245415"/>
          </a:xfrm>
          <a:prstGeom prst="flowChartMerge">
            <a:avLst/>
          </a:prstGeom>
          <a:solidFill>
            <a:schemeClr val="dk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cxnSp>
        <p:nvCxnSpPr>
          <p:cNvPr id="790" name="Google Shape;790;p15"/>
          <p:cNvCxnSpPr/>
          <p:nvPr/>
        </p:nvCxnSpPr>
        <p:spPr>
          <a:xfrm>
            <a:off x="1469571" y="6256176"/>
            <a:ext cx="15115592" cy="0"/>
          </a:xfrm>
          <a:prstGeom prst="straightConnector1">
            <a:avLst/>
          </a:prstGeom>
          <a:noFill/>
          <a:ln w="9525" cap="flat" cmpd="sng">
            <a:solidFill>
              <a:srgbClr val="AEABAB"/>
            </a:solidFill>
            <a:prstDash val="solid"/>
            <a:miter lim="800000"/>
            <a:headEnd type="none" w="sm" len="sm"/>
            <a:tailEnd type="none" w="sm" len="sm"/>
          </a:ln>
        </p:spPr>
      </p:cxnSp>
      <p:sp>
        <p:nvSpPr>
          <p:cNvPr id="791" name="Google Shape;791;p15"/>
          <p:cNvSpPr txBox="1"/>
          <p:nvPr/>
        </p:nvSpPr>
        <p:spPr>
          <a:xfrm>
            <a:off x="7001551" y="2024258"/>
            <a:ext cx="4366727" cy="507831"/>
          </a:xfrm>
          <a:prstGeom prst="rect">
            <a:avLst/>
          </a:prstGeom>
          <a:solidFill>
            <a:srgbClr val="00808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FFFFFF"/>
                </a:solidFill>
                <a:latin typeface="Poppins"/>
                <a:ea typeface="Poppins"/>
                <a:cs typeface="Poppins"/>
                <a:sym typeface="Poppins"/>
              </a:rPr>
              <a:t>My Role Perception</a:t>
            </a:r>
            <a:endParaRPr/>
          </a:p>
        </p:txBody>
      </p:sp>
      <p:sp>
        <p:nvSpPr>
          <p:cNvPr id="792" name="Google Shape;792;p15"/>
          <p:cNvSpPr txBox="1"/>
          <p:nvPr/>
        </p:nvSpPr>
        <p:spPr>
          <a:xfrm>
            <a:off x="7001551" y="6624527"/>
            <a:ext cx="4366727" cy="507831"/>
          </a:xfrm>
          <a:prstGeom prst="rect">
            <a:avLst/>
          </a:prstGeom>
          <a:solidFill>
            <a:srgbClr val="00808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FFFFFF"/>
                </a:solidFill>
                <a:latin typeface="Poppins"/>
                <a:ea typeface="Poppins"/>
                <a:cs typeface="Poppins"/>
                <a:sym typeface="Poppins"/>
              </a:rPr>
              <a:t>My Teaching Approach</a:t>
            </a:r>
            <a:endParaRPr/>
          </a:p>
        </p:txBody>
      </p:sp>
      <p:sp>
        <p:nvSpPr>
          <p:cNvPr id="23" name="Oval 22">
            <a:extLst>
              <a:ext uri="{FF2B5EF4-FFF2-40B4-BE49-F238E27FC236}">
                <a16:creationId xmlns:a16="http://schemas.microsoft.com/office/drawing/2014/main" id="{67CB998D-3245-42FE-BBBA-D620D31A27F3}"/>
              </a:ext>
            </a:extLst>
          </p:cNvPr>
          <p:cNvSpPr/>
          <p:nvPr/>
        </p:nvSpPr>
        <p:spPr>
          <a:xfrm>
            <a:off x="17744155" y="224006"/>
            <a:ext cx="509143" cy="547688"/>
          </a:xfrm>
          <a:prstGeom prst="ellipse">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2"/>
                                        </p:tgtEl>
                                        <p:attrNameLst>
                                          <p:attrName>style.visibility</p:attrName>
                                        </p:attrNameLst>
                                      </p:cBhvr>
                                      <p:to>
                                        <p:strVal val="visible"/>
                                      </p:to>
                                    </p:set>
                                    <p:animEffect transition="in" filter="fade">
                                      <p:cBhvr>
                                        <p:cTn id="7" dur="500"/>
                                        <p:tgtEl>
                                          <p:spTgt spid="792"/>
                                        </p:tgtEl>
                                      </p:cBhvr>
                                    </p:animEffect>
                                  </p:childTnLst>
                                </p:cTn>
                              </p:par>
                              <p:par>
                                <p:cTn id="8" presetID="10" presetClass="entr" presetSubtype="0" fill="hold" nodeType="withEffect">
                                  <p:stCondLst>
                                    <p:cond delay="0"/>
                                  </p:stCondLst>
                                  <p:childTnLst>
                                    <p:set>
                                      <p:cBhvr>
                                        <p:cTn id="9" dur="1" fill="hold">
                                          <p:stCondLst>
                                            <p:cond delay="0"/>
                                          </p:stCondLst>
                                        </p:cTn>
                                        <p:tgtEl>
                                          <p:spTgt spid="790"/>
                                        </p:tgtEl>
                                        <p:attrNameLst>
                                          <p:attrName>style.visibility</p:attrName>
                                        </p:attrNameLst>
                                      </p:cBhvr>
                                      <p:to>
                                        <p:strVal val="visible"/>
                                      </p:to>
                                    </p:set>
                                    <p:animEffect transition="in" filter="fade">
                                      <p:cBhvr>
                                        <p:cTn id="10" dur="500"/>
                                        <p:tgtEl>
                                          <p:spTgt spid="79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85"/>
                                        </p:tgtEl>
                                        <p:attrNameLst>
                                          <p:attrName>style.visibility</p:attrName>
                                        </p:attrNameLst>
                                      </p:cBhvr>
                                      <p:to>
                                        <p:strVal val="visible"/>
                                      </p:to>
                                    </p:set>
                                    <p:animEffect transition="in" filter="fade">
                                      <p:cBhvr>
                                        <p:cTn id="15" dur="500"/>
                                        <p:tgtEl>
                                          <p:spTgt spid="785"/>
                                        </p:tgtEl>
                                      </p:cBhvr>
                                    </p:animEffect>
                                  </p:childTnLst>
                                </p:cTn>
                              </p:par>
                              <p:par>
                                <p:cTn id="16" presetID="10" presetClass="entr" presetSubtype="0" fill="hold" nodeType="withEffect">
                                  <p:stCondLst>
                                    <p:cond delay="0"/>
                                  </p:stCondLst>
                                  <p:childTnLst>
                                    <p:set>
                                      <p:cBhvr>
                                        <p:cTn id="17" dur="1" fill="hold">
                                          <p:stCondLst>
                                            <p:cond delay="0"/>
                                          </p:stCondLst>
                                        </p:cTn>
                                        <p:tgtEl>
                                          <p:spTgt spid="786"/>
                                        </p:tgtEl>
                                        <p:attrNameLst>
                                          <p:attrName>style.visibility</p:attrName>
                                        </p:attrNameLst>
                                      </p:cBhvr>
                                      <p:to>
                                        <p:strVal val="visible"/>
                                      </p:to>
                                    </p:set>
                                    <p:animEffect transition="in" filter="fade">
                                      <p:cBhvr>
                                        <p:cTn id="18" dur="500"/>
                                        <p:tgtEl>
                                          <p:spTgt spid="786"/>
                                        </p:tgtEl>
                                      </p:cBhvr>
                                    </p:animEffect>
                                  </p:childTnLst>
                                </p:cTn>
                              </p:par>
                              <p:par>
                                <p:cTn id="19" presetID="10" presetClass="entr" presetSubtype="0" fill="hold" nodeType="withEffect">
                                  <p:stCondLst>
                                    <p:cond delay="0"/>
                                  </p:stCondLst>
                                  <p:childTnLst>
                                    <p:set>
                                      <p:cBhvr>
                                        <p:cTn id="20" dur="1" fill="hold">
                                          <p:stCondLst>
                                            <p:cond delay="0"/>
                                          </p:stCondLst>
                                        </p:cTn>
                                        <p:tgtEl>
                                          <p:spTgt spid="787"/>
                                        </p:tgtEl>
                                        <p:attrNameLst>
                                          <p:attrName>style.visibility</p:attrName>
                                        </p:attrNameLst>
                                      </p:cBhvr>
                                      <p:to>
                                        <p:strVal val="visible"/>
                                      </p:to>
                                    </p:set>
                                    <p:animEffect transition="in" filter="fade">
                                      <p:cBhvr>
                                        <p:cTn id="21" dur="500"/>
                                        <p:tgtEl>
                                          <p:spTgt spid="787"/>
                                        </p:tgtEl>
                                      </p:cBhvr>
                                    </p:animEffect>
                                  </p:childTnLst>
                                </p:cTn>
                              </p:par>
                              <p:par>
                                <p:cTn id="22" presetID="10" presetClass="entr" presetSubtype="0" fill="hold" nodeType="withEffect">
                                  <p:stCondLst>
                                    <p:cond delay="0"/>
                                  </p:stCondLst>
                                  <p:childTnLst>
                                    <p:set>
                                      <p:cBhvr>
                                        <p:cTn id="23" dur="1" fill="hold">
                                          <p:stCondLst>
                                            <p:cond delay="0"/>
                                          </p:stCondLst>
                                        </p:cTn>
                                        <p:tgtEl>
                                          <p:spTgt spid="788"/>
                                        </p:tgtEl>
                                        <p:attrNameLst>
                                          <p:attrName>style.visibility</p:attrName>
                                        </p:attrNameLst>
                                      </p:cBhvr>
                                      <p:to>
                                        <p:strVal val="visible"/>
                                      </p:to>
                                    </p:set>
                                    <p:animEffect transition="in" filter="fade">
                                      <p:cBhvr>
                                        <p:cTn id="24" dur="500"/>
                                        <p:tgtEl>
                                          <p:spTgt spid="788"/>
                                        </p:tgtEl>
                                      </p:cBhvr>
                                    </p:animEffect>
                                  </p:childTnLst>
                                </p:cTn>
                              </p:par>
                              <p:par>
                                <p:cTn id="25" presetID="10" presetClass="entr" presetSubtype="0" fill="hold" nodeType="withEffect">
                                  <p:stCondLst>
                                    <p:cond delay="0"/>
                                  </p:stCondLst>
                                  <p:childTnLst>
                                    <p:set>
                                      <p:cBhvr>
                                        <p:cTn id="26" dur="1" fill="hold">
                                          <p:stCondLst>
                                            <p:cond delay="0"/>
                                          </p:stCondLst>
                                        </p:cTn>
                                        <p:tgtEl>
                                          <p:spTgt spid="789"/>
                                        </p:tgtEl>
                                        <p:attrNameLst>
                                          <p:attrName>style.visibility</p:attrName>
                                        </p:attrNameLst>
                                      </p:cBhvr>
                                      <p:to>
                                        <p:strVal val="visible"/>
                                      </p:to>
                                    </p:set>
                                    <p:animEffect transition="in" filter="fade">
                                      <p:cBhvr>
                                        <p:cTn id="27" dur="500"/>
                                        <p:tgtEl>
                                          <p:spTgt spid="7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796"/>
        <p:cNvGrpSpPr/>
        <p:nvPr/>
      </p:nvGrpSpPr>
      <p:grpSpPr>
        <a:xfrm>
          <a:off x="0" y="0"/>
          <a:ext cx="0" cy="0"/>
          <a:chOff x="0" y="0"/>
          <a:chExt cx="0" cy="0"/>
        </a:xfrm>
      </p:grpSpPr>
      <p:sp>
        <p:nvSpPr>
          <p:cNvPr id="797" name="Google Shape;797;p16"/>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6600"/>
              <a:buFont typeface="Calibri"/>
              <a:buNone/>
            </a:pPr>
            <a:endParaRPr/>
          </a:p>
        </p:txBody>
      </p:sp>
      <p:sp>
        <p:nvSpPr>
          <p:cNvPr id="798" name="Google Shape;798;p16"/>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t>18</a:t>
            </a:fld>
            <a:endParaRPr/>
          </a:p>
        </p:txBody>
      </p:sp>
      <p:sp>
        <p:nvSpPr>
          <p:cNvPr id="799" name="Google Shape;799;p16"/>
          <p:cNvSpPr txBox="1"/>
          <p:nvPr/>
        </p:nvSpPr>
        <p:spPr>
          <a:xfrm>
            <a:off x="2584174" y="2252870"/>
            <a:ext cx="10628243"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700">
                <a:solidFill>
                  <a:schemeClr val="dk1"/>
                </a:solidFill>
                <a:latin typeface="Calibri"/>
                <a:ea typeface="Calibri"/>
                <a:cs typeface="Calibri"/>
                <a:sym typeface="Calibri"/>
              </a:rPr>
              <a:t>V: So what is the impact to the learner?</a:t>
            </a:r>
            <a:endParaRPr sz="27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17"/>
          <p:cNvSpPr txBox="1">
            <a:spLocks noGrp="1"/>
          </p:cNvSpPr>
          <p:nvPr>
            <p:ph type="title"/>
          </p:nvPr>
        </p:nvSpPr>
        <p:spPr>
          <a:xfrm>
            <a:off x="2069399" y="238077"/>
            <a:ext cx="8469527"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3600"/>
              <a:buFont typeface="Calibri"/>
              <a:buNone/>
            </a:pPr>
            <a:r>
              <a:rPr lang="en-SG" sz="3600"/>
              <a:t>The </a:t>
            </a:r>
            <a:r>
              <a:rPr lang="en-SG"/>
              <a:t>Issue…</a:t>
            </a:r>
            <a:endParaRPr/>
          </a:p>
        </p:txBody>
      </p:sp>
      <p:sp>
        <p:nvSpPr>
          <p:cNvPr id="805" name="Google Shape;805;p17"/>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19</a:t>
            </a:fld>
            <a:endParaRPr>
              <a:solidFill>
                <a:srgbClr val="757070"/>
              </a:solidFill>
              <a:latin typeface="Calibri"/>
              <a:ea typeface="Calibri"/>
              <a:cs typeface="Calibri"/>
              <a:sym typeface="Calibri"/>
            </a:endParaRPr>
          </a:p>
        </p:txBody>
      </p:sp>
      <p:pic>
        <p:nvPicPr>
          <p:cNvPr id="806" name="Google Shape;806;p17" descr="Parable of the Four Soils – Prophets and Monarchs"/>
          <p:cNvPicPr preferRelativeResize="0"/>
          <p:nvPr/>
        </p:nvPicPr>
        <p:blipFill rotWithShape="1">
          <a:blip r:embed="rId3">
            <a:alphaModFix/>
          </a:blip>
          <a:srcRect/>
          <a:stretch/>
        </p:blipFill>
        <p:spPr>
          <a:xfrm>
            <a:off x="3952139" y="4296746"/>
            <a:ext cx="5273219" cy="4401912"/>
          </a:xfrm>
          <a:prstGeom prst="rect">
            <a:avLst/>
          </a:prstGeom>
          <a:noFill/>
          <a:ln>
            <a:noFill/>
          </a:ln>
        </p:spPr>
      </p:pic>
      <p:sp>
        <p:nvSpPr>
          <p:cNvPr id="807" name="Google Shape;807;p17"/>
          <p:cNvSpPr/>
          <p:nvPr/>
        </p:nvSpPr>
        <p:spPr>
          <a:xfrm>
            <a:off x="3317349" y="3288748"/>
            <a:ext cx="6408276" cy="855320"/>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Learner’s Existing </a:t>
            </a:r>
            <a:br>
              <a:rPr lang="en-SG" sz="2700">
                <a:solidFill>
                  <a:srgbClr val="757070"/>
                </a:solidFill>
                <a:latin typeface="Poppins"/>
                <a:ea typeface="Poppins"/>
                <a:cs typeface="Poppins"/>
                <a:sym typeface="Poppins"/>
              </a:rPr>
            </a:br>
            <a:r>
              <a:rPr lang="en-SG" sz="2700" b="1">
                <a:solidFill>
                  <a:srgbClr val="C00000"/>
                </a:solidFill>
                <a:latin typeface="Poppins"/>
                <a:ea typeface="Poppins"/>
                <a:cs typeface="Poppins"/>
                <a:sym typeface="Poppins"/>
              </a:rPr>
              <a:t>Understanding &amp; Context</a:t>
            </a:r>
            <a:endParaRPr/>
          </a:p>
        </p:txBody>
      </p:sp>
      <p:sp>
        <p:nvSpPr>
          <p:cNvPr id="808" name="Google Shape;808;p17"/>
          <p:cNvSpPr txBox="1"/>
          <p:nvPr/>
        </p:nvSpPr>
        <p:spPr>
          <a:xfrm>
            <a:off x="2747254" y="8698658"/>
            <a:ext cx="802433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1800">
                <a:solidFill>
                  <a:srgbClr val="757070"/>
                </a:solidFill>
                <a:latin typeface="Calibri"/>
                <a:ea typeface="Calibri"/>
                <a:cs typeface="Calibri"/>
                <a:sym typeface="Calibri"/>
              </a:rPr>
              <a:t>Source of picture: https://nathanpipho.com/2020/07/12/parable-of-the-four-soils/</a:t>
            </a:r>
            <a:endParaRPr/>
          </a:p>
        </p:txBody>
      </p:sp>
      <p:cxnSp>
        <p:nvCxnSpPr>
          <p:cNvPr id="809" name="Google Shape;809;p17"/>
          <p:cNvCxnSpPr/>
          <p:nvPr/>
        </p:nvCxnSpPr>
        <p:spPr>
          <a:xfrm>
            <a:off x="10902821" y="349898"/>
            <a:ext cx="0" cy="9363270"/>
          </a:xfrm>
          <a:prstGeom prst="straightConnector1">
            <a:avLst/>
          </a:prstGeom>
          <a:noFill/>
          <a:ln w="9525" cap="flat" cmpd="sng">
            <a:solidFill>
              <a:srgbClr val="AEABAB"/>
            </a:solidFill>
            <a:prstDash val="dash"/>
            <a:miter lim="800000"/>
            <a:headEnd type="none" w="sm" len="sm"/>
            <a:tailEnd type="none" w="sm" len="sm"/>
          </a:ln>
        </p:spPr>
      </p:cxnSp>
      <p:pic>
        <p:nvPicPr>
          <p:cNvPr id="810" name="Google Shape;810;p17" descr="Graphical user interface, application&#10;&#10;Description automatically generated"/>
          <p:cNvPicPr preferRelativeResize="0"/>
          <p:nvPr/>
        </p:nvPicPr>
        <p:blipFill rotWithShape="1">
          <a:blip r:embed="rId4">
            <a:alphaModFix/>
          </a:blip>
          <a:srcRect/>
          <a:stretch/>
        </p:blipFill>
        <p:spPr>
          <a:xfrm>
            <a:off x="11034060" y="4352442"/>
            <a:ext cx="7150866" cy="4290519"/>
          </a:xfrm>
          <a:prstGeom prst="rect">
            <a:avLst/>
          </a:prstGeom>
          <a:noFill/>
          <a:ln>
            <a:noFill/>
          </a:ln>
        </p:spPr>
      </p:pic>
      <p:pic>
        <p:nvPicPr>
          <p:cNvPr id="811" name="Google Shape;811;p17" descr="Icon&#10;&#10;Description automatically generated"/>
          <p:cNvPicPr preferRelativeResize="0"/>
          <p:nvPr/>
        </p:nvPicPr>
        <p:blipFill rotWithShape="1">
          <a:blip r:embed="rId5">
            <a:alphaModFix/>
          </a:blip>
          <a:srcRect/>
          <a:stretch/>
        </p:blipFill>
        <p:spPr>
          <a:xfrm flipH="1">
            <a:off x="163284" y="362844"/>
            <a:ext cx="3517638" cy="3490122"/>
          </a:xfrm>
          <a:prstGeom prst="rect">
            <a:avLst/>
          </a:prstGeom>
          <a:noFill/>
          <a:ln>
            <a:noFill/>
          </a:ln>
        </p:spPr>
      </p:pic>
      <p:sp>
        <p:nvSpPr>
          <p:cNvPr id="812" name="Google Shape;812;p17"/>
          <p:cNvSpPr/>
          <p:nvPr/>
        </p:nvSpPr>
        <p:spPr>
          <a:xfrm>
            <a:off x="271835" y="2065574"/>
            <a:ext cx="1953588" cy="553998"/>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700" b="1">
                <a:solidFill>
                  <a:srgbClr val="757070"/>
                </a:solidFill>
                <a:latin typeface="Poppins"/>
                <a:ea typeface="Poppins"/>
                <a:cs typeface="Poppins"/>
                <a:sym typeface="Poppins"/>
              </a:rPr>
              <a:t>Concept</a:t>
            </a:r>
            <a:endParaRPr/>
          </a:p>
        </p:txBody>
      </p:sp>
      <p:sp>
        <p:nvSpPr>
          <p:cNvPr id="813" name="Google Shape;813;p17"/>
          <p:cNvSpPr txBox="1"/>
          <p:nvPr/>
        </p:nvSpPr>
        <p:spPr>
          <a:xfrm>
            <a:off x="9903734" y="238077"/>
            <a:ext cx="8469527" cy="1044585"/>
          </a:xfrm>
          <a:prstGeom prst="rect">
            <a:avLst/>
          </a:prstGeom>
          <a:noFill/>
          <a:ln>
            <a:noFill/>
          </a:ln>
        </p:spPr>
        <p:txBody>
          <a:bodyPr spcFirstLastPara="1" wrap="square" lIns="137150" tIns="68575" rIns="137150" bIns="68575" anchor="ctr" anchorCtr="0">
            <a:normAutofit/>
          </a:bodyPr>
          <a:lstStyle/>
          <a:p>
            <a:pPr marL="0" marR="0" lvl="0" indent="0" algn="ctr" rtl="0">
              <a:lnSpc>
                <a:spcPct val="90000"/>
              </a:lnSpc>
              <a:spcBef>
                <a:spcPts val="0"/>
              </a:spcBef>
              <a:spcAft>
                <a:spcPts val="0"/>
              </a:spcAft>
              <a:buClr>
                <a:srgbClr val="757070"/>
              </a:buClr>
              <a:buSzPts val="3600"/>
              <a:buFont typeface="Calibri"/>
              <a:buNone/>
            </a:pPr>
            <a:r>
              <a:rPr lang="en-SG" sz="3600">
                <a:solidFill>
                  <a:srgbClr val="757070"/>
                </a:solidFill>
                <a:latin typeface="Calibri"/>
                <a:ea typeface="Calibri"/>
                <a:cs typeface="Calibri"/>
                <a:sym typeface="Calibri"/>
              </a:rPr>
              <a:t>The </a:t>
            </a:r>
            <a:r>
              <a:rPr lang="en-SG" sz="6600">
                <a:solidFill>
                  <a:srgbClr val="757070"/>
                </a:solidFill>
                <a:latin typeface="Calibri"/>
                <a:ea typeface="Calibri"/>
                <a:cs typeface="Calibri"/>
                <a:sym typeface="Calibri"/>
              </a:rPr>
              <a:t>Implication…</a:t>
            </a:r>
            <a:endParaRPr/>
          </a:p>
        </p:txBody>
      </p:sp>
      <p:sp>
        <p:nvSpPr>
          <p:cNvPr id="814" name="Google Shape;814;p17"/>
          <p:cNvSpPr/>
          <p:nvPr/>
        </p:nvSpPr>
        <p:spPr>
          <a:xfrm>
            <a:off x="11403089" y="3324227"/>
            <a:ext cx="6408276" cy="855320"/>
          </a:xfrm>
          <a:prstGeom prst="roundRect">
            <a:avLst>
              <a:gd name="adj" fmla="val 16667"/>
            </a:avLst>
          </a:prstGeom>
          <a:solidFill>
            <a:schemeClr val="l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700" b="1">
                <a:solidFill>
                  <a:srgbClr val="C00000"/>
                </a:solidFill>
                <a:latin typeface="Poppins"/>
                <a:ea typeface="Poppins"/>
                <a:cs typeface="Poppins"/>
                <a:sym typeface="Poppins"/>
              </a:rPr>
              <a:t>Weak</a:t>
            </a:r>
            <a:r>
              <a:rPr lang="en-SG" sz="2700">
                <a:solidFill>
                  <a:srgbClr val="757070"/>
                </a:solidFill>
                <a:latin typeface="Poppins"/>
                <a:ea typeface="Poppins"/>
                <a:cs typeface="Poppins"/>
                <a:sym typeface="Poppins"/>
              </a:rPr>
              <a:t> Internalisation</a:t>
            </a:r>
            <a:br>
              <a:rPr lang="en-SG" sz="2700">
                <a:solidFill>
                  <a:srgbClr val="757070"/>
                </a:solidFill>
                <a:latin typeface="Poppins"/>
                <a:ea typeface="Poppins"/>
                <a:cs typeface="Poppins"/>
                <a:sym typeface="Poppins"/>
              </a:rPr>
            </a:br>
            <a:r>
              <a:rPr lang="en-SG" sz="2700" b="1">
                <a:solidFill>
                  <a:srgbClr val="C00000"/>
                </a:solidFill>
                <a:latin typeface="Poppins"/>
                <a:ea typeface="Poppins"/>
                <a:cs typeface="Poppins"/>
                <a:sym typeface="Poppins"/>
              </a:rPr>
              <a:t>Confusion</a:t>
            </a:r>
            <a:r>
              <a:rPr lang="en-SG" sz="2700">
                <a:solidFill>
                  <a:srgbClr val="757070"/>
                </a:solidFill>
                <a:latin typeface="Poppins"/>
                <a:ea typeface="Poppins"/>
                <a:cs typeface="Poppins"/>
                <a:sym typeface="Poppins"/>
              </a:rPr>
              <a:t> | </a:t>
            </a:r>
            <a:r>
              <a:rPr lang="en-SG" sz="2700" b="1">
                <a:solidFill>
                  <a:srgbClr val="C00000"/>
                </a:solidFill>
                <a:latin typeface="Poppins"/>
                <a:ea typeface="Poppins"/>
                <a:cs typeface="Poppins"/>
                <a:sym typeface="Poppins"/>
              </a:rPr>
              <a:t>Forgettable</a:t>
            </a:r>
            <a:endParaRPr/>
          </a:p>
        </p:txBody>
      </p:sp>
      <p:sp>
        <p:nvSpPr>
          <p:cNvPr id="13" name="Oval 12">
            <a:extLst>
              <a:ext uri="{FF2B5EF4-FFF2-40B4-BE49-F238E27FC236}">
                <a16:creationId xmlns:a16="http://schemas.microsoft.com/office/drawing/2014/main" id="{707BA099-6E8C-49BB-8327-5A9229C1D8C5}"/>
              </a:ext>
            </a:extLst>
          </p:cNvPr>
          <p:cNvSpPr/>
          <p:nvPr/>
        </p:nvSpPr>
        <p:spPr>
          <a:xfrm>
            <a:off x="17744155" y="224006"/>
            <a:ext cx="509143" cy="547688"/>
          </a:xfrm>
          <a:prstGeom prst="ellipse">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fade">
                                      <p:cBhvr>
                                        <p:cTn id="7" dur="500"/>
                                        <p:tgtEl>
                                          <p:spTgt spid="809"/>
                                        </p:tgtEl>
                                      </p:cBhvr>
                                    </p:animEffect>
                                  </p:childTnLst>
                                </p:cTn>
                              </p:par>
                              <p:par>
                                <p:cTn id="8" presetID="10" presetClass="entr" presetSubtype="0" fill="hold" nodeType="withEffect">
                                  <p:stCondLst>
                                    <p:cond delay="0"/>
                                  </p:stCondLst>
                                  <p:childTnLst>
                                    <p:set>
                                      <p:cBhvr>
                                        <p:cTn id="9" dur="1" fill="hold">
                                          <p:stCondLst>
                                            <p:cond delay="0"/>
                                          </p:stCondLst>
                                        </p:cTn>
                                        <p:tgtEl>
                                          <p:spTgt spid="813"/>
                                        </p:tgtEl>
                                        <p:attrNameLst>
                                          <p:attrName>style.visibility</p:attrName>
                                        </p:attrNameLst>
                                      </p:cBhvr>
                                      <p:to>
                                        <p:strVal val="visible"/>
                                      </p:to>
                                    </p:set>
                                    <p:animEffect transition="in" filter="fade">
                                      <p:cBhvr>
                                        <p:cTn id="10" dur="500"/>
                                        <p:tgtEl>
                                          <p:spTgt spid="8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4"/>
                                        </p:tgtEl>
                                        <p:attrNameLst>
                                          <p:attrName>style.visibility</p:attrName>
                                        </p:attrNameLst>
                                      </p:cBhvr>
                                      <p:to>
                                        <p:strVal val="visible"/>
                                      </p:to>
                                    </p:set>
                                    <p:animEffect transition="in" filter="fade">
                                      <p:cBhvr>
                                        <p:cTn id="15" dur="500"/>
                                        <p:tgtEl>
                                          <p:spTgt spid="8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10"/>
                                        </p:tgtEl>
                                        <p:attrNameLst>
                                          <p:attrName>style.visibility</p:attrName>
                                        </p:attrNameLst>
                                      </p:cBhvr>
                                      <p:to>
                                        <p:strVal val="visible"/>
                                      </p:to>
                                    </p:set>
                                    <p:animEffect transition="in" filter="fade">
                                      <p:cBhvr>
                                        <p:cTn id="20" dur="500"/>
                                        <p:tgtEl>
                                          <p:spTgt spid="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2"/>
          <p:cNvSpPr txBox="1">
            <a:spLocks noGrp="1"/>
          </p:cNvSpPr>
          <p:nvPr>
            <p:ph type="title"/>
          </p:nvPr>
        </p:nvSpPr>
        <p:spPr>
          <a:xfrm>
            <a:off x="739913" y="413372"/>
            <a:ext cx="12877800" cy="1200329"/>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8000"/>
              <a:buFont typeface="Source Sans Pro Black"/>
              <a:buNone/>
            </a:pPr>
            <a:r>
              <a:rPr lang="en-SG" sz="8000"/>
              <a:t>Programme Outline</a:t>
            </a:r>
            <a:endParaRPr sz="8000"/>
          </a:p>
        </p:txBody>
      </p:sp>
      <p:grpSp>
        <p:nvGrpSpPr>
          <p:cNvPr id="563" name="Google Shape;563;p2"/>
          <p:cNvGrpSpPr/>
          <p:nvPr/>
        </p:nvGrpSpPr>
        <p:grpSpPr>
          <a:xfrm>
            <a:off x="-5752387" y="342213"/>
            <a:ext cx="21264897" cy="10934832"/>
            <a:chOff x="-6144271" y="-323915"/>
            <a:chExt cx="21264897" cy="10934832"/>
          </a:xfrm>
        </p:grpSpPr>
        <p:grpSp>
          <p:nvGrpSpPr>
            <p:cNvPr id="564" name="Google Shape;564;p2"/>
            <p:cNvGrpSpPr/>
            <p:nvPr/>
          </p:nvGrpSpPr>
          <p:grpSpPr>
            <a:xfrm>
              <a:off x="-6144271" y="-323915"/>
              <a:ext cx="21264897" cy="10934832"/>
              <a:chOff x="-9192271" y="-1403415"/>
              <a:chExt cx="21264897" cy="10934832"/>
            </a:xfrm>
          </p:grpSpPr>
          <p:sp>
            <p:nvSpPr>
              <p:cNvPr id="565" name="Google Shape;565;p2"/>
              <p:cNvSpPr/>
              <p:nvPr/>
            </p:nvSpPr>
            <p:spPr>
              <a:xfrm>
                <a:off x="-9192271" y="-1403415"/>
                <a:ext cx="10934832" cy="10934832"/>
              </a:xfrm>
              <a:prstGeom prst="blockArc">
                <a:avLst>
                  <a:gd name="adj1" fmla="val 18900000"/>
                  <a:gd name="adj2" fmla="val 2700000"/>
                  <a:gd name="adj3" fmla="val 198"/>
                </a:avLst>
              </a:prstGeom>
              <a:noFill/>
              <a:ln w="12700" cap="flat" cmpd="sng">
                <a:solidFill>
                  <a:srgbClr val="4FA0C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
              <p:cNvSpPr/>
              <p:nvPr/>
            </p:nvSpPr>
            <p:spPr>
              <a:xfrm>
                <a:off x="760076" y="507837"/>
                <a:ext cx="11312550" cy="1016325"/>
              </a:xfrm>
              <a:prstGeom prst="rect">
                <a:avLst/>
              </a:prstGeom>
              <a:solidFill>
                <a:srgbClr val="0076B2"/>
              </a:solidFill>
              <a:ln>
                <a:noFill/>
              </a:ln>
              <a:effectLst>
                <a:outerShdw blurRad="44450" dist="27940" dir="5400000" algn="ctr" rotWithShape="0">
                  <a:srgbClr val="000000">
                    <a:alpha val="31764"/>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
              <p:cNvSpPr txBox="1"/>
              <p:nvPr/>
            </p:nvSpPr>
            <p:spPr>
              <a:xfrm>
                <a:off x="760076" y="507837"/>
                <a:ext cx="11312550" cy="1016325"/>
              </a:xfrm>
              <a:prstGeom prst="rect">
                <a:avLst/>
              </a:prstGeom>
              <a:noFill/>
              <a:ln>
                <a:noFill/>
              </a:ln>
            </p:spPr>
            <p:txBody>
              <a:bodyPr spcFirstLastPara="1" wrap="square" lIns="806700" tIns="121900" rIns="121900" bIns="121900" anchor="ctr" anchorCtr="0">
                <a:noAutofit/>
              </a:bodyPr>
              <a:lstStyle/>
              <a:p>
                <a:pPr marL="0" marR="0" lvl="0" indent="0" algn="l" rtl="0">
                  <a:lnSpc>
                    <a:spcPct val="90000"/>
                  </a:lnSpc>
                  <a:spcBef>
                    <a:spcPts val="0"/>
                  </a:spcBef>
                  <a:spcAft>
                    <a:spcPts val="0"/>
                  </a:spcAft>
                  <a:buClr>
                    <a:schemeClr val="lt1"/>
                  </a:buClr>
                  <a:buSzPts val="4800"/>
                  <a:buFont typeface="Source Sans Pro"/>
                  <a:buNone/>
                </a:pPr>
                <a:r>
                  <a:rPr lang="en-SG" sz="4800" b="0" i="0" u="none" strike="noStrike" cap="none">
                    <a:solidFill>
                      <a:schemeClr val="lt1"/>
                    </a:solidFill>
                    <a:latin typeface="Source Sans Pro"/>
                    <a:ea typeface="Source Sans Pro"/>
                    <a:cs typeface="Source Sans Pro"/>
                    <a:sym typeface="Source Sans Pro"/>
                  </a:rPr>
                  <a:t>Sharing by Dr Yong Hsin Ning</a:t>
                </a:r>
                <a:endParaRPr sz="4800" b="0" i="0" u="none" strike="noStrike" cap="none">
                  <a:solidFill>
                    <a:schemeClr val="lt1"/>
                  </a:solidFill>
                  <a:latin typeface="Source Sans Pro"/>
                  <a:ea typeface="Source Sans Pro"/>
                  <a:cs typeface="Source Sans Pro"/>
                  <a:sym typeface="Source Sans Pro"/>
                </a:endParaRPr>
              </a:p>
            </p:txBody>
          </p:sp>
          <p:sp>
            <p:nvSpPr>
              <p:cNvPr id="568" name="Google Shape;568;p2"/>
              <p:cNvSpPr/>
              <p:nvPr/>
            </p:nvSpPr>
            <p:spPr>
              <a:xfrm>
                <a:off x="124873" y="380796"/>
                <a:ext cx="1270406" cy="1270406"/>
              </a:xfrm>
              <a:prstGeom prst="ellipse">
                <a:avLst/>
              </a:prstGeom>
              <a:solidFill>
                <a:schemeClr val="lt1"/>
              </a:solidFill>
              <a:ln w="12700" cap="flat" cmpd="sng">
                <a:solidFill>
                  <a:srgbClr val="65CB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
              <p:cNvSpPr/>
              <p:nvPr/>
            </p:nvSpPr>
            <p:spPr>
              <a:xfrm>
                <a:off x="1488345" y="2031837"/>
                <a:ext cx="10584281" cy="1016325"/>
              </a:xfrm>
              <a:prstGeom prst="rect">
                <a:avLst/>
              </a:prstGeom>
              <a:solidFill>
                <a:srgbClr val="0076B2"/>
              </a:solidFill>
              <a:ln>
                <a:noFill/>
              </a:ln>
              <a:effectLst>
                <a:outerShdw blurRad="44450" dist="27940" dir="5400000" algn="ctr" rotWithShape="0">
                  <a:srgbClr val="000000">
                    <a:alpha val="31764"/>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
              <p:cNvSpPr txBox="1"/>
              <p:nvPr/>
            </p:nvSpPr>
            <p:spPr>
              <a:xfrm>
                <a:off x="1488345" y="2031837"/>
                <a:ext cx="10584281" cy="1016325"/>
              </a:xfrm>
              <a:prstGeom prst="rect">
                <a:avLst/>
              </a:prstGeom>
              <a:noFill/>
              <a:ln>
                <a:noFill/>
              </a:ln>
            </p:spPr>
            <p:txBody>
              <a:bodyPr spcFirstLastPara="1" wrap="square" lIns="806700" tIns="121900" rIns="121900" bIns="121900" anchor="ctr" anchorCtr="0">
                <a:noAutofit/>
              </a:bodyPr>
              <a:lstStyle/>
              <a:p>
                <a:pPr marL="0" marR="0" lvl="0" indent="0" algn="l" rtl="0">
                  <a:lnSpc>
                    <a:spcPct val="90000"/>
                  </a:lnSpc>
                  <a:spcBef>
                    <a:spcPts val="0"/>
                  </a:spcBef>
                  <a:spcAft>
                    <a:spcPts val="0"/>
                  </a:spcAft>
                  <a:buClr>
                    <a:schemeClr val="lt1"/>
                  </a:buClr>
                  <a:buSzPts val="4800"/>
                  <a:buFont typeface="Source Sans Pro"/>
                  <a:buNone/>
                </a:pPr>
                <a:r>
                  <a:rPr lang="en-SG" sz="4800" b="0" i="0" u="none" strike="noStrike" cap="none">
                    <a:solidFill>
                      <a:schemeClr val="lt1"/>
                    </a:solidFill>
                    <a:latin typeface="Source Sans Pro"/>
                    <a:ea typeface="Source Sans Pro"/>
                    <a:cs typeface="Source Sans Pro"/>
                    <a:sym typeface="Source Sans Pro"/>
                  </a:rPr>
                  <a:t>Live Q&amp;A</a:t>
                </a:r>
                <a:endParaRPr sz="4800" b="0" i="0" u="none" strike="noStrike" cap="none">
                  <a:solidFill>
                    <a:schemeClr val="lt1"/>
                  </a:solidFill>
                  <a:latin typeface="Source Sans Pro"/>
                  <a:ea typeface="Source Sans Pro"/>
                  <a:cs typeface="Source Sans Pro"/>
                  <a:sym typeface="Source Sans Pro"/>
                </a:endParaRPr>
              </a:p>
            </p:txBody>
          </p:sp>
          <p:sp>
            <p:nvSpPr>
              <p:cNvPr id="571" name="Google Shape;571;p2"/>
              <p:cNvSpPr/>
              <p:nvPr/>
            </p:nvSpPr>
            <p:spPr>
              <a:xfrm>
                <a:off x="853142" y="1904796"/>
                <a:ext cx="1270406" cy="1270406"/>
              </a:xfrm>
              <a:prstGeom prst="ellipse">
                <a:avLst/>
              </a:prstGeom>
              <a:solidFill>
                <a:schemeClr val="lt1"/>
              </a:solidFill>
              <a:ln w="12700" cap="flat" cmpd="sng">
                <a:solidFill>
                  <a:srgbClr val="65CB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
              <p:cNvSpPr/>
              <p:nvPr/>
            </p:nvSpPr>
            <p:spPr>
              <a:xfrm>
                <a:off x="1711865" y="3555837"/>
                <a:ext cx="10360761" cy="1016325"/>
              </a:xfrm>
              <a:prstGeom prst="rect">
                <a:avLst/>
              </a:prstGeom>
              <a:solidFill>
                <a:srgbClr val="0076B2"/>
              </a:solidFill>
              <a:ln>
                <a:noFill/>
              </a:ln>
              <a:effectLst>
                <a:outerShdw blurRad="44450" dist="27940" dir="5400000" algn="ctr" rotWithShape="0">
                  <a:srgbClr val="000000">
                    <a:alpha val="31764"/>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
              <p:cNvSpPr txBox="1"/>
              <p:nvPr/>
            </p:nvSpPr>
            <p:spPr>
              <a:xfrm>
                <a:off x="1711865" y="3555837"/>
                <a:ext cx="10360761" cy="1016325"/>
              </a:xfrm>
              <a:prstGeom prst="rect">
                <a:avLst/>
              </a:prstGeom>
              <a:noFill/>
              <a:ln>
                <a:noFill/>
              </a:ln>
            </p:spPr>
            <p:txBody>
              <a:bodyPr spcFirstLastPara="1" wrap="square" lIns="806700" tIns="121900" rIns="121900" bIns="121900" anchor="ctr" anchorCtr="0">
                <a:noAutofit/>
              </a:bodyPr>
              <a:lstStyle/>
              <a:p>
                <a:pPr marL="0" marR="0" lvl="0" indent="0" algn="l" rtl="0">
                  <a:lnSpc>
                    <a:spcPct val="90000"/>
                  </a:lnSpc>
                  <a:spcBef>
                    <a:spcPts val="0"/>
                  </a:spcBef>
                  <a:spcAft>
                    <a:spcPts val="0"/>
                  </a:spcAft>
                  <a:buClr>
                    <a:schemeClr val="lt1"/>
                  </a:buClr>
                  <a:buSzPts val="4800"/>
                  <a:buFont typeface="Source Sans Pro"/>
                  <a:buNone/>
                </a:pPr>
                <a:r>
                  <a:rPr lang="en-SG" sz="4800" b="0" i="0" u="none" strike="noStrike" cap="none">
                    <a:solidFill>
                      <a:schemeClr val="lt1"/>
                    </a:solidFill>
                    <a:latin typeface="Source Sans Pro"/>
                    <a:ea typeface="Source Sans Pro"/>
                    <a:cs typeface="Source Sans Pro"/>
                    <a:sym typeface="Source Sans Pro"/>
                  </a:rPr>
                  <a:t>Quiz Competition</a:t>
                </a:r>
                <a:endParaRPr sz="4800" b="0" i="0" u="none" strike="noStrike" cap="none">
                  <a:solidFill>
                    <a:schemeClr val="lt1"/>
                  </a:solidFill>
                  <a:latin typeface="Source Sans Pro"/>
                  <a:ea typeface="Source Sans Pro"/>
                  <a:cs typeface="Source Sans Pro"/>
                  <a:sym typeface="Source Sans Pro"/>
                </a:endParaRPr>
              </a:p>
            </p:txBody>
          </p:sp>
          <p:sp>
            <p:nvSpPr>
              <p:cNvPr id="574" name="Google Shape;574;p2"/>
              <p:cNvSpPr/>
              <p:nvPr/>
            </p:nvSpPr>
            <p:spPr>
              <a:xfrm>
                <a:off x="1076662" y="3428796"/>
                <a:ext cx="1270406" cy="1270406"/>
              </a:xfrm>
              <a:prstGeom prst="ellipse">
                <a:avLst/>
              </a:prstGeom>
              <a:solidFill>
                <a:schemeClr val="lt1"/>
              </a:solidFill>
              <a:ln w="12700" cap="flat" cmpd="sng">
                <a:solidFill>
                  <a:srgbClr val="65CB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5" name="Google Shape;575;p2"/>
            <p:cNvSpPr txBox="1"/>
            <p:nvPr/>
          </p:nvSpPr>
          <p:spPr>
            <a:xfrm>
              <a:off x="3483429" y="1617498"/>
              <a:ext cx="68217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0" i="0" u="none" strike="noStrike" cap="none">
                  <a:solidFill>
                    <a:schemeClr val="dk2"/>
                  </a:solidFill>
                  <a:latin typeface="Source Sans Pro"/>
                  <a:ea typeface="Source Sans Pro"/>
                  <a:cs typeface="Source Sans Pro"/>
                  <a:sym typeface="Source Sans Pro"/>
                </a:rPr>
                <a:t>1</a:t>
              </a:r>
              <a:endParaRPr sz="5400" b="0" i="0" u="none" strike="noStrike" cap="none">
                <a:solidFill>
                  <a:schemeClr val="dk2"/>
                </a:solidFill>
                <a:latin typeface="Source Sans Pro"/>
                <a:ea typeface="Source Sans Pro"/>
                <a:cs typeface="Source Sans Pro"/>
                <a:sym typeface="Source Sans Pro"/>
              </a:endParaRPr>
            </a:p>
          </p:txBody>
        </p:sp>
        <p:sp>
          <p:nvSpPr>
            <p:cNvPr id="576" name="Google Shape;576;p2"/>
            <p:cNvSpPr txBox="1"/>
            <p:nvPr/>
          </p:nvSpPr>
          <p:spPr>
            <a:xfrm>
              <a:off x="4434115" y="4681835"/>
              <a:ext cx="68217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0" i="0" u="none" strike="noStrike" cap="none">
                  <a:solidFill>
                    <a:schemeClr val="dk2"/>
                  </a:solidFill>
                  <a:latin typeface="Source Sans Pro"/>
                  <a:ea typeface="Source Sans Pro"/>
                  <a:cs typeface="Source Sans Pro"/>
                  <a:sym typeface="Source Sans Pro"/>
                </a:rPr>
                <a:t>3</a:t>
              </a:r>
              <a:endParaRPr sz="5400" b="0" i="0" u="none" strike="noStrike" cap="none">
                <a:solidFill>
                  <a:schemeClr val="dk2"/>
                </a:solidFill>
                <a:latin typeface="Source Sans Pro"/>
                <a:ea typeface="Source Sans Pro"/>
                <a:cs typeface="Source Sans Pro"/>
                <a:sym typeface="Source Sans Pro"/>
              </a:endParaRPr>
            </a:p>
          </p:txBody>
        </p:sp>
        <p:sp>
          <p:nvSpPr>
            <p:cNvPr id="577" name="Google Shape;577;p2"/>
            <p:cNvSpPr txBox="1"/>
            <p:nvPr/>
          </p:nvSpPr>
          <p:spPr>
            <a:xfrm>
              <a:off x="4201886" y="3101731"/>
              <a:ext cx="68217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0" i="0" u="none" strike="noStrike" cap="none">
                  <a:solidFill>
                    <a:schemeClr val="dk2"/>
                  </a:solidFill>
                  <a:latin typeface="Source Sans Pro"/>
                  <a:ea typeface="Source Sans Pro"/>
                  <a:cs typeface="Source Sans Pro"/>
                  <a:sym typeface="Source Sans Pro"/>
                </a:rPr>
                <a:t>2</a:t>
              </a:r>
              <a:endParaRPr sz="5400" b="0" i="0" u="none" strike="noStrike" cap="none">
                <a:solidFill>
                  <a:schemeClr val="dk2"/>
                </a:solidFill>
                <a:latin typeface="Source Sans Pro"/>
                <a:ea typeface="Source Sans Pro"/>
                <a:cs typeface="Source Sans Pro"/>
                <a:sym typeface="Source Sans Pr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818"/>
        <p:cNvGrpSpPr/>
        <p:nvPr/>
      </p:nvGrpSpPr>
      <p:grpSpPr>
        <a:xfrm>
          <a:off x="0" y="0"/>
          <a:ext cx="0" cy="0"/>
          <a:chOff x="0" y="0"/>
          <a:chExt cx="0" cy="0"/>
        </a:xfrm>
      </p:grpSpPr>
      <p:sp>
        <p:nvSpPr>
          <p:cNvPr id="819" name="Google Shape;819;p18"/>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6600"/>
              <a:buFont typeface="Calibri"/>
              <a:buNone/>
            </a:pPr>
            <a:endParaRPr/>
          </a:p>
        </p:txBody>
      </p:sp>
      <p:sp>
        <p:nvSpPr>
          <p:cNvPr id="820" name="Google Shape;820;p18"/>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t>20</a:t>
            </a:fld>
            <a:endParaRPr/>
          </a:p>
        </p:txBody>
      </p:sp>
      <p:sp>
        <p:nvSpPr>
          <p:cNvPr id="821" name="Google Shape;821;p18"/>
          <p:cNvSpPr txBox="1"/>
          <p:nvPr/>
        </p:nvSpPr>
        <p:spPr>
          <a:xfrm>
            <a:off x="2584174" y="2252870"/>
            <a:ext cx="10628243" cy="13388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700">
                <a:solidFill>
                  <a:schemeClr val="dk1"/>
                </a:solidFill>
                <a:latin typeface="Calibri"/>
                <a:ea typeface="Calibri"/>
                <a:cs typeface="Calibri"/>
                <a:sym typeface="Calibri"/>
              </a:rPr>
              <a:t>V:  Malcolm Knowles…</a:t>
            </a:r>
            <a:endParaRPr/>
          </a:p>
          <a:p>
            <a:pPr marL="0" marR="0" lvl="0" indent="0" algn="l" rtl="0">
              <a:spcBef>
                <a:spcPts val="0"/>
              </a:spcBef>
              <a:spcAft>
                <a:spcPts val="0"/>
              </a:spcAft>
              <a:buNone/>
            </a:pPr>
            <a:endParaRPr sz="2700">
              <a:solidFill>
                <a:schemeClr val="dk1"/>
              </a:solidFill>
              <a:latin typeface="Calibri"/>
              <a:ea typeface="Calibri"/>
              <a:cs typeface="Calibri"/>
              <a:sym typeface="Calibri"/>
            </a:endParaRPr>
          </a:p>
          <a:p>
            <a:pPr marL="0" marR="0" lvl="0" indent="0" algn="l" rtl="0">
              <a:spcBef>
                <a:spcPts val="0"/>
              </a:spcBef>
              <a:spcAft>
                <a:spcPts val="0"/>
              </a:spcAft>
              <a:buNone/>
            </a:pPr>
            <a:r>
              <a:rPr lang="en-SG" sz="2700">
                <a:solidFill>
                  <a:schemeClr val="dk1"/>
                </a:solidFill>
                <a:latin typeface="Calibri"/>
                <a:ea typeface="Calibri"/>
                <a:cs typeface="Calibri"/>
                <a:sym typeface="Calibri"/>
              </a:rPr>
              <a:t>So what did you do?</a:t>
            </a:r>
            <a:endParaRPr sz="27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p19"/>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3600"/>
              <a:buFont typeface="Calibri"/>
              <a:buNone/>
            </a:pPr>
            <a:r>
              <a:rPr lang="en-SG" sz="3600"/>
              <a:t>Then</a:t>
            </a:r>
            <a:r>
              <a:rPr lang="en-SG"/>
              <a:t> How?</a:t>
            </a:r>
            <a:endParaRPr/>
          </a:p>
        </p:txBody>
      </p:sp>
      <p:sp>
        <p:nvSpPr>
          <p:cNvPr id="827" name="Google Shape;827;p19"/>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21</a:t>
            </a:fld>
            <a:endParaRPr>
              <a:solidFill>
                <a:srgbClr val="757070"/>
              </a:solidFill>
              <a:latin typeface="Calibri"/>
              <a:ea typeface="Calibri"/>
              <a:cs typeface="Calibri"/>
              <a:sym typeface="Calibri"/>
            </a:endParaRPr>
          </a:p>
        </p:txBody>
      </p:sp>
      <p:pic>
        <p:nvPicPr>
          <p:cNvPr id="828" name="Google Shape;828;p19"/>
          <p:cNvPicPr preferRelativeResize="0"/>
          <p:nvPr/>
        </p:nvPicPr>
        <p:blipFill rotWithShape="1">
          <a:blip r:embed="rId3">
            <a:alphaModFix/>
          </a:blip>
          <a:srcRect/>
          <a:stretch/>
        </p:blipFill>
        <p:spPr>
          <a:xfrm>
            <a:off x="223721" y="2509376"/>
            <a:ext cx="5041067" cy="5681202"/>
          </a:xfrm>
          <a:prstGeom prst="rect">
            <a:avLst/>
          </a:prstGeom>
          <a:noFill/>
          <a:ln>
            <a:noFill/>
          </a:ln>
        </p:spPr>
      </p:pic>
      <p:pic>
        <p:nvPicPr>
          <p:cNvPr id="829" name="Google Shape;829;p19" descr="RSVP Design Ltd. - Home | Facebook"/>
          <p:cNvPicPr preferRelativeResize="0"/>
          <p:nvPr/>
        </p:nvPicPr>
        <p:blipFill rotWithShape="1">
          <a:blip r:embed="rId4">
            <a:alphaModFix/>
          </a:blip>
          <a:srcRect/>
          <a:stretch/>
        </p:blipFill>
        <p:spPr>
          <a:xfrm>
            <a:off x="11796683" y="1557490"/>
            <a:ext cx="3410105" cy="3410105"/>
          </a:xfrm>
          <a:prstGeom prst="rect">
            <a:avLst/>
          </a:prstGeom>
          <a:noFill/>
          <a:ln>
            <a:noFill/>
          </a:ln>
        </p:spPr>
      </p:pic>
      <p:cxnSp>
        <p:nvCxnSpPr>
          <p:cNvPr id="830" name="Google Shape;830;p19"/>
          <p:cNvCxnSpPr/>
          <p:nvPr/>
        </p:nvCxnSpPr>
        <p:spPr>
          <a:xfrm>
            <a:off x="5264787" y="1733396"/>
            <a:ext cx="0" cy="6748131"/>
          </a:xfrm>
          <a:prstGeom prst="straightConnector1">
            <a:avLst/>
          </a:prstGeom>
          <a:noFill/>
          <a:ln w="9525" cap="flat" cmpd="sng">
            <a:solidFill>
              <a:srgbClr val="AEABAB"/>
            </a:solidFill>
            <a:prstDash val="solid"/>
            <a:miter lim="800000"/>
            <a:headEnd type="none" w="sm" len="sm"/>
            <a:tailEnd type="none" w="sm" len="sm"/>
          </a:ln>
        </p:spPr>
      </p:cxnSp>
      <p:pic>
        <p:nvPicPr>
          <p:cNvPr id="831" name="Google Shape;831;p19"/>
          <p:cNvPicPr preferRelativeResize="0"/>
          <p:nvPr/>
        </p:nvPicPr>
        <p:blipFill rotWithShape="1">
          <a:blip r:embed="rId5">
            <a:alphaModFix/>
          </a:blip>
          <a:srcRect/>
          <a:stretch/>
        </p:blipFill>
        <p:spPr>
          <a:xfrm>
            <a:off x="5733895" y="2544366"/>
            <a:ext cx="5132516" cy="1074513"/>
          </a:xfrm>
          <a:prstGeom prst="rect">
            <a:avLst/>
          </a:prstGeom>
          <a:noFill/>
          <a:ln>
            <a:noFill/>
          </a:ln>
        </p:spPr>
      </p:pic>
      <p:pic>
        <p:nvPicPr>
          <p:cNvPr id="832" name="Google Shape;832;p19" descr="Sticker by Teach Starter for iOS &amp;amp; Android | GIPHY"/>
          <p:cNvPicPr preferRelativeResize="0"/>
          <p:nvPr/>
        </p:nvPicPr>
        <p:blipFill rotWithShape="1">
          <a:blip r:embed="rId6">
            <a:alphaModFix/>
          </a:blip>
          <a:srcRect/>
          <a:stretch/>
        </p:blipFill>
        <p:spPr>
          <a:xfrm>
            <a:off x="5733895" y="4201741"/>
            <a:ext cx="3806891" cy="3806891"/>
          </a:xfrm>
          <a:prstGeom prst="rect">
            <a:avLst/>
          </a:prstGeom>
          <a:noFill/>
          <a:ln>
            <a:noFill/>
          </a:ln>
        </p:spPr>
      </p:pic>
      <p:pic>
        <p:nvPicPr>
          <p:cNvPr id="833" name="Google Shape;833;p19" descr="How to Solicit Customer Feedback - 5 Golden Rules to Abide By"/>
          <p:cNvPicPr preferRelativeResize="0"/>
          <p:nvPr/>
        </p:nvPicPr>
        <p:blipFill rotWithShape="1">
          <a:blip r:embed="rId7">
            <a:alphaModFix/>
          </a:blip>
          <a:srcRect/>
          <a:stretch/>
        </p:blipFill>
        <p:spPr>
          <a:xfrm>
            <a:off x="9023327" y="3907778"/>
            <a:ext cx="7669761" cy="4793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1"/>
                                        </p:tgtEl>
                                        <p:attrNameLst>
                                          <p:attrName>style.visibility</p:attrName>
                                        </p:attrNameLst>
                                      </p:cBhvr>
                                      <p:to>
                                        <p:strVal val="visible"/>
                                      </p:to>
                                    </p:set>
                                    <p:animEffect transition="in" filter="fade">
                                      <p:cBhvr>
                                        <p:cTn id="7" dur="500"/>
                                        <p:tgtEl>
                                          <p:spTgt spid="831"/>
                                        </p:tgtEl>
                                      </p:cBhvr>
                                    </p:animEffect>
                                  </p:childTnLst>
                                </p:cTn>
                              </p:par>
                              <p:par>
                                <p:cTn id="8" presetID="10" presetClass="entr" presetSubtype="0" fill="hold" nodeType="withEffect">
                                  <p:stCondLst>
                                    <p:cond delay="0"/>
                                  </p:stCondLst>
                                  <p:childTnLst>
                                    <p:set>
                                      <p:cBhvr>
                                        <p:cTn id="9" dur="1" fill="hold">
                                          <p:stCondLst>
                                            <p:cond delay="0"/>
                                          </p:stCondLst>
                                        </p:cTn>
                                        <p:tgtEl>
                                          <p:spTgt spid="829"/>
                                        </p:tgtEl>
                                        <p:attrNameLst>
                                          <p:attrName>style.visibility</p:attrName>
                                        </p:attrNameLst>
                                      </p:cBhvr>
                                      <p:to>
                                        <p:strVal val="visible"/>
                                      </p:to>
                                    </p:set>
                                    <p:animEffect transition="in" filter="fade">
                                      <p:cBhvr>
                                        <p:cTn id="10" dur="500"/>
                                        <p:tgtEl>
                                          <p:spTgt spid="8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32"/>
                                        </p:tgtEl>
                                        <p:attrNameLst>
                                          <p:attrName>style.visibility</p:attrName>
                                        </p:attrNameLst>
                                      </p:cBhvr>
                                      <p:to>
                                        <p:strVal val="visible"/>
                                      </p:to>
                                    </p:set>
                                    <p:animEffect transition="in" filter="fade">
                                      <p:cBhvr>
                                        <p:cTn id="15" dur="500"/>
                                        <p:tgtEl>
                                          <p:spTgt spid="83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33"/>
                                        </p:tgtEl>
                                        <p:attrNameLst>
                                          <p:attrName>style.visibility</p:attrName>
                                        </p:attrNameLst>
                                      </p:cBhvr>
                                      <p:to>
                                        <p:strVal val="visible"/>
                                      </p:to>
                                    </p:set>
                                    <p:animEffect transition="in" filter="fade">
                                      <p:cBhvr>
                                        <p:cTn id="20" dur="500"/>
                                        <p:tgtEl>
                                          <p:spTgt spid="8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20"/>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6600"/>
              <a:buFont typeface="Calibri"/>
              <a:buNone/>
            </a:pPr>
            <a:r>
              <a:rPr lang="en-SG"/>
              <a:t>Now…</a:t>
            </a:r>
            <a:endParaRPr/>
          </a:p>
        </p:txBody>
      </p:sp>
      <p:sp>
        <p:nvSpPr>
          <p:cNvPr id="839" name="Google Shape;839;p2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22</a:t>
            </a:fld>
            <a:endParaRPr>
              <a:solidFill>
                <a:srgbClr val="757070"/>
              </a:solidFill>
              <a:latin typeface="Calibri"/>
              <a:ea typeface="Calibri"/>
              <a:cs typeface="Calibri"/>
              <a:sym typeface="Calibri"/>
            </a:endParaRPr>
          </a:p>
        </p:txBody>
      </p:sp>
      <p:sp>
        <p:nvSpPr>
          <p:cNvPr id="840" name="Google Shape;840;p20"/>
          <p:cNvSpPr txBox="1"/>
          <p:nvPr/>
        </p:nvSpPr>
        <p:spPr>
          <a:xfrm>
            <a:off x="6894871" y="1460378"/>
            <a:ext cx="4366727" cy="507831"/>
          </a:xfrm>
          <a:prstGeom prst="rect">
            <a:avLst/>
          </a:prstGeom>
          <a:solidFill>
            <a:srgbClr val="00808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FFFFFF"/>
                </a:solidFill>
                <a:latin typeface="Poppins"/>
                <a:ea typeface="Poppins"/>
                <a:cs typeface="Poppins"/>
                <a:sym typeface="Poppins"/>
              </a:rPr>
              <a:t>My Role Perception</a:t>
            </a:r>
            <a:endParaRPr/>
          </a:p>
        </p:txBody>
      </p:sp>
      <p:pic>
        <p:nvPicPr>
          <p:cNvPr id="841" name="Google Shape;841;p20" descr="Icon&#10;&#10;Description automatically generated"/>
          <p:cNvPicPr preferRelativeResize="0"/>
          <p:nvPr/>
        </p:nvPicPr>
        <p:blipFill rotWithShape="1">
          <a:blip r:embed="rId3">
            <a:alphaModFix/>
          </a:blip>
          <a:srcRect/>
          <a:stretch/>
        </p:blipFill>
        <p:spPr>
          <a:xfrm>
            <a:off x="2293721" y="2871896"/>
            <a:ext cx="1965224" cy="1965224"/>
          </a:xfrm>
          <a:prstGeom prst="rect">
            <a:avLst/>
          </a:prstGeom>
          <a:noFill/>
          <a:ln>
            <a:noFill/>
          </a:ln>
        </p:spPr>
      </p:pic>
      <p:sp>
        <p:nvSpPr>
          <p:cNvPr id="842" name="Google Shape;842;p20"/>
          <p:cNvSpPr txBox="1"/>
          <p:nvPr/>
        </p:nvSpPr>
        <p:spPr>
          <a:xfrm>
            <a:off x="1154141" y="5074523"/>
            <a:ext cx="46457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Knowledge</a:t>
            </a:r>
            <a:endParaRPr/>
          </a:p>
        </p:txBody>
      </p:sp>
      <p:pic>
        <p:nvPicPr>
          <p:cNvPr id="843" name="Google Shape;843;p20" descr="Add with solid fill"/>
          <p:cNvPicPr preferRelativeResize="0"/>
          <p:nvPr/>
        </p:nvPicPr>
        <p:blipFill rotWithShape="1">
          <a:blip r:embed="rId4">
            <a:alphaModFix/>
          </a:blip>
          <a:srcRect/>
          <a:stretch/>
        </p:blipFill>
        <p:spPr>
          <a:xfrm>
            <a:off x="4664247" y="3192413"/>
            <a:ext cx="1371600" cy="1371600"/>
          </a:xfrm>
          <a:prstGeom prst="rect">
            <a:avLst/>
          </a:prstGeom>
          <a:noFill/>
          <a:ln>
            <a:noFill/>
          </a:ln>
        </p:spPr>
      </p:pic>
      <p:sp>
        <p:nvSpPr>
          <p:cNvPr id="844" name="Google Shape;844;p20"/>
          <p:cNvSpPr/>
          <p:nvPr/>
        </p:nvSpPr>
        <p:spPr>
          <a:xfrm>
            <a:off x="8470994" y="2550537"/>
            <a:ext cx="2276001" cy="33036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845" name="Google Shape;845;p20"/>
          <p:cNvSpPr txBox="1"/>
          <p:nvPr/>
        </p:nvSpPr>
        <p:spPr>
          <a:xfrm>
            <a:off x="5687791" y="5143773"/>
            <a:ext cx="46457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Experience or Paradigm</a:t>
            </a:r>
            <a:endParaRPr/>
          </a:p>
        </p:txBody>
      </p:sp>
      <p:pic>
        <p:nvPicPr>
          <p:cNvPr id="846" name="Google Shape;846;p20" descr="Equal Sign Icons - Download Free Vector Icons | Noun Project"/>
          <p:cNvPicPr preferRelativeResize="0"/>
          <p:nvPr/>
        </p:nvPicPr>
        <p:blipFill rotWithShape="1">
          <a:blip r:embed="rId5">
            <a:alphaModFix/>
          </a:blip>
          <a:srcRect/>
          <a:stretch/>
        </p:blipFill>
        <p:spPr>
          <a:xfrm>
            <a:off x="9363464" y="2563272"/>
            <a:ext cx="2857500" cy="2857500"/>
          </a:xfrm>
          <a:prstGeom prst="rect">
            <a:avLst/>
          </a:prstGeom>
          <a:noFill/>
          <a:ln>
            <a:noFill/>
          </a:ln>
        </p:spPr>
      </p:pic>
      <p:sp>
        <p:nvSpPr>
          <p:cNvPr id="847" name="Google Shape;847;p20"/>
          <p:cNvSpPr txBox="1"/>
          <p:nvPr/>
        </p:nvSpPr>
        <p:spPr>
          <a:xfrm>
            <a:off x="11443477" y="5127615"/>
            <a:ext cx="46457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Internalised Knowledge</a:t>
            </a:r>
            <a:endParaRPr/>
          </a:p>
        </p:txBody>
      </p:sp>
      <p:pic>
        <p:nvPicPr>
          <p:cNvPr id="848" name="Google Shape;848;p20" descr="Icon&#10;&#10;Description automatically generated"/>
          <p:cNvPicPr preferRelativeResize="0"/>
          <p:nvPr/>
        </p:nvPicPr>
        <p:blipFill rotWithShape="1">
          <a:blip r:embed="rId6">
            <a:alphaModFix/>
          </a:blip>
          <a:srcRect/>
          <a:stretch/>
        </p:blipFill>
        <p:spPr>
          <a:xfrm>
            <a:off x="12354596" y="2770043"/>
            <a:ext cx="2351205" cy="2351205"/>
          </a:xfrm>
          <a:prstGeom prst="rect">
            <a:avLst/>
          </a:prstGeom>
          <a:noFill/>
          <a:ln>
            <a:noFill/>
          </a:ln>
        </p:spPr>
      </p:pic>
      <p:pic>
        <p:nvPicPr>
          <p:cNvPr id="849" name="Google Shape;849;p20" descr="Shape&#10;&#10;Description automatically generated with low confidence"/>
          <p:cNvPicPr preferRelativeResize="0"/>
          <p:nvPr/>
        </p:nvPicPr>
        <p:blipFill rotWithShape="1">
          <a:blip r:embed="rId7">
            <a:alphaModFix/>
          </a:blip>
          <a:srcRect/>
          <a:stretch/>
        </p:blipFill>
        <p:spPr>
          <a:xfrm>
            <a:off x="6766937" y="2722565"/>
            <a:ext cx="2311296" cy="2311296"/>
          </a:xfrm>
          <a:prstGeom prst="rect">
            <a:avLst/>
          </a:prstGeom>
          <a:noFill/>
          <a:ln>
            <a:noFill/>
          </a:ln>
        </p:spPr>
      </p:pic>
      <p:sp>
        <p:nvSpPr>
          <p:cNvPr id="850" name="Google Shape;850;p20"/>
          <p:cNvSpPr txBox="1"/>
          <p:nvPr/>
        </p:nvSpPr>
        <p:spPr>
          <a:xfrm>
            <a:off x="8211653" y="2763675"/>
            <a:ext cx="46457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Me: </a:t>
            </a:r>
            <a:r>
              <a:rPr lang="en-SG" sz="2700">
                <a:solidFill>
                  <a:srgbClr val="C00000"/>
                </a:solidFill>
                <a:latin typeface="Poppins"/>
                <a:ea typeface="Poppins"/>
                <a:cs typeface="Poppins"/>
                <a:sym typeface="Poppins"/>
              </a:rPr>
              <a:t>“The Conduit”</a:t>
            </a:r>
            <a:r>
              <a:rPr lang="en-SG" sz="2700">
                <a:solidFill>
                  <a:srgbClr val="757070"/>
                </a:solidFill>
                <a:latin typeface="Poppins"/>
                <a:ea typeface="Poppins"/>
                <a:cs typeface="Poppins"/>
                <a:sym typeface="Poppins"/>
              </a:rPr>
              <a:t> </a:t>
            </a:r>
            <a:endParaRPr/>
          </a:p>
        </p:txBody>
      </p:sp>
      <p:cxnSp>
        <p:nvCxnSpPr>
          <p:cNvPr id="851" name="Google Shape;851;p20"/>
          <p:cNvCxnSpPr/>
          <p:nvPr/>
        </p:nvCxnSpPr>
        <p:spPr>
          <a:xfrm>
            <a:off x="1362891" y="6128961"/>
            <a:ext cx="15115592" cy="0"/>
          </a:xfrm>
          <a:prstGeom prst="straightConnector1">
            <a:avLst/>
          </a:prstGeom>
          <a:noFill/>
          <a:ln w="9525" cap="flat" cmpd="sng">
            <a:solidFill>
              <a:srgbClr val="AEABAB"/>
            </a:solidFill>
            <a:prstDash val="solid"/>
            <a:miter lim="800000"/>
            <a:headEnd type="none" w="sm" len="sm"/>
            <a:tailEnd type="none" w="sm" len="sm"/>
          </a:ln>
        </p:spPr>
      </p:cxnSp>
      <p:sp>
        <p:nvSpPr>
          <p:cNvPr id="852" name="Google Shape;852;p20"/>
          <p:cNvSpPr txBox="1"/>
          <p:nvPr/>
        </p:nvSpPr>
        <p:spPr>
          <a:xfrm>
            <a:off x="6480953" y="6484877"/>
            <a:ext cx="5326094" cy="507831"/>
          </a:xfrm>
          <a:prstGeom prst="rect">
            <a:avLst/>
          </a:prstGeom>
          <a:solidFill>
            <a:schemeClr val="accent4"/>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FFFFFF"/>
                </a:solidFill>
                <a:latin typeface="Poppins"/>
                <a:ea typeface="Poppins"/>
                <a:cs typeface="Poppins"/>
                <a:sym typeface="Poppins"/>
              </a:rPr>
              <a:t>Improvement In Approach</a:t>
            </a:r>
            <a:endParaRPr/>
          </a:p>
        </p:txBody>
      </p:sp>
      <p:sp>
        <p:nvSpPr>
          <p:cNvPr id="853" name="Google Shape;853;p20"/>
          <p:cNvSpPr/>
          <p:nvPr/>
        </p:nvSpPr>
        <p:spPr>
          <a:xfrm>
            <a:off x="228312" y="7733771"/>
            <a:ext cx="3154656" cy="1148897"/>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4200" b="1">
                <a:solidFill>
                  <a:srgbClr val="FFFFFF"/>
                </a:solidFill>
                <a:latin typeface="Poppins"/>
                <a:ea typeface="Poppins"/>
                <a:cs typeface="Poppins"/>
                <a:sym typeface="Poppins"/>
              </a:rPr>
              <a:t>Uncover</a:t>
            </a:r>
            <a:endParaRPr/>
          </a:p>
        </p:txBody>
      </p:sp>
      <p:sp>
        <p:nvSpPr>
          <p:cNvPr id="854" name="Google Shape;854;p20"/>
          <p:cNvSpPr/>
          <p:nvPr/>
        </p:nvSpPr>
        <p:spPr>
          <a:xfrm>
            <a:off x="3660863" y="7748387"/>
            <a:ext cx="3154656" cy="1148897"/>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4200" b="1">
                <a:solidFill>
                  <a:srgbClr val="FFFFFF"/>
                </a:solidFill>
                <a:latin typeface="Poppins"/>
                <a:ea typeface="Poppins"/>
                <a:cs typeface="Poppins"/>
                <a:sym typeface="Poppins"/>
              </a:rPr>
              <a:t>Connect</a:t>
            </a:r>
            <a:endParaRPr/>
          </a:p>
        </p:txBody>
      </p:sp>
      <p:sp>
        <p:nvSpPr>
          <p:cNvPr id="855" name="Google Shape;855;p20"/>
          <p:cNvSpPr/>
          <p:nvPr/>
        </p:nvSpPr>
        <p:spPr>
          <a:xfrm>
            <a:off x="7056204" y="7760147"/>
            <a:ext cx="3154656" cy="1148897"/>
          </a:xfrm>
          <a:prstGeom prst="roundRect">
            <a:avLst>
              <a:gd name="adj" fmla="val 16667"/>
            </a:avLst>
          </a:prstGeom>
          <a:solidFill>
            <a:srgbClr val="C7C4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4200" b="1">
                <a:solidFill>
                  <a:srgbClr val="FFFFFF"/>
                </a:solidFill>
                <a:latin typeface="Poppins"/>
                <a:ea typeface="Poppins"/>
                <a:cs typeface="Poppins"/>
                <a:sym typeface="Poppins"/>
              </a:rPr>
              <a:t>Structure</a:t>
            </a:r>
            <a:endParaRPr/>
          </a:p>
        </p:txBody>
      </p:sp>
      <p:sp>
        <p:nvSpPr>
          <p:cNvPr id="856" name="Google Shape;856;p20"/>
          <p:cNvSpPr/>
          <p:nvPr/>
        </p:nvSpPr>
        <p:spPr>
          <a:xfrm>
            <a:off x="10514586" y="7733770"/>
            <a:ext cx="3154656" cy="1148897"/>
          </a:xfrm>
          <a:prstGeom prst="roundRect">
            <a:avLst>
              <a:gd name="adj" fmla="val 16667"/>
            </a:avLst>
          </a:prstGeom>
          <a:solidFill>
            <a:srgbClr val="C7C4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4200" b="1">
                <a:solidFill>
                  <a:srgbClr val="FFFFFF"/>
                </a:solidFill>
                <a:latin typeface="Poppins"/>
                <a:ea typeface="Poppins"/>
                <a:cs typeface="Poppins"/>
                <a:sym typeface="Poppins"/>
              </a:rPr>
              <a:t>Apply</a:t>
            </a:r>
            <a:endParaRPr/>
          </a:p>
        </p:txBody>
      </p:sp>
      <p:sp>
        <p:nvSpPr>
          <p:cNvPr id="857" name="Google Shape;857;p20"/>
          <p:cNvSpPr/>
          <p:nvPr/>
        </p:nvSpPr>
        <p:spPr>
          <a:xfrm rot="-5400000">
            <a:off x="3336299" y="8216252"/>
            <a:ext cx="377891" cy="183927"/>
          </a:xfrm>
          <a:prstGeom prst="flowChartMerge">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858" name="Google Shape;858;p20"/>
          <p:cNvSpPr/>
          <p:nvPr/>
        </p:nvSpPr>
        <p:spPr>
          <a:xfrm rot="-5400000">
            <a:off x="6766472" y="8242629"/>
            <a:ext cx="377891" cy="183927"/>
          </a:xfrm>
          <a:prstGeom prst="flowChartMerge">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859" name="Google Shape;859;p20"/>
          <p:cNvSpPr/>
          <p:nvPr/>
        </p:nvSpPr>
        <p:spPr>
          <a:xfrm rot="-5400000">
            <a:off x="10170638" y="8216253"/>
            <a:ext cx="377891" cy="183927"/>
          </a:xfrm>
          <a:prstGeom prst="flowChartMerge">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860" name="Google Shape;860;p20"/>
          <p:cNvSpPr/>
          <p:nvPr/>
        </p:nvSpPr>
        <p:spPr>
          <a:xfrm>
            <a:off x="13972969" y="7733767"/>
            <a:ext cx="3154656" cy="1148897"/>
          </a:xfrm>
          <a:prstGeom prst="roundRect">
            <a:avLst>
              <a:gd name="adj" fmla="val 16667"/>
            </a:avLst>
          </a:prstGeom>
          <a:solidFill>
            <a:srgbClr val="C7C4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4200" b="1">
                <a:solidFill>
                  <a:srgbClr val="FFFFFF"/>
                </a:solidFill>
                <a:latin typeface="Poppins"/>
                <a:ea typeface="Poppins"/>
                <a:cs typeface="Poppins"/>
                <a:sym typeface="Poppins"/>
              </a:rPr>
              <a:t>Debrief</a:t>
            </a:r>
            <a:endParaRPr/>
          </a:p>
        </p:txBody>
      </p:sp>
      <p:sp>
        <p:nvSpPr>
          <p:cNvPr id="861" name="Google Shape;861;p20"/>
          <p:cNvSpPr/>
          <p:nvPr/>
        </p:nvSpPr>
        <p:spPr>
          <a:xfrm rot="-5400000">
            <a:off x="13635056" y="8216250"/>
            <a:ext cx="377891" cy="183927"/>
          </a:xfrm>
          <a:prstGeom prst="flowChartMerge">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Calibri"/>
              <a:ea typeface="Calibri"/>
              <a:cs typeface="Calibri"/>
              <a:sym typeface="Calibri"/>
            </a:endParaRPr>
          </a:p>
        </p:txBody>
      </p:sp>
      <p:sp>
        <p:nvSpPr>
          <p:cNvPr id="862" name="Google Shape;862;p20"/>
          <p:cNvSpPr/>
          <p:nvPr/>
        </p:nvSpPr>
        <p:spPr>
          <a:xfrm>
            <a:off x="0" y="7497041"/>
            <a:ext cx="6993165" cy="1730076"/>
          </a:xfrm>
          <a:prstGeom prst="rect">
            <a:avLst/>
          </a:prstGeom>
          <a:noFill/>
          <a:ln w="381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pic>
        <p:nvPicPr>
          <p:cNvPr id="863" name="Google Shape;863;p20" descr="Shape, arrow&#10;&#10;Description automatically generated"/>
          <p:cNvPicPr preferRelativeResize="0"/>
          <p:nvPr/>
        </p:nvPicPr>
        <p:blipFill rotWithShape="1">
          <a:blip r:embed="rId8">
            <a:alphaModFix/>
          </a:blip>
          <a:srcRect/>
          <a:stretch/>
        </p:blipFill>
        <p:spPr>
          <a:xfrm>
            <a:off x="105038" y="6490532"/>
            <a:ext cx="1257854" cy="125785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1"/>
                                        </p:tgtEl>
                                        <p:attrNameLst>
                                          <p:attrName>style.visibility</p:attrName>
                                        </p:attrNameLst>
                                      </p:cBhvr>
                                      <p:to>
                                        <p:strVal val="visible"/>
                                      </p:to>
                                    </p:set>
                                    <p:animEffect transition="in" filter="fade">
                                      <p:cBhvr>
                                        <p:cTn id="7" dur="500"/>
                                        <p:tgtEl>
                                          <p:spTgt spid="851"/>
                                        </p:tgtEl>
                                      </p:cBhvr>
                                    </p:animEffect>
                                  </p:childTnLst>
                                </p:cTn>
                              </p:par>
                              <p:par>
                                <p:cTn id="8" presetID="10" presetClass="entr" presetSubtype="0" fill="hold" nodeType="withEffect">
                                  <p:stCondLst>
                                    <p:cond delay="0"/>
                                  </p:stCondLst>
                                  <p:childTnLst>
                                    <p:set>
                                      <p:cBhvr>
                                        <p:cTn id="9" dur="1" fill="hold">
                                          <p:stCondLst>
                                            <p:cond delay="0"/>
                                          </p:stCondLst>
                                        </p:cTn>
                                        <p:tgtEl>
                                          <p:spTgt spid="852"/>
                                        </p:tgtEl>
                                        <p:attrNameLst>
                                          <p:attrName>style.visibility</p:attrName>
                                        </p:attrNameLst>
                                      </p:cBhvr>
                                      <p:to>
                                        <p:strVal val="visible"/>
                                      </p:to>
                                    </p:set>
                                    <p:animEffect transition="in" filter="fade">
                                      <p:cBhvr>
                                        <p:cTn id="10" dur="500"/>
                                        <p:tgtEl>
                                          <p:spTgt spid="8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55"/>
                                        </p:tgtEl>
                                        <p:attrNameLst>
                                          <p:attrName>style.visibility</p:attrName>
                                        </p:attrNameLst>
                                      </p:cBhvr>
                                      <p:to>
                                        <p:strVal val="visible"/>
                                      </p:to>
                                    </p:set>
                                    <p:animEffect transition="in" filter="fade">
                                      <p:cBhvr>
                                        <p:cTn id="15" dur="500"/>
                                        <p:tgtEl>
                                          <p:spTgt spid="855"/>
                                        </p:tgtEl>
                                      </p:cBhvr>
                                    </p:animEffect>
                                  </p:childTnLst>
                                </p:cTn>
                              </p:par>
                              <p:par>
                                <p:cTn id="16" presetID="10" presetClass="entr" presetSubtype="0" fill="hold" nodeType="withEffect">
                                  <p:stCondLst>
                                    <p:cond delay="0"/>
                                  </p:stCondLst>
                                  <p:childTnLst>
                                    <p:set>
                                      <p:cBhvr>
                                        <p:cTn id="17" dur="1" fill="hold">
                                          <p:stCondLst>
                                            <p:cond delay="0"/>
                                          </p:stCondLst>
                                        </p:cTn>
                                        <p:tgtEl>
                                          <p:spTgt spid="856"/>
                                        </p:tgtEl>
                                        <p:attrNameLst>
                                          <p:attrName>style.visibility</p:attrName>
                                        </p:attrNameLst>
                                      </p:cBhvr>
                                      <p:to>
                                        <p:strVal val="visible"/>
                                      </p:to>
                                    </p:set>
                                    <p:animEffect transition="in" filter="fade">
                                      <p:cBhvr>
                                        <p:cTn id="18" dur="500"/>
                                        <p:tgtEl>
                                          <p:spTgt spid="856"/>
                                        </p:tgtEl>
                                      </p:cBhvr>
                                    </p:animEffect>
                                  </p:childTnLst>
                                </p:cTn>
                              </p:par>
                              <p:par>
                                <p:cTn id="19" presetID="10" presetClass="entr" presetSubtype="0" fill="hold" nodeType="withEffect">
                                  <p:stCondLst>
                                    <p:cond delay="0"/>
                                  </p:stCondLst>
                                  <p:childTnLst>
                                    <p:set>
                                      <p:cBhvr>
                                        <p:cTn id="20" dur="1" fill="hold">
                                          <p:stCondLst>
                                            <p:cond delay="0"/>
                                          </p:stCondLst>
                                        </p:cTn>
                                        <p:tgtEl>
                                          <p:spTgt spid="859"/>
                                        </p:tgtEl>
                                        <p:attrNameLst>
                                          <p:attrName>style.visibility</p:attrName>
                                        </p:attrNameLst>
                                      </p:cBhvr>
                                      <p:to>
                                        <p:strVal val="visible"/>
                                      </p:to>
                                    </p:set>
                                    <p:animEffect transition="in" filter="fade">
                                      <p:cBhvr>
                                        <p:cTn id="21" dur="500"/>
                                        <p:tgtEl>
                                          <p:spTgt spid="859"/>
                                        </p:tgtEl>
                                      </p:cBhvr>
                                    </p:animEffect>
                                  </p:childTnLst>
                                </p:cTn>
                              </p:par>
                              <p:par>
                                <p:cTn id="22" presetID="10" presetClass="entr" presetSubtype="0" fill="hold" nodeType="withEffect">
                                  <p:stCondLst>
                                    <p:cond delay="0"/>
                                  </p:stCondLst>
                                  <p:childTnLst>
                                    <p:set>
                                      <p:cBhvr>
                                        <p:cTn id="23" dur="1" fill="hold">
                                          <p:stCondLst>
                                            <p:cond delay="0"/>
                                          </p:stCondLst>
                                        </p:cTn>
                                        <p:tgtEl>
                                          <p:spTgt spid="860"/>
                                        </p:tgtEl>
                                        <p:attrNameLst>
                                          <p:attrName>style.visibility</p:attrName>
                                        </p:attrNameLst>
                                      </p:cBhvr>
                                      <p:to>
                                        <p:strVal val="visible"/>
                                      </p:to>
                                    </p:set>
                                    <p:animEffect transition="in" filter="fade">
                                      <p:cBhvr>
                                        <p:cTn id="24" dur="500"/>
                                        <p:tgtEl>
                                          <p:spTgt spid="860"/>
                                        </p:tgtEl>
                                      </p:cBhvr>
                                    </p:animEffect>
                                  </p:childTnLst>
                                </p:cTn>
                              </p:par>
                              <p:par>
                                <p:cTn id="25" presetID="10" presetClass="entr" presetSubtype="0" fill="hold" nodeType="withEffect">
                                  <p:stCondLst>
                                    <p:cond delay="0"/>
                                  </p:stCondLst>
                                  <p:childTnLst>
                                    <p:set>
                                      <p:cBhvr>
                                        <p:cTn id="26" dur="1" fill="hold">
                                          <p:stCondLst>
                                            <p:cond delay="0"/>
                                          </p:stCondLst>
                                        </p:cTn>
                                        <p:tgtEl>
                                          <p:spTgt spid="861"/>
                                        </p:tgtEl>
                                        <p:attrNameLst>
                                          <p:attrName>style.visibility</p:attrName>
                                        </p:attrNameLst>
                                      </p:cBhvr>
                                      <p:to>
                                        <p:strVal val="visible"/>
                                      </p:to>
                                    </p:set>
                                    <p:animEffect transition="in" filter="fade">
                                      <p:cBhvr>
                                        <p:cTn id="27" dur="500"/>
                                        <p:tgtEl>
                                          <p:spTgt spid="86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3"/>
                                        </p:tgtEl>
                                        <p:attrNameLst>
                                          <p:attrName>style.visibility</p:attrName>
                                        </p:attrNameLst>
                                      </p:cBhvr>
                                      <p:to>
                                        <p:strVal val="visible"/>
                                      </p:to>
                                    </p:set>
                                    <p:animEffect transition="in" filter="fade">
                                      <p:cBhvr>
                                        <p:cTn id="32" dur="500"/>
                                        <p:tgtEl>
                                          <p:spTgt spid="853"/>
                                        </p:tgtEl>
                                      </p:cBhvr>
                                    </p:animEffect>
                                  </p:childTnLst>
                                </p:cTn>
                              </p:par>
                              <p:par>
                                <p:cTn id="33" presetID="10" presetClass="entr" presetSubtype="0" fill="hold" nodeType="withEffect">
                                  <p:stCondLst>
                                    <p:cond delay="0"/>
                                  </p:stCondLst>
                                  <p:childTnLst>
                                    <p:set>
                                      <p:cBhvr>
                                        <p:cTn id="34" dur="1" fill="hold">
                                          <p:stCondLst>
                                            <p:cond delay="0"/>
                                          </p:stCondLst>
                                        </p:cTn>
                                        <p:tgtEl>
                                          <p:spTgt spid="854"/>
                                        </p:tgtEl>
                                        <p:attrNameLst>
                                          <p:attrName>style.visibility</p:attrName>
                                        </p:attrNameLst>
                                      </p:cBhvr>
                                      <p:to>
                                        <p:strVal val="visible"/>
                                      </p:to>
                                    </p:set>
                                    <p:animEffect transition="in" filter="fade">
                                      <p:cBhvr>
                                        <p:cTn id="35" dur="500"/>
                                        <p:tgtEl>
                                          <p:spTgt spid="854"/>
                                        </p:tgtEl>
                                      </p:cBhvr>
                                    </p:animEffect>
                                  </p:childTnLst>
                                </p:cTn>
                              </p:par>
                              <p:par>
                                <p:cTn id="36" presetID="10" presetClass="entr" presetSubtype="0" fill="hold" nodeType="withEffect">
                                  <p:stCondLst>
                                    <p:cond delay="0"/>
                                  </p:stCondLst>
                                  <p:childTnLst>
                                    <p:set>
                                      <p:cBhvr>
                                        <p:cTn id="37" dur="1" fill="hold">
                                          <p:stCondLst>
                                            <p:cond delay="0"/>
                                          </p:stCondLst>
                                        </p:cTn>
                                        <p:tgtEl>
                                          <p:spTgt spid="857"/>
                                        </p:tgtEl>
                                        <p:attrNameLst>
                                          <p:attrName>style.visibility</p:attrName>
                                        </p:attrNameLst>
                                      </p:cBhvr>
                                      <p:to>
                                        <p:strVal val="visible"/>
                                      </p:to>
                                    </p:set>
                                    <p:animEffect transition="in" filter="fade">
                                      <p:cBhvr>
                                        <p:cTn id="38" dur="500"/>
                                        <p:tgtEl>
                                          <p:spTgt spid="857"/>
                                        </p:tgtEl>
                                      </p:cBhvr>
                                    </p:animEffect>
                                  </p:childTnLst>
                                </p:cTn>
                              </p:par>
                              <p:par>
                                <p:cTn id="39" presetID="10" presetClass="entr" presetSubtype="0" fill="hold" nodeType="withEffect">
                                  <p:stCondLst>
                                    <p:cond delay="0"/>
                                  </p:stCondLst>
                                  <p:childTnLst>
                                    <p:set>
                                      <p:cBhvr>
                                        <p:cTn id="40" dur="1" fill="hold">
                                          <p:stCondLst>
                                            <p:cond delay="0"/>
                                          </p:stCondLst>
                                        </p:cTn>
                                        <p:tgtEl>
                                          <p:spTgt spid="858"/>
                                        </p:tgtEl>
                                        <p:attrNameLst>
                                          <p:attrName>style.visibility</p:attrName>
                                        </p:attrNameLst>
                                      </p:cBhvr>
                                      <p:to>
                                        <p:strVal val="visible"/>
                                      </p:to>
                                    </p:set>
                                    <p:animEffect transition="in" filter="fade">
                                      <p:cBhvr>
                                        <p:cTn id="41" dur="500"/>
                                        <p:tgtEl>
                                          <p:spTgt spid="858"/>
                                        </p:tgtEl>
                                      </p:cBhvr>
                                    </p:animEffect>
                                  </p:childTnLst>
                                </p:cTn>
                              </p:par>
                              <p:par>
                                <p:cTn id="42" presetID="10" presetClass="entr" presetSubtype="0" fill="hold" nodeType="withEffect">
                                  <p:stCondLst>
                                    <p:cond delay="0"/>
                                  </p:stCondLst>
                                  <p:childTnLst>
                                    <p:set>
                                      <p:cBhvr>
                                        <p:cTn id="43" dur="1" fill="hold">
                                          <p:stCondLst>
                                            <p:cond delay="0"/>
                                          </p:stCondLst>
                                        </p:cTn>
                                        <p:tgtEl>
                                          <p:spTgt spid="862"/>
                                        </p:tgtEl>
                                        <p:attrNameLst>
                                          <p:attrName>style.visibility</p:attrName>
                                        </p:attrNameLst>
                                      </p:cBhvr>
                                      <p:to>
                                        <p:strVal val="visible"/>
                                      </p:to>
                                    </p:set>
                                    <p:animEffect transition="in" filter="fade">
                                      <p:cBhvr>
                                        <p:cTn id="44" dur="500"/>
                                        <p:tgtEl>
                                          <p:spTgt spid="862"/>
                                        </p:tgtEl>
                                      </p:cBhvr>
                                    </p:animEffect>
                                  </p:childTnLst>
                                </p:cTn>
                              </p:par>
                              <p:par>
                                <p:cTn id="45" presetID="10" presetClass="entr" presetSubtype="0" fill="hold" nodeType="withEffect">
                                  <p:stCondLst>
                                    <p:cond delay="0"/>
                                  </p:stCondLst>
                                  <p:childTnLst>
                                    <p:set>
                                      <p:cBhvr>
                                        <p:cTn id="46" dur="1" fill="hold">
                                          <p:stCondLst>
                                            <p:cond delay="0"/>
                                          </p:stCondLst>
                                        </p:cTn>
                                        <p:tgtEl>
                                          <p:spTgt spid="863"/>
                                        </p:tgtEl>
                                        <p:attrNameLst>
                                          <p:attrName>style.visibility</p:attrName>
                                        </p:attrNameLst>
                                      </p:cBhvr>
                                      <p:to>
                                        <p:strVal val="visible"/>
                                      </p:to>
                                    </p:set>
                                    <p:animEffect transition="in" filter="fade">
                                      <p:cBhvr>
                                        <p:cTn id="47" dur="500"/>
                                        <p:tgtEl>
                                          <p:spTgt spid="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21"/>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23</a:t>
            </a:fld>
            <a:endParaRPr>
              <a:solidFill>
                <a:srgbClr val="757070"/>
              </a:solidFill>
              <a:latin typeface="Calibri"/>
              <a:ea typeface="Calibri"/>
              <a:cs typeface="Calibri"/>
              <a:sym typeface="Calibri"/>
            </a:endParaRPr>
          </a:p>
        </p:txBody>
      </p:sp>
      <p:pic>
        <p:nvPicPr>
          <p:cNvPr id="869" name="Google Shape;869;p21"/>
          <p:cNvPicPr preferRelativeResize="0"/>
          <p:nvPr/>
        </p:nvPicPr>
        <p:blipFill rotWithShape="1">
          <a:blip r:embed="rId3">
            <a:alphaModFix/>
          </a:blip>
          <a:srcRect/>
          <a:stretch/>
        </p:blipFill>
        <p:spPr>
          <a:xfrm>
            <a:off x="3622325" y="0"/>
            <a:ext cx="10178016" cy="1638465"/>
          </a:xfrm>
          <a:prstGeom prst="rect">
            <a:avLst/>
          </a:prstGeom>
          <a:noFill/>
          <a:ln>
            <a:noFill/>
          </a:ln>
        </p:spPr>
      </p:pic>
      <p:sp>
        <p:nvSpPr>
          <p:cNvPr id="870" name="Google Shape;870;p21"/>
          <p:cNvSpPr txBox="1">
            <a:spLocks noGrp="1"/>
          </p:cNvSpPr>
          <p:nvPr>
            <p:ph type="title"/>
          </p:nvPr>
        </p:nvSpPr>
        <p:spPr>
          <a:xfrm>
            <a:off x="430771" y="2191442"/>
            <a:ext cx="8469527"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3600"/>
              <a:buFont typeface="Calibri"/>
              <a:buNone/>
            </a:pPr>
            <a:r>
              <a:rPr lang="en-SG" sz="3600"/>
              <a:t>The </a:t>
            </a:r>
            <a:r>
              <a:rPr lang="en-SG"/>
              <a:t>Old…</a:t>
            </a:r>
            <a:endParaRPr/>
          </a:p>
        </p:txBody>
      </p:sp>
      <p:cxnSp>
        <p:nvCxnSpPr>
          <p:cNvPr id="871" name="Google Shape;871;p21"/>
          <p:cNvCxnSpPr/>
          <p:nvPr/>
        </p:nvCxnSpPr>
        <p:spPr>
          <a:xfrm>
            <a:off x="9089261" y="1889138"/>
            <a:ext cx="0" cy="9363270"/>
          </a:xfrm>
          <a:prstGeom prst="straightConnector1">
            <a:avLst/>
          </a:prstGeom>
          <a:noFill/>
          <a:ln w="9525" cap="flat" cmpd="sng">
            <a:solidFill>
              <a:srgbClr val="AEABAB"/>
            </a:solidFill>
            <a:prstDash val="dash"/>
            <a:miter lim="800000"/>
            <a:headEnd type="none" w="sm" len="sm"/>
            <a:tailEnd type="none" w="sm" len="sm"/>
          </a:ln>
        </p:spPr>
      </p:cxnSp>
      <p:sp>
        <p:nvSpPr>
          <p:cNvPr id="872" name="Google Shape;872;p21"/>
          <p:cNvSpPr txBox="1"/>
          <p:nvPr/>
        </p:nvSpPr>
        <p:spPr>
          <a:xfrm>
            <a:off x="9089261" y="2191442"/>
            <a:ext cx="8469527" cy="1044585"/>
          </a:xfrm>
          <a:prstGeom prst="rect">
            <a:avLst/>
          </a:prstGeom>
          <a:noFill/>
          <a:ln>
            <a:noFill/>
          </a:ln>
        </p:spPr>
        <p:txBody>
          <a:bodyPr spcFirstLastPara="1" wrap="square" lIns="137150" tIns="68575" rIns="137150" bIns="68575" anchor="ctr" anchorCtr="0">
            <a:normAutofit/>
          </a:bodyPr>
          <a:lstStyle/>
          <a:p>
            <a:pPr marL="0" marR="0" lvl="0" indent="0" algn="ctr" rtl="0">
              <a:lnSpc>
                <a:spcPct val="90000"/>
              </a:lnSpc>
              <a:spcBef>
                <a:spcPts val="0"/>
              </a:spcBef>
              <a:spcAft>
                <a:spcPts val="0"/>
              </a:spcAft>
              <a:buClr>
                <a:srgbClr val="757070"/>
              </a:buClr>
              <a:buSzPts val="3600"/>
              <a:buFont typeface="Calibri"/>
              <a:buNone/>
            </a:pPr>
            <a:r>
              <a:rPr lang="en-SG" sz="3600">
                <a:solidFill>
                  <a:srgbClr val="757070"/>
                </a:solidFill>
                <a:latin typeface="Calibri"/>
                <a:ea typeface="Calibri"/>
                <a:cs typeface="Calibri"/>
                <a:sym typeface="Calibri"/>
              </a:rPr>
              <a:t>The </a:t>
            </a:r>
            <a:r>
              <a:rPr lang="en-SG" sz="6600">
                <a:solidFill>
                  <a:srgbClr val="757070"/>
                </a:solidFill>
                <a:latin typeface="Calibri"/>
                <a:ea typeface="Calibri"/>
                <a:cs typeface="Calibri"/>
                <a:sym typeface="Calibri"/>
              </a:rPr>
              <a:t>New…</a:t>
            </a:r>
            <a:endParaRPr/>
          </a:p>
        </p:txBody>
      </p:sp>
      <p:pic>
        <p:nvPicPr>
          <p:cNvPr id="873" name="Google Shape;873;p21" descr="10 things you can&amp;#39;t put in your household recycling - BBC News"/>
          <p:cNvPicPr preferRelativeResize="0"/>
          <p:nvPr/>
        </p:nvPicPr>
        <p:blipFill rotWithShape="1">
          <a:blip r:embed="rId4">
            <a:alphaModFix/>
          </a:blip>
          <a:srcRect/>
          <a:stretch/>
        </p:blipFill>
        <p:spPr>
          <a:xfrm>
            <a:off x="744568" y="3236027"/>
            <a:ext cx="7841930" cy="4411086"/>
          </a:xfrm>
          <a:prstGeom prst="rect">
            <a:avLst/>
          </a:prstGeom>
          <a:noFill/>
          <a:ln>
            <a:noFill/>
          </a:ln>
        </p:spPr>
      </p:pic>
      <p:pic>
        <p:nvPicPr>
          <p:cNvPr id="874" name="Google Shape;874;p21" descr="Irritated GIFs | Tenor"/>
          <p:cNvPicPr preferRelativeResize="0"/>
          <p:nvPr/>
        </p:nvPicPr>
        <p:blipFill rotWithShape="1">
          <a:blip r:embed="rId5">
            <a:alphaModFix/>
          </a:blip>
          <a:srcRect/>
          <a:stretch/>
        </p:blipFill>
        <p:spPr>
          <a:xfrm>
            <a:off x="3332885" y="7770154"/>
            <a:ext cx="3143250" cy="1843088"/>
          </a:xfrm>
          <a:prstGeom prst="rect">
            <a:avLst/>
          </a:prstGeom>
          <a:noFill/>
          <a:ln>
            <a:noFill/>
          </a:ln>
        </p:spPr>
      </p:pic>
      <p:pic>
        <p:nvPicPr>
          <p:cNvPr id="875" name="Google Shape;875;p21" descr="Interactive Classroom Quiz In PowerPoint - ClassPoint"/>
          <p:cNvPicPr preferRelativeResize="0"/>
          <p:nvPr/>
        </p:nvPicPr>
        <p:blipFill rotWithShape="1">
          <a:blip r:embed="rId6">
            <a:alphaModFix/>
          </a:blip>
          <a:srcRect/>
          <a:stretch/>
        </p:blipFill>
        <p:spPr>
          <a:xfrm>
            <a:off x="9702143" y="3524962"/>
            <a:ext cx="7243763" cy="1414463"/>
          </a:xfrm>
          <a:prstGeom prst="rect">
            <a:avLst/>
          </a:prstGeom>
          <a:noFill/>
          <a:ln>
            <a:noFill/>
          </a:ln>
        </p:spPr>
      </p:pic>
      <p:pic>
        <p:nvPicPr>
          <p:cNvPr id="876" name="Google Shape;876;p21" descr="YC-Backed Padlet Brings Drag-And-Drop To Collaborative Web Site Creation |  TechCrunch"/>
          <p:cNvPicPr preferRelativeResize="0"/>
          <p:nvPr/>
        </p:nvPicPr>
        <p:blipFill rotWithShape="1">
          <a:blip r:embed="rId7">
            <a:alphaModFix/>
          </a:blip>
          <a:srcRect/>
          <a:stretch/>
        </p:blipFill>
        <p:spPr>
          <a:xfrm>
            <a:off x="9292241" y="5143499"/>
            <a:ext cx="3814763" cy="2700338"/>
          </a:xfrm>
          <a:prstGeom prst="rect">
            <a:avLst/>
          </a:prstGeom>
          <a:noFill/>
          <a:ln>
            <a:noFill/>
          </a:ln>
        </p:spPr>
      </p:pic>
      <p:pic>
        <p:nvPicPr>
          <p:cNvPr id="877" name="Google Shape;877;p21" descr="Wooclap - YouTube"/>
          <p:cNvPicPr preferRelativeResize="0"/>
          <p:nvPr/>
        </p:nvPicPr>
        <p:blipFill rotWithShape="1">
          <a:blip r:embed="rId8">
            <a:alphaModFix/>
          </a:blip>
          <a:srcRect/>
          <a:stretch/>
        </p:blipFill>
        <p:spPr>
          <a:xfrm>
            <a:off x="13049945" y="5143499"/>
            <a:ext cx="2700338" cy="2700338"/>
          </a:xfrm>
          <a:prstGeom prst="rect">
            <a:avLst/>
          </a:prstGeom>
          <a:noFill/>
          <a:ln>
            <a:noFill/>
          </a:ln>
        </p:spPr>
      </p:pic>
      <p:pic>
        <p:nvPicPr>
          <p:cNvPr id="879" name="Google Shape;879;p21" descr="Miro app for Zoom Available Today | Business Wire"/>
          <p:cNvPicPr preferRelativeResize="0"/>
          <p:nvPr/>
        </p:nvPicPr>
        <p:blipFill rotWithShape="1">
          <a:blip r:embed="rId9">
            <a:clrChange>
              <a:clrFrom>
                <a:srgbClr val="FFFFFF"/>
              </a:clrFrom>
              <a:clrTo>
                <a:srgbClr val="FFFFFF">
                  <a:alpha val="0"/>
                </a:srgbClr>
              </a:clrTo>
            </a:clrChange>
            <a:alphaModFix/>
          </a:blip>
          <a:srcRect/>
          <a:stretch/>
        </p:blipFill>
        <p:spPr>
          <a:xfrm>
            <a:off x="9805659" y="7647113"/>
            <a:ext cx="5077086" cy="2566703"/>
          </a:xfrm>
          <a:prstGeom prst="rect">
            <a:avLst/>
          </a:prstGeom>
          <a:noFill/>
          <a:ln>
            <a:noFill/>
          </a:ln>
        </p:spPr>
      </p:pic>
      <p:pic>
        <p:nvPicPr>
          <p:cNvPr id="4" name="Graphic 3" descr="Checkmark with solid fill">
            <a:extLst>
              <a:ext uri="{FF2B5EF4-FFF2-40B4-BE49-F238E27FC236}">
                <a16:creationId xmlns:a16="http://schemas.microsoft.com/office/drawing/2014/main" id="{6D3FA607-2584-4CF7-87AC-0FCAD07D335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403061" y="3155273"/>
            <a:ext cx="914400" cy="914400"/>
          </a:xfrm>
          <a:prstGeom prst="rect">
            <a:avLst/>
          </a:prstGeom>
        </p:spPr>
      </p:pic>
      <p:pic>
        <p:nvPicPr>
          <p:cNvPr id="18" name="Graphic 17" descr="Checkmark with solid fill">
            <a:extLst>
              <a:ext uri="{FF2B5EF4-FFF2-40B4-BE49-F238E27FC236}">
                <a16:creationId xmlns:a16="http://schemas.microsoft.com/office/drawing/2014/main" id="{12C05766-2FEF-4628-8E95-9584F5F0BA0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13257" y="5441570"/>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4"/>
                                        </p:tgtEl>
                                        <p:attrNameLst>
                                          <p:attrName>style.visibility</p:attrName>
                                        </p:attrNameLst>
                                      </p:cBhvr>
                                      <p:to>
                                        <p:strVal val="visible"/>
                                      </p:to>
                                    </p:set>
                                    <p:animEffect transition="in" filter="fade">
                                      <p:cBhvr>
                                        <p:cTn id="7" dur="500"/>
                                        <p:tgtEl>
                                          <p:spTgt spid="8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2"/>
                                        </p:tgtEl>
                                        <p:attrNameLst>
                                          <p:attrName>style.visibility</p:attrName>
                                        </p:attrNameLst>
                                      </p:cBhvr>
                                      <p:to>
                                        <p:strVal val="visible"/>
                                      </p:to>
                                    </p:set>
                                    <p:animEffect transition="in" filter="fade">
                                      <p:cBhvr>
                                        <p:cTn id="12" dur="500"/>
                                        <p:tgtEl>
                                          <p:spTgt spid="872"/>
                                        </p:tgtEl>
                                      </p:cBhvr>
                                    </p:animEffect>
                                  </p:childTnLst>
                                </p:cTn>
                              </p:par>
                              <p:par>
                                <p:cTn id="13" presetID="10" presetClass="entr" presetSubtype="0" fill="hold" nodeType="withEffect">
                                  <p:stCondLst>
                                    <p:cond delay="0"/>
                                  </p:stCondLst>
                                  <p:childTnLst>
                                    <p:set>
                                      <p:cBhvr>
                                        <p:cTn id="14" dur="1" fill="hold">
                                          <p:stCondLst>
                                            <p:cond delay="0"/>
                                          </p:stCondLst>
                                        </p:cTn>
                                        <p:tgtEl>
                                          <p:spTgt spid="875"/>
                                        </p:tgtEl>
                                        <p:attrNameLst>
                                          <p:attrName>style.visibility</p:attrName>
                                        </p:attrNameLst>
                                      </p:cBhvr>
                                      <p:to>
                                        <p:strVal val="visible"/>
                                      </p:to>
                                    </p:set>
                                    <p:animEffect transition="in" filter="fade">
                                      <p:cBhvr>
                                        <p:cTn id="15" dur="500"/>
                                        <p:tgtEl>
                                          <p:spTgt spid="875"/>
                                        </p:tgtEl>
                                      </p:cBhvr>
                                    </p:animEffect>
                                  </p:childTnLst>
                                </p:cTn>
                              </p:par>
                              <p:par>
                                <p:cTn id="16" presetID="10" presetClass="entr" presetSubtype="0" fill="hold" nodeType="withEffect">
                                  <p:stCondLst>
                                    <p:cond delay="0"/>
                                  </p:stCondLst>
                                  <p:childTnLst>
                                    <p:set>
                                      <p:cBhvr>
                                        <p:cTn id="17" dur="1" fill="hold">
                                          <p:stCondLst>
                                            <p:cond delay="0"/>
                                          </p:stCondLst>
                                        </p:cTn>
                                        <p:tgtEl>
                                          <p:spTgt spid="876"/>
                                        </p:tgtEl>
                                        <p:attrNameLst>
                                          <p:attrName>style.visibility</p:attrName>
                                        </p:attrNameLst>
                                      </p:cBhvr>
                                      <p:to>
                                        <p:strVal val="visible"/>
                                      </p:to>
                                    </p:set>
                                    <p:animEffect transition="in" filter="fade">
                                      <p:cBhvr>
                                        <p:cTn id="18" dur="500"/>
                                        <p:tgtEl>
                                          <p:spTgt spid="876"/>
                                        </p:tgtEl>
                                      </p:cBhvr>
                                    </p:animEffect>
                                  </p:childTnLst>
                                </p:cTn>
                              </p:par>
                              <p:par>
                                <p:cTn id="19" presetID="10" presetClass="entr" presetSubtype="0" fill="hold" nodeType="withEffect">
                                  <p:stCondLst>
                                    <p:cond delay="0"/>
                                  </p:stCondLst>
                                  <p:childTnLst>
                                    <p:set>
                                      <p:cBhvr>
                                        <p:cTn id="20" dur="1" fill="hold">
                                          <p:stCondLst>
                                            <p:cond delay="0"/>
                                          </p:stCondLst>
                                        </p:cTn>
                                        <p:tgtEl>
                                          <p:spTgt spid="877"/>
                                        </p:tgtEl>
                                        <p:attrNameLst>
                                          <p:attrName>style.visibility</p:attrName>
                                        </p:attrNameLst>
                                      </p:cBhvr>
                                      <p:to>
                                        <p:strVal val="visible"/>
                                      </p:to>
                                    </p:set>
                                    <p:animEffect transition="in" filter="fade">
                                      <p:cBhvr>
                                        <p:cTn id="21" dur="500"/>
                                        <p:tgtEl>
                                          <p:spTgt spid="877"/>
                                        </p:tgtEl>
                                      </p:cBhvr>
                                    </p:animEffect>
                                  </p:childTnLst>
                                </p:cTn>
                              </p:par>
                              <p:par>
                                <p:cTn id="22" presetID="10" presetClass="entr" presetSubtype="0" fill="hold" nodeType="withEffect">
                                  <p:stCondLst>
                                    <p:cond delay="0"/>
                                  </p:stCondLst>
                                  <p:childTnLst>
                                    <p:set>
                                      <p:cBhvr>
                                        <p:cTn id="23" dur="1" fill="hold">
                                          <p:stCondLst>
                                            <p:cond delay="0"/>
                                          </p:stCondLst>
                                        </p:cTn>
                                        <p:tgtEl>
                                          <p:spTgt spid="879"/>
                                        </p:tgtEl>
                                        <p:attrNameLst>
                                          <p:attrName>style.visibility</p:attrName>
                                        </p:attrNameLst>
                                      </p:cBhvr>
                                      <p:to>
                                        <p:strVal val="visible"/>
                                      </p:to>
                                    </p:set>
                                    <p:animEffect transition="in" filter="fade">
                                      <p:cBhvr>
                                        <p:cTn id="24" dur="500"/>
                                        <p:tgtEl>
                                          <p:spTgt spid="87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22"/>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24</a:t>
            </a:fld>
            <a:endParaRPr dirty="0">
              <a:solidFill>
                <a:srgbClr val="757070"/>
              </a:solidFill>
              <a:latin typeface="Calibri"/>
              <a:ea typeface="Calibri"/>
              <a:cs typeface="Calibri"/>
              <a:sym typeface="Calibri"/>
            </a:endParaRPr>
          </a:p>
        </p:txBody>
      </p:sp>
      <p:pic>
        <p:nvPicPr>
          <p:cNvPr id="886" name="Google Shape;886;p22"/>
          <p:cNvPicPr preferRelativeResize="0"/>
          <p:nvPr/>
        </p:nvPicPr>
        <p:blipFill rotWithShape="1">
          <a:blip r:embed="rId4">
            <a:alphaModFix/>
          </a:blip>
          <a:srcRect/>
          <a:stretch/>
        </p:blipFill>
        <p:spPr>
          <a:xfrm>
            <a:off x="4855092" y="225447"/>
            <a:ext cx="8577816" cy="1380864"/>
          </a:xfrm>
          <a:prstGeom prst="rect">
            <a:avLst/>
          </a:prstGeom>
          <a:noFill/>
          <a:ln>
            <a:noFill/>
          </a:ln>
        </p:spPr>
      </p:pic>
      <p:sp>
        <p:nvSpPr>
          <p:cNvPr id="887" name="Google Shape;887;p22"/>
          <p:cNvSpPr txBox="1"/>
          <p:nvPr/>
        </p:nvSpPr>
        <p:spPr>
          <a:xfrm>
            <a:off x="2499360" y="3081387"/>
            <a:ext cx="13289280" cy="28623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6000">
                <a:solidFill>
                  <a:srgbClr val="757070"/>
                </a:solidFill>
                <a:latin typeface="Poppins"/>
                <a:ea typeface="Poppins"/>
                <a:cs typeface="Poppins"/>
                <a:sym typeface="Poppins"/>
              </a:rPr>
              <a:t>What Are Some </a:t>
            </a:r>
            <a:r>
              <a:rPr lang="en-SG" sz="6000" b="1">
                <a:solidFill>
                  <a:srgbClr val="757070"/>
                </a:solidFill>
                <a:latin typeface="Poppins"/>
                <a:ea typeface="Poppins"/>
                <a:cs typeface="Poppins"/>
                <a:sym typeface="Poppins"/>
              </a:rPr>
              <a:t>Techniques </a:t>
            </a:r>
            <a:br>
              <a:rPr lang="en-SG" sz="6000" b="1">
                <a:solidFill>
                  <a:srgbClr val="757070"/>
                </a:solidFill>
                <a:latin typeface="Poppins"/>
                <a:ea typeface="Poppins"/>
                <a:cs typeface="Poppins"/>
                <a:sym typeface="Poppins"/>
              </a:rPr>
            </a:br>
            <a:r>
              <a:rPr lang="en-SG" sz="6000" u="sng">
                <a:solidFill>
                  <a:srgbClr val="757070"/>
                </a:solidFill>
                <a:latin typeface="Poppins"/>
                <a:ea typeface="Poppins"/>
                <a:cs typeface="Poppins"/>
                <a:sym typeface="Poppins"/>
              </a:rPr>
              <a:t>You Are Using</a:t>
            </a:r>
            <a:r>
              <a:rPr lang="en-SG" sz="6000">
                <a:solidFill>
                  <a:srgbClr val="757070"/>
                </a:solidFill>
                <a:latin typeface="Poppins"/>
                <a:ea typeface="Poppins"/>
                <a:cs typeface="Poppins"/>
                <a:sym typeface="Poppins"/>
              </a:rPr>
              <a:t> to </a:t>
            </a:r>
            <a:br>
              <a:rPr lang="en-SG" sz="6000">
                <a:solidFill>
                  <a:srgbClr val="757070"/>
                </a:solidFill>
                <a:latin typeface="Poppins"/>
                <a:ea typeface="Poppins"/>
                <a:cs typeface="Poppins"/>
                <a:sym typeface="Poppins"/>
              </a:rPr>
            </a:br>
            <a:r>
              <a:rPr lang="en-SG" sz="6000" b="1">
                <a:solidFill>
                  <a:srgbClr val="757070"/>
                </a:solidFill>
                <a:latin typeface="Poppins"/>
                <a:ea typeface="Poppins"/>
                <a:cs typeface="Poppins"/>
                <a:sym typeface="Poppins"/>
              </a:rPr>
              <a:t>Motivate Learners?</a:t>
            </a:r>
            <a:endParaRPr sz="6000">
              <a:solidFill>
                <a:srgbClr val="757070"/>
              </a:solidFill>
              <a:latin typeface="Poppins"/>
              <a:ea typeface="Poppins"/>
              <a:cs typeface="Poppins"/>
              <a:sym typeface="Poppins"/>
            </a:endParaRPr>
          </a:p>
        </p:txBody>
      </p:sp>
      <p:pic>
        <p:nvPicPr>
          <p:cNvPr id="8" name="btnInknoeActivity">
            <a:extLst>
              <a:ext uri="{FF2B5EF4-FFF2-40B4-BE49-F238E27FC236}">
                <a16:creationId xmlns:a16="http://schemas.microsoft.com/office/drawing/2014/main" id="{4323D12F-55E1-443A-B280-1DC9F527E996}"/>
              </a:ext>
            </a:extLst>
          </p:cNvPr>
          <p:cNvPicPr>
            <a:picLocks noChangeAspect="1"/>
          </p:cNvPicPr>
          <p:nvPr>
            <p:custDataLst>
              <p:tags r:id="rId1"/>
            </p:custDataLst>
          </p:nvPr>
        </p:nvPicPr>
        <p:blipFill>
          <a:blip r:embed="rId5" r:link="rId6"/>
          <a:stretch>
            <a:fillRect/>
          </a:stretch>
        </p:blipFill>
        <p:spPr>
          <a:xfrm>
            <a:off x="7069436" y="8251960"/>
            <a:ext cx="3329319" cy="8572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grpSp>
        <p:nvGrpSpPr>
          <p:cNvPr id="893" name="Google Shape;893;p23"/>
          <p:cNvGrpSpPr/>
          <p:nvPr/>
        </p:nvGrpSpPr>
        <p:grpSpPr>
          <a:xfrm>
            <a:off x="5083686" y="1083186"/>
            <a:ext cx="8120625" cy="8120625"/>
            <a:chOff x="3389124" y="722124"/>
            <a:chExt cx="5413750" cy="5413750"/>
          </a:xfrm>
        </p:grpSpPr>
        <p:sp>
          <p:nvSpPr>
            <p:cNvPr id="894" name="Google Shape;894;p23"/>
            <p:cNvSpPr/>
            <p:nvPr/>
          </p:nvSpPr>
          <p:spPr>
            <a:xfrm>
              <a:off x="4012380" y="1345380"/>
              <a:ext cx="4167238" cy="4167238"/>
            </a:xfrm>
            <a:prstGeom prst="blockArc">
              <a:avLst>
                <a:gd name="adj1" fmla="val 10800000"/>
                <a:gd name="adj2" fmla="val 16200000"/>
                <a:gd name="adj3" fmla="val 46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3"/>
            <p:cNvSpPr/>
            <p:nvPr/>
          </p:nvSpPr>
          <p:spPr>
            <a:xfrm>
              <a:off x="4012380" y="1345380"/>
              <a:ext cx="4167238" cy="4167238"/>
            </a:xfrm>
            <a:prstGeom prst="blockArc">
              <a:avLst>
                <a:gd name="adj1" fmla="val 5400000"/>
                <a:gd name="adj2" fmla="val 10800000"/>
                <a:gd name="adj3" fmla="val 46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3"/>
            <p:cNvSpPr/>
            <p:nvPr/>
          </p:nvSpPr>
          <p:spPr>
            <a:xfrm>
              <a:off x="4012380" y="1345380"/>
              <a:ext cx="4167238" cy="4167238"/>
            </a:xfrm>
            <a:prstGeom prst="blockArc">
              <a:avLst>
                <a:gd name="adj1" fmla="val 0"/>
                <a:gd name="adj2" fmla="val 5400000"/>
                <a:gd name="adj3" fmla="val 46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3"/>
            <p:cNvSpPr/>
            <p:nvPr/>
          </p:nvSpPr>
          <p:spPr>
            <a:xfrm>
              <a:off x="4012380" y="1345380"/>
              <a:ext cx="4167238" cy="4167238"/>
            </a:xfrm>
            <a:prstGeom prst="blockArc">
              <a:avLst>
                <a:gd name="adj1" fmla="val 16200000"/>
                <a:gd name="adj2" fmla="val 0"/>
                <a:gd name="adj3" fmla="val 4642"/>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3"/>
            <p:cNvSpPr/>
            <p:nvPr/>
          </p:nvSpPr>
          <p:spPr>
            <a:xfrm>
              <a:off x="5136554" y="2469554"/>
              <a:ext cx="1918890" cy="1918890"/>
            </a:xfrm>
            <a:custGeom>
              <a:avLst/>
              <a:gdLst/>
              <a:ahLst/>
              <a:cxnLst/>
              <a:rect l="l" t="t" r="r" b="b"/>
              <a:pathLst>
                <a:path w="1918890" h="1918890" extrusionOk="0">
                  <a:moveTo>
                    <a:pt x="0" y="959445"/>
                  </a:moveTo>
                  <a:cubicBezTo>
                    <a:pt x="0" y="429558"/>
                    <a:pt x="429558" y="0"/>
                    <a:pt x="959445" y="0"/>
                  </a:cubicBezTo>
                  <a:cubicBezTo>
                    <a:pt x="1489332" y="0"/>
                    <a:pt x="1918890" y="429558"/>
                    <a:pt x="1918890" y="959445"/>
                  </a:cubicBezTo>
                  <a:cubicBezTo>
                    <a:pt x="1918890" y="1489332"/>
                    <a:pt x="1489332" y="1918890"/>
                    <a:pt x="959445" y="1918890"/>
                  </a:cubicBezTo>
                  <a:cubicBezTo>
                    <a:pt x="429558" y="1918890"/>
                    <a:pt x="0" y="1489332"/>
                    <a:pt x="0" y="959445"/>
                  </a:cubicBezTo>
                  <a:close/>
                </a:path>
              </a:pathLst>
            </a:custGeom>
            <a:solidFill>
              <a:srgbClr val="FFFF00"/>
            </a:solidFill>
            <a:ln w="12700" cap="flat" cmpd="sng">
              <a:solidFill>
                <a:schemeClr val="lt1"/>
              </a:solidFill>
              <a:prstDash val="solid"/>
              <a:miter lim="800000"/>
              <a:headEnd type="none" w="sm" len="sm"/>
              <a:tailEnd type="none" w="sm" len="sm"/>
            </a:ln>
          </p:spPr>
          <p:txBody>
            <a:bodyPr spcFirstLastPara="1" wrap="square" lIns="503425" tIns="503425" rIns="503425" bIns="503425" anchor="ctr" anchorCtr="0">
              <a:noAutofit/>
            </a:bodyPr>
            <a:lstStyle/>
            <a:p>
              <a:pPr marL="0" marR="0" lvl="0" indent="0" algn="ctr" rtl="0">
                <a:lnSpc>
                  <a:spcPct val="90000"/>
                </a:lnSpc>
                <a:spcBef>
                  <a:spcPts val="0"/>
                </a:spcBef>
                <a:spcAft>
                  <a:spcPts val="0"/>
                </a:spcAft>
                <a:buNone/>
              </a:pPr>
              <a:r>
                <a:rPr lang="en-SG" sz="3000" b="1">
                  <a:solidFill>
                    <a:srgbClr val="3A3838"/>
                  </a:solidFill>
                  <a:latin typeface="Calibri"/>
                  <a:ea typeface="Calibri"/>
                  <a:cs typeface="Calibri"/>
                  <a:sym typeface="Calibri"/>
                </a:rPr>
                <a:t>Student Motivation</a:t>
              </a:r>
              <a:endParaRPr/>
            </a:p>
          </p:txBody>
        </p:sp>
        <p:sp>
          <p:nvSpPr>
            <p:cNvPr id="899" name="Google Shape;899;p23"/>
            <p:cNvSpPr/>
            <p:nvPr/>
          </p:nvSpPr>
          <p:spPr>
            <a:xfrm>
              <a:off x="5424388" y="722124"/>
              <a:ext cx="1343223" cy="1343223"/>
            </a:xfrm>
            <a:custGeom>
              <a:avLst/>
              <a:gdLst/>
              <a:ahLst/>
              <a:cxnLst/>
              <a:rect l="l" t="t" r="r" b="b"/>
              <a:pathLst>
                <a:path w="1343223" h="1343223" extrusionOk="0">
                  <a:moveTo>
                    <a:pt x="0" y="671612"/>
                  </a:moveTo>
                  <a:cubicBezTo>
                    <a:pt x="0" y="300691"/>
                    <a:pt x="300691" y="0"/>
                    <a:pt x="671612" y="0"/>
                  </a:cubicBezTo>
                  <a:cubicBezTo>
                    <a:pt x="1042533" y="0"/>
                    <a:pt x="1343224" y="300691"/>
                    <a:pt x="1343224" y="671612"/>
                  </a:cubicBezTo>
                  <a:cubicBezTo>
                    <a:pt x="1343224" y="1042533"/>
                    <a:pt x="1042533" y="1343224"/>
                    <a:pt x="671612" y="1343224"/>
                  </a:cubicBezTo>
                  <a:cubicBezTo>
                    <a:pt x="300691" y="1343224"/>
                    <a:pt x="0" y="1042533"/>
                    <a:pt x="0" y="671612"/>
                  </a:cubicBezTo>
                  <a:close/>
                </a:path>
              </a:pathLst>
            </a:custGeom>
            <a:solidFill>
              <a:srgbClr val="757070"/>
            </a:solidFill>
            <a:ln w="12700" cap="flat" cmpd="sng">
              <a:solidFill>
                <a:schemeClr val="lt1"/>
              </a:solidFill>
              <a:prstDash val="solid"/>
              <a:miter lim="800000"/>
              <a:headEnd type="none" w="sm" len="sm"/>
              <a:tailEnd type="none" w="sm" len="sm"/>
            </a:ln>
          </p:spPr>
          <p:txBody>
            <a:bodyPr spcFirstLastPara="1" wrap="square" lIns="352200" tIns="352200" rIns="352200" bIns="352200" anchor="ctr" anchorCtr="0">
              <a:noAutofit/>
            </a:bodyPr>
            <a:lstStyle/>
            <a:p>
              <a:pPr marL="0" marR="0" lvl="0" indent="0" algn="ctr" rtl="0">
                <a:lnSpc>
                  <a:spcPct val="90000"/>
                </a:lnSpc>
                <a:spcBef>
                  <a:spcPts val="0"/>
                </a:spcBef>
                <a:spcAft>
                  <a:spcPts val="0"/>
                </a:spcAft>
                <a:buNone/>
              </a:pPr>
              <a:endParaRPr sz="4500">
                <a:solidFill>
                  <a:srgbClr val="FFFFFF"/>
                </a:solidFill>
                <a:latin typeface="Calibri"/>
                <a:ea typeface="Calibri"/>
                <a:cs typeface="Calibri"/>
                <a:sym typeface="Calibri"/>
              </a:endParaRPr>
            </a:p>
          </p:txBody>
        </p:sp>
        <p:sp>
          <p:nvSpPr>
            <p:cNvPr id="900" name="Google Shape;900;p23"/>
            <p:cNvSpPr/>
            <p:nvPr/>
          </p:nvSpPr>
          <p:spPr>
            <a:xfrm>
              <a:off x="7459651" y="2757387"/>
              <a:ext cx="1343223" cy="1343223"/>
            </a:xfrm>
            <a:custGeom>
              <a:avLst/>
              <a:gdLst/>
              <a:ahLst/>
              <a:cxnLst/>
              <a:rect l="l" t="t" r="r" b="b"/>
              <a:pathLst>
                <a:path w="1343223" h="1343223" extrusionOk="0">
                  <a:moveTo>
                    <a:pt x="0" y="671612"/>
                  </a:moveTo>
                  <a:cubicBezTo>
                    <a:pt x="0" y="300691"/>
                    <a:pt x="300691" y="0"/>
                    <a:pt x="671612" y="0"/>
                  </a:cubicBezTo>
                  <a:cubicBezTo>
                    <a:pt x="1042533" y="0"/>
                    <a:pt x="1343224" y="300691"/>
                    <a:pt x="1343224" y="671612"/>
                  </a:cubicBezTo>
                  <a:cubicBezTo>
                    <a:pt x="1343224" y="1042533"/>
                    <a:pt x="1042533" y="1343224"/>
                    <a:pt x="671612" y="1343224"/>
                  </a:cubicBezTo>
                  <a:cubicBezTo>
                    <a:pt x="300691" y="1343224"/>
                    <a:pt x="0" y="1042533"/>
                    <a:pt x="0" y="671612"/>
                  </a:cubicBezTo>
                  <a:close/>
                </a:path>
              </a:pathLst>
            </a:custGeom>
            <a:solidFill>
              <a:schemeClr val="dk1"/>
            </a:solidFill>
            <a:ln w="12700" cap="flat" cmpd="sng">
              <a:solidFill>
                <a:schemeClr val="lt1"/>
              </a:solidFill>
              <a:prstDash val="solid"/>
              <a:miter lim="800000"/>
              <a:headEnd type="none" w="sm" len="sm"/>
              <a:tailEnd type="none" w="sm" len="sm"/>
            </a:ln>
          </p:spPr>
          <p:txBody>
            <a:bodyPr spcFirstLastPara="1" wrap="square" lIns="352200" tIns="352200" rIns="352200" bIns="352200" anchor="ctr" anchorCtr="0">
              <a:noAutofit/>
            </a:bodyPr>
            <a:lstStyle/>
            <a:p>
              <a:pPr marL="0" marR="0" lvl="0" indent="0" algn="ctr" rtl="0">
                <a:lnSpc>
                  <a:spcPct val="90000"/>
                </a:lnSpc>
                <a:spcBef>
                  <a:spcPts val="0"/>
                </a:spcBef>
                <a:spcAft>
                  <a:spcPts val="0"/>
                </a:spcAft>
                <a:buNone/>
              </a:pPr>
              <a:endParaRPr sz="4500">
                <a:solidFill>
                  <a:srgbClr val="FFFFFF"/>
                </a:solidFill>
                <a:latin typeface="Calibri"/>
                <a:ea typeface="Calibri"/>
                <a:cs typeface="Calibri"/>
                <a:sym typeface="Calibri"/>
              </a:endParaRPr>
            </a:p>
          </p:txBody>
        </p:sp>
        <p:sp>
          <p:nvSpPr>
            <p:cNvPr id="901" name="Google Shape;901;p23"/>
            <p:cNvSpPr/>
            <p:nvPr/>
          </p:nvSpPr>
          <p:spPr>
            <a:xfrm>
              <a:off x="5424388" y="4792651"/>
              <a:ext cx="1343223" cy="1343223"/>
            </a:xfrm>
            <a:custGeom>
              <a:avLst/>
              <a:gdLst/>
              <a:ahLst/>
              <a:cxnLst/>
              <a:rect l="l" t="t" r="r" b="b"/>
              <a:pathLst>
                <a:path w="1343223" h="1343223" extrusionOk="0">
                  <a:moveTo>
                    <a:pt x="0" y="671612"/>
                  </a:moveTo>
                  <a:cubicBezTo>
                    <a:pt x="0" y="300691"/>
                    <a:pt x="300691" y="0"/>
                    <a:pt x="671612" y="0"/>
                  </a:cubicBezTo>
                  <a:cubicBezTo>
                    <a:pt x="1042533" y="0"/>
                    <a:pt x="1343224" y="300691"/>
                    <a:pt x="1343224" y="671612"/>
                  </a:cubicBezTo>
                  <a:cubicBezTo>
                    <a:pt x="1343224" y="1042533"/>
                    <a:pt x="1042533" y="1343224"/>
                    <a:pt x="671612" y="1343224"/>
                  </a:cubicBezTo>
                  <a:cubicBezTo>
                    <a:pt x="300691" y="1343224"/>
                    <a:pt x="0" y="1042533"/>
                    <a:pt x="0" y="671612"/>
                  </a:cubicBezTo>
                  <a:close/>
                </a:path>
              </a:pathLst>
            </a:custGeom>
            <a:solidFill>
              <a:srgbClr val="D0CECE"/>
            </a:solidFill>
            <a:ln w="12700" cap="flat" cmpd="sng">
              <a:solidFill>
                <a:schemeClr val="lt1"/>
              </a:solidFill>
              <a:prstDash val="solid"/>
              <a:miter lim="800000"/>
              <a:headEnd type="none" w="sm" len="sm"/>
              <a:tailEnd type="none" w="sm" len="sm"/>
            </a:ln>
          </p:spPr>
          <p:txBody>
            <a:bodyPr spcFirstLastPara="1" wrap="square" lIns="352200" tIns="352200" rIns="352200" bIns="352200" anchor="ctr" anchorCtr="0">
              <a:noAutofit/>
            </a:bodyPr>
            <a:lstStyle/>
            <a:p>
              <a:pPr marL="0" marR="0" lvl="0" indent="0" algn="ctr" rtl="0">
                <a:lnSpc>
                  <a:spcPct val="90000"/>
                </a:lnSpc>
                <a:spcBef>
                  <a:spcPts val="0"/>
                </a:spcBef>
                <a:spcAft>
                  <a:spcPts val="0"/>
                </a:spcAft>
                <a:buNone/>
              </a:pPr>
              <a:endParaRPr sz="4500">
                <a:solidFill>
                  <a:srgbClr val="FFFFFF"/>
                </a:solidFill>
                <a:latin typeface="Calibri"/>
                <a:ea typeface="Calibri"/>
                <a:cs typeface="Calibri"/>
                <a:sym typeface="Calibri"/>
              </a:endParaRPr>
            </a:p>
          </p:txBody>
        </p:sp>
        <p:sp>
          <p:nvSpPr>
            <p:cNvPr id="902" name="Google Shape;902;p23"/>
            <p:cNvSpPr/>
            <p:nvPr/>
          </p:nvSpPr>
          <p:spPr>
            <a:xfrm>
              <a:off x="3389124" y="2757387"/>
              <a:ext cx="1343223" cy="1343223"/>
            </a:xfrm>
            <a:custGeom>
              <a:avLst/>
              <a:gdLst/>
              <a:ahLst/>
              <a:cxnLst/>
              <a:rect l="l" t="t" r="r" b="b"/>
              <a:pathLst>
                <a:path w="1343223" h="1343223" extrusionOk="0">
                  <a:moveTo>
                    <a:pt x="0" y="671612"/>
                  </a:moveTo>
                  <a:cubicBezTo>
                    <a:pt x="0" y="300691"/>
                    <a:pt x="300691" y="0"/>
                    <a:pt x="671612" y="0"/>
                  </a:cubicBezTo>
                  <a:cubicBezTo>
                    <a:pt x="1042533" y="0"/>
                    <a:pt x="1343224" y="300691"/>
                    <a:pt x="1343224" y="671612"/>
                  </a:cubicBezTo>
                  <a:cubicBezTo>
                    <a:pt x="1343224" y="1042533"/>
                    <a:pt x="1042533" y="1343224"/>
                    <a:pt x="671612" y="1343224"/>
                  </a:cubicBezTo>
                  <a:cubicBezTo>
                    <a:pt x="300691" y="1343224"/>
                    <a:pt x="0" y="1042533"/>
                    <a:pt x="0" y="671612"/>
                  </a:cubicBezTo>
                  <a:close/>
                </a:path>
              </a:pathLst>
            </a:custGeom>
            <a:solidFill>
              <a:schemeClr val="lt2"/>
            </a:solidFill>
            <a:ln w="12700" cap="flat" cmpd="sng">
              <a:solidFill>
                <a:schemeClr val="lt1"/>
              </a:solidFill>
              <a:prstDash val="solid"/>
              <a:miter lim="800000"/>
              <a:headEnd type="none" w="sm" len="sm"/>
              <a:tailEnd type="none" w="sm" len="sm"/>
            </a:ln>
          </p:spPr>
          <p:txBody>
            <a:bodyPr spcFirstLastPara="1" wrap="square" lIns="352200" tIns="352200" rIns="352200" bIns="352200" anchor="ctr" anchorCtr="0">
              <a:noAutofit/>
            </a:bodyPr>
            <a:lstStyle/>
            <a:p>
              <a:pPr marL="0" marR="0" lvl="0" indent="0" algn="ctr" rtl="0">
                <a:lnSpc>
                  <a:spcPct val="90000"/>
                </a:lnSpc>
                <a:spcBef>
                  <a:spcPts val="0"/>
                </a:spcBef>
                <a:spcAft>
                  <a:spcPts val="0"/>
                </a:spcAft>
                <a:buNone/>
              </a:pPr>
              <a:endParaRPr sz="4500">
                <a:solidFill>
                  <a:srgbClr val="FFFFFF"/>
                </a:solidFill>
                <a:latin typeface="Calibri"/>
                <a:ea typeface="Calibri"/>
                <a:cs typeface="Calibri"/>
                <a:sym typeface="Calibri"/>
              </a:endParaRPr>
            </a:p>
          </p:txBody>
        </p:sp>
      </p:grpSp>
      <p:sp>
        <p:nvSpPr>
          <p:cNvPr id="903" name="Google Shape;903;p23"/>
          <p:cNvSpPr txBox="1"/>
          <p:nvPr/>
        </p:nvSpPr>
        <p:spPr>
          <a:xfrm>
            <a:off x="5143930" y="4815841"/>
            <a:ext cx="195459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3000" b="1">
                <a:solidFill>
                  <a:srgbClr val="757070"/>
                </a:solidFill>
                <a:latin typeface="Arial"/>
                <a:ea typeface="Arial"/>
                <a:cs typeface="Arial"/>
                <a:sym typeface="Arial"/>
              </a:rPr>
              <a:t>Attention</a:t>
            </a:r>
            <a:endParaRPr/>
          </a:p>
        </p:txBody>
      </p:sp>
      <p:sp>
        <p:nvSpPr>
          <p:cNvPr id="904" name="Google Shape;904;p23"/>
          <p:cNvSpPr txBox="1"/>
          <p:nvPr/>
        </p:nvSpPr>
        <p:spPr>
          <a:xfrm>
            <a:off x="8000998" y="1741072"/>
            <a:ext cx="2301242"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3000" b="1">
                <a:solidFill>
                  <a:srgbClr val="FFFFFF"/>
                </a:solidFill>
                <a:latin typeface="Arial"/>
                <a:ea typeface="Arial"/>
                <a:cs typeface="Arial"/>
                <a:sym typeface="Arial"/>
              </a:rPr>
              <a:t>Relevance</a:t>
            </a:r>
            <a:endParaRPr/>
          </a:p>
        </p:txBody>
      </p:sp>
      <p:sp>
        <p:nvSpPr>
          <p:cNvPr id="905" name="Google Shape;905;p23"/>
          <p:cNvSpPr txBox="1"/>
          <p:nvPr/>
        </p:nvSpPr>
        <p:spPr>
          <a:xfrm>
            <a:off x="11046272" y="4843415"/>
            <a:ext cx="23012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FFFFFF"/>
                </a:solidFill>
                <a:latin typeface="Arial"/>
                <a:ea typeface="Arial"/>
                <a:cs typeface="Arial"/>
                <a:sym typeface="Arial"/>
              </a:rPr>
              <a:t>Confidence</a:t>
            </a:r>
            <a:endParaRPr/>
          </a:p>
        </p:txBody>
      </p:sp>
      <p:sp>
        <p:nvSpPr>
          <p:cNvPr id="906" name="Google Shape;906;p23"/>
          <p:cNvSpPr txBox="1"/>
          <p:nvPr/>
        </p:nvSpPr>
        <p:spPr>
          <a:xfrm>
            <a:off x="8000998" y="7905372"/>
            <a:ext cx="2301242"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757070"/>
                </a:solidFill>
                <a:latin typeface="Arial"/>
                <a:ea typeface="Arial"/>
                <a:cs typeface="Arial"/>
                <a:sym typeface="Arial"/>
              </a:rPr>
              <a:t>Satisfaction</a:t>
            </a:r>
            <a:endParaRPr/>
          </a:p>
        </p:txBody>
      </p:sp>
      <p:sp>
        <p:nvSpPr>
          <p:cNvPr id="907" name="Google Shape;907;p23"/>
          <p:cNvSpPr/>
          <p:nvPr/>
        </p:nvSpPr>
        <p:spPr>
          <a:xfrm>
            <a:off x="13490720" y="4136081"/>
            <a:ext cx="2696441" cy="553998"/>
          </a:xfrm>
          <a:prstGeom prst="roundRect">
            <a:avLst>
              <a:gd name="adj" fmla="val 16667"/>
            </a:avLst>
          </a:prstGeom>
          <a:solidFill>
            <a:schemeClr val="accent4"/>
          </a:solidFill>
          <a:ln w="127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400">
                <a:solidFill>
                  <a:srgbClr val="FFFFFF"/>
                </a:solidFill>
                <a:latin typeface="Poppins"/>
                <a:ea typeface="Poppins"/>
                <a:cs typeface="Poppins"/>
                <a:sym typeface="Poppins"/>
              </a:rPr>
              <a:t>Feedback</a:t>
            </a:r>
            <a:endParaRPr/>
          </a:p>
        </p:txBody>
      </p:sp>
      <p:sp>
        <p:nvSpPr>
          <p:cNvPr id="908" name="Google Shape;908;p23"/>
          <p:cNvSpPr/>
          <p:nvPr/>
        </p:nvSpPr>
        <p:spPr>
          <a:xfrm>
            <a:off x="13490719" y="4958375"/>
            <a:ext cx="2696441" cy="553998"/>
          </a:xfrm>
          <a:prstGeom prst="roundRect">
            <a:avLst>
              <a:gd name="adj" fmla="val 16667"/>
            </a:avLst>
          </a:prstGeom>
          <a:solidFill>
            <a:schemeClr val="accent4"/>
          </a:solidFill>
          <a:ln w="127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400">
                <a:solidFill>
                  <a:srgbClr val="FFFFFF"/>
                </a:solidFill>
                <a:latin typeface="Poppins"/>
                <a:ea typeface="Poppins"/>
                <a:cs typeface="Poppins"/>
                <a:sym typeface="Poppins"/>
              </a:rPr>
              <a:t>Clarity</a:t>
            </a:r>
            <a:endParaRPr/>
          </a:p>
        </p:txBody>
      </p:sp>
      <p:sp>
        <p:nvSpPr>
          <p:cNvPr id="909" name="Google Shape;909;p23"/>
          <p:cNvSpPr/>
          <p:nvPr/>
        </p:nvSpPr>
        <p:spPr>
          <a:xfrm>
            <a:off x="13490719" y="5780669"/>
            <a:ext cx="2696441" cy="640914"/>
          </a:xfrm>
          <a:prstGeom prst="roundRect">
            <a:avLst>
              <a:gd name="adj" fmla="val 16667"/>
            </a:avLst>
          </a:prstGeom>
          <a:solidFill>
            <a:schemeClr val="accent4"/>
          </a:solidFill>
          <a:ln w="127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400">
                <a:solidFill>
                  <a:srgbClr val="FFFFFF"/>
                </a:solidFill>
                <a:latin typeface="Poppins"/>
                <a:ea typeface="Poppins"/>
                <a:cs typeface="Poppins"/>
                <a:sym typeface="Poppins"/>
              </a:rPr>
              <a:t>Scaffolded Instructions</a:t>
            </a:r>
            <a:endParaRPr/>
          </a:p>
        </p:txBody>
      </p:sp>
      <p:sp>
        <p:nvSpPr>
          <p:cNvPr id="910" name="Google Shape;910;p23"/>
          <p:cNvSpPr/>
          <p:nvPr/>
        </p:nvSpPr>
        <p:spPr>
          <a:xfrm>
            <a:off x="6447559" y="9461619"/>
            <a:ext cx="2696441" cy="640914"/>
          </a:xfrm>
          <a:prstGeom prst="roundRect">
            <a:avLst>
              <a:gd name="adj" fmla="val 16667"/>
            </a:avLst>
          </a:prstGeom>
          <a:solidFill>
            <a:schemeClr val="accent4"/>
          </a:solidFill>
          <a:ln w="127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400">
                <a:solidFill>
                  <a:srgbClr val="FFFFFF"/>
                </a:solidFill>
                <a:latin typeface="Poppins"/>
                <a:ea typeface="Poppins"/>
                <a:cs typeface="Poppins"/>
                <a:sym typeface="Poppins"/>
              </a:rPr>
              <a:t>Applicability</a:t>
            </a:r>
            <a:endParaRPr/>
          </a:p>
        </p:txBody>
      </p:sp>
      <p:sp>
        <p:nvSpPr>
          <p:cNvPr id="911" name="Google Shape;911;p23"/>
          <p:cNvSpPr/>
          <p:nvPr/>
        </p:nvSpPr>
        <p:spPr>
          <a:xfrm>
            <a:off x="9500452" y="9461619"/>
            <a:ext cx="2696441" cy="640914"/>
          </a:xfrm>
          <a:prstGeom prst="roundRect">
            <a:avLst>
              <a:gd name="adj" fmla="val 16667"/>
            </a:avLst>
          </a:prstGeom>
          <a:solidFill>
            <a:schemeClr val="accent4"/>
          </a:solidFill>
          <a:ln w="127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400">
                <a:solidFill>
                  <a:srgbClr val="FFFFFF"/>
                </a:solidFill>
                <a:latin typeface="Poppins"/>
                <a:ea typeface="Poppins"/>
                <a:cs typeface="Poppins"/>
                <a:sym typeface="Poppins"/>
              </a:rPr>
              <a:t>Recognition</a:t>
            </a:r>
            <a:endParaRPr/>
          </a:p>
        </p:txBody>
      </p:sp>
      <p:sp>
        <p:nvSpPr>
          <p:cNvPr id="912" name="Google Shape;912;p23"/>
          <p:cNvSpPr/>
          <p:nvPr/>
        </p:nvSpPr>
        <p:spPr>
          <a:xfrm>
            <a:off x="6742773" y="251829"/>
            <a:ext cx="4401477" cy="640914"/>
          </a:xfrm>
          <a:prstGeom prst="roundRect">
            <a:avLst>
              <a:gd name="adj" fmla="val 16667"/>
            </a:avLst>
          </a:prstGeom>
          <a:solidFill>
            <a:schemeClr val="accent4"/>
          </a:solidFill>
          <a:ln w="127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400">
                <a:solidFill>
                  <a:srgbClr val="FFFFFF"/>
                </a:solidFill>
                <a:latin typeface="Poppins"/>
                <a:ea typeface="Poppins"/>
                <a:cs typeface="Poppins"/>
                <a:sym typeface="Poppins"/>
              </a:rPr>
              <a:t>Familiar Context</a:t>
            </a:r>
            <a:endParaRPr/>
          </a:p>
        </p:txBody>
      </p:sp>
      <p:sp>
        <p:nvSpPr>
          <p:cNvPr id="913" name="Google Shape;913;p23"/>
          <p:cNvSpPr/>
          <p:nvPr/>
        </p:nvSpPr>
        <p:spPr>
          <a:xfrm>
            <a:off x="1607498" y="4202501"/>
            <a:ext cx="3173034" cy="640914"/>
          </a:xfrm>
          <a:prstGeom prst="roundRect">
            <a:avLst>
              <a:gd name="adj" fmla="val 16667"/>
            </a:avLst>
          </a:prstGeom>
          <a:solidFill>
            <a:schemeClr val="accent4"/>
          </a:solidFill>
          <a:ln w="127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400">
                <a:solidFill>
                  <a:srgbClr val="FFFFFF"/>
                </a:solidFill>
                <a:latin typeface="Poppins"/>
                <a:ea typeface="Poppins"/>
                <a:cs typeface="Poppins"/>
                <a:sym typeface="Poppins"/>
              </a:rPr>
              <a:t>Controversy</a:t>
            </a:r>
            <a:endParaRPr/>
          </a:p>
        </p:txBody>
      </p:sp>
      <p:sp>
        <p:nvSpPr>
          <p:cNvPr id="914" name="Google Shape;914;p23"/>
          <p:cNvSpPr/>
          <p:nvPr/>
        </p:nvSpPr>
        <p:spPr>
          <a:xfrm>
            <a:off x="1607498" y="5076956"/>
            <a:ext cx="3173034" cy="640914"/>
          </a:xfrm>
          <a:prstGeom prst="roundRect">
            <a:avLst>
              <a:gd name="adj" fmla="val 16667"/>
            </a:avLst>
          </a:prstGeom>
          <a:solidFill>
            <a:schemeClr val="accent4"/>
          </a:solidFill>
          <a:ln w="127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400">
                <a:solidFill>
                  <a:srgbClr val="FFFFFF"/>
                </a:solidFill>
                <a:latin typeface="Poppins"/>
                <a:ea typeface="Poppins"/>
                <a:cs typeface="Poppins"/>
                <a:sym typeface="Poppins"/>
              </a:rPr>
              <a:t>Suspense</a:t>
            </a:r>
            <a:endParaRPr/>
          </a:p>
        </p:txBody>
      </p:sp>
      <p:sp>
        <p:nvSpPr>
          <p:cNvPr id="915" name="Google Shape;915;p23"/>
          <p:cNvSpPr/>
          <p:nvPr/>
        </p:nvSpPr>
        <p:spPr>
          <a:xfrm>
            <a:off x="1607498" y="5941752"/>
            <a:ext cx="3173034" cy="640914"/>
          </a:xfrm>
          <a:prstGeom prst="roundRect">
            <a:avLst>
              <a:gd name="adj" fmla="val 16667"/>
            </a:avLst>
          </a:prstGeom>
          <a:solidFill>
            <a:schemeClr val="accent4"/>
          </a:solidFill>
          <a:ln w="127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2400">
                <a:solidFill>
                  <a:srgbClr val="FFFFFF"/>
                </a:solidFill>
                <a:latin typeface="Poppins"/>
                <a:ea typeface="Poppins"/>
                <a:cs typeface="Poppins"/>
                <a:sym typeface="Poppins"/>
              </a:rPr>
              <a:t>Entertaining</a:t>
            </a:r>
            <a:endParaRPr/>
          </a:p>
        </p:txBody>
      </p:sp>
      <p:sp>
        <p:nvSpPr>
          <p:cNvPr id="25" name="Google Shape;885;p22">
            <a:extLst>
              <a:ext uri="{FF2B5EF4-FFF2-40B4-BE49-F238E27FC236}">
                <a16:creationId xmlns:a16="http://schemas.microsoft.com/office/drawing/2014/main" id="{D9BD7F09-0F58-4709-8B9E-CC29EDA68AC5}"/>
              </a:ext>
            </a:extLst>
          </p:cNvPr>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25</a:t>
            </a:fld>
            <a:endParaRPr dirty="0">
              <a:solidFill>
                <a:srgbClr val="757070"/>
              </a:solidFill>
              <a:latin typeface="Calibri"/>
              <a:ea typeface="Calibri"/>
              <a:cs typeface="Calibri"/>
              <a:sym typeface="Calibri"/>
            </a:endParaRPr>
          </a:p>
        </p:txBody>
      </p:sp>
      <p:sp>
        <p:nvSpPr>
          <p:cNvPr id="26" name="Oval 25">
            <a:extLst>
              <a:ext uri="{FF2B5EF4-FFF2-40B4-BE49-F238E27FC236}">
                <a16:creationId xmlns:a16="http://schemas.microsoft.com/office/drawing/2014/main" id="{F9DE1A57-54ED-4E44-8953-B22A582ADD4B}"/>
              </a:ext>
            </a:extLst>
          </p:cNvPr>
          <p:cNvSpPr/>
          <p:nvPr/>
        </p:nvSpPr>
        <p:spPr>
          <a:xfrm>
            <a:off x="17744155" y="224006"/>
            <a:ext cx="509143" cy="547688"/>
          </a:xfrm>
          <a:prstGeom prst="ellipse">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2" name="TextBox 1">
            <a:extLst>
              <a:ext uri="{FF2B5EF4-FFF2-40B4-BE49-F238E27FC236}">
                <a16:creationId xmlns:a16="http://schemas.microsoft.com/office/drawing/2014/main" id="{DCFD051F-4542-4EAA-AFAD-76A7D778EB20}"/>
              </a:ext>
            </a:extLst>
          </p:cNvPr>
          <p:cNvSpPr txBox="1"/>
          <p:nvPr/>
        </p:nvSpPr>
        <p:spPr>
          <a:xfrm>
            <a:off x="514003" y="221395"/>
            <a:ext cx="7486995" cy="1754326"/>
          </a:xfrm>
          <a:prstGeom prst="rect">
            <a:avLst/>
          </a:prstGeom>
          <a:noFill/>
        </p:spPr>
        <p:txBody>
          <a:bodyPr wrap="square" rtlCol="0">
            <a:spAutoFit/>
          </a:bodyPr>
          <a:lstStyle/>
          <a:p>
            <a:r>
              <a:rPr lang="en-SG" sz="3600" dirty="0"/>
              <a:t>ARCS Model of </a:t>
            </a:r>
            <a:br>
              <a:rPr lang="en-SG" sz="3600" dirty="0"/>
            </a:br>
            <a:r>
              <a:rPr lang="en-SG" sz="3600" dirty="0"/>
              <a:t>Instructional Design</a:t>
            </a:r>
            <a:br>
              <a:rPr lang="en-SG" sz="3600" dirty="0"/>
            </a:br>
            <a:r>
              <a:rPr lang="en-SG" sz="3600" dirty="0"/>
              <a:t>(Keller, 1987)</a:t>
            </a:r>
          </a:p>
        </p:txBody>
      </p:sp>
      <p:sp>
        <p:nvSpPr>
          <p:cNvPr id="29" name="TextBox 28">
            <a:extLst>
              <a:ext uri="{FF2B5EF4-FFF2-40B4-BE49-F238E27FC236}">
                <a16:creationId xmlns:a16="http://schemas.microsoft.com/office/drawing/2014/main" id="{5039F3EA-C8B3-44AF-873A-4F8277938C8E}"/>
              </a:ext>
            </a:extLst>
          </p:cNvPr>
          <p:cNvSpPr txBox="1"/>
          <p:nvPr/>
        </p:nvSpPr>
        <p:spPr>
          <a:xfrm>
            <a:off x="0" y="9154968"/>
            <a:ext cx="5083686" cy="738664"/>
          </a:xfrm>
          <a:prstGeom prst="rect">
            <a:avLst/>
          </a:prstGeom>
          <a:noFill/>
        </p:spPr>
        <p:txBody>
          <a:bodyPr wrap="square">
            <a:spAutoFit/>
          </a:bodyPr>
          <a:lstStyle/>
          <a:p>
            <a:r>
              <a:rPr lang="en-US" b="0" i="0" dirty="0">
                <a:solidFill>
                  <a:srgbClr val="222222"/>
                </a:solidFill>
                <a:effectLst/>
                <a:latin typeface="Arial" panose="020B0604020202020204" pitchFamily="34" charset="0"/>
              </a:rPr>
              <a:t>Keller, J. M. (1987). Development and use of the ARCS model of instructional design. </a:t>
            </a:r>
            <a:r>
              <a:rPr lang="en-US" b="0" i="1" dirty="0">
                <a:solidFill>
                  <a:srgbClr val="222222"/>
                </a:solidFill>
                <a:effectLst/>
                <a:latin typeface="Arial" panose="020B0604020202020204" pitchFamily="34" charset="0"/>
              </a:rPr>
              <a:t>Journal of instructional development</a:t>
            </a:r>
            <a:r>
              <a:rPr lang="en-US" b="0" i="0" dirty="0">
                <a:solidFill>
                  <a:srgbClr val="222222"/>
                </a:solidFill>
                <a:effectLst/>
                <a:latin typeface="Arial" panose="020B0604020202020204" pitchFamily="34" charset="0"/>
              </a:rPr>
              <a:t>, </a:t>
            </a:r>
            <a:r>
              <a:rPr lang="en-US" b="0" i="1" dirty="0">
                <a:solidFill>
                  <a:srgbClr val="222222"/>
                </a:solidFill>
                <a:effectLst/>
                <a:latin typeface="Arial" panose="020B0604020202020204" pitchFamily="34" charset="0"/>
              </a:rPr>
              <a:t>10</a:t>
            </a:r>
            <a:r>
              <a:rPr lang="en-US" b="0" i="0" dirty="0">
                <a:solidFill>
                  <a:srgbClr val="222222"/>
                </a:solidFill>
                <a:effectLst/>
                <a:latin typeface="Arial" panose="020B0604020202020204" pitchFamily="34" charset="0"/>
              </a:rPr>
              <a:t>(3), 2-10.</a:t>
            </a:r>
            <a:endParaRPr lang="en-SG"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919"/>
        <p:cNvGrpSpPr/>
        <p:nvPr/>
      </p:nvGrpSpPr>
      <p:grpSpPr>
        <a:xfrm>
          <a:off x="0" y="0"/>
          <a:ext cx="0" cy="0"/>
          <a:chOff x="0" y="0"/>
          <a:chExt cx="0" cy="0"/>
        </a:xfrm>
      </p:grpSpPr>
      <p:sp>
        <p:nvSpPr>
          <p:cNvPr id="920" name="Google Shape;920;p24"/>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t>26</a:t>
            </a:fld>
            <a:endParaRPr/>
          </a:p>
        </p:txBody>
      </p:sp>
      <p:sp>
        <p:nvSpPr>
          <p:cNvPr id="921" name="Google Shape;921;p24"/>
          <p:cNvSpPr txBox="1"/>
          <p:nvPr/>
        </p:nvSpPr>
        <p:spPr>
          <a:xfrm>
            <a:off x="2941983" y="2319130"/>
            <a:ext cx="12841355"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700">
                <a:solidFill>
                  <a:schemeClr val="dk1"/>
                </a:solidFill>
                <a:latin typeface="Calibri"/>
                <a:ea typeface="Calibri"/>
                <a:cs typeface="Calibri"/>
                <a:sym typeface="Calibri"/>
              </a:rPr>
              <a:t>V: how do you use CP and Padlet in your class</a:t>
            </a:r>
            <a:endParaRPr sz="27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25"/>
          <p:cNvPicPr preferRelativeResize="0"/>
          <p:nvPr/>
        </p:nvPicPr>
        <p:blipFill rotWithShape="1">
          <a:blip r:embed="rId3">
            <a:alphaModFix/>
          </a:blip>
          <a:srcRect/>
          <a:stretch/>
        </p:blipFill>
        <p:spPr>
          <a:xfrm>
            <a:off x="313965" y="2272928"/>
            <a:ext cx="7113345" cy="4109303"/>
          </a:xfrm>
          <a:prstGeom prst="rect">
            <a:avLst/>
          </a:prstGeom>
          <a:noFill/>
          <a:ln>
            <a:noFill/>
          </a:ln>
          <a:effectLst>
            <a:outerShdw blurRad="292100" dist="139700" dir="2700000" algn="tl" rotWithShape="0">
              <a:srgbClr val="333333">
                <a:alpha val="64705"/>
              </a:srgbClr>
            </a:outerShdw>
          </a:effectLst>
        </p:spPr>
      </p:pic>
      <p:sp>
        <p:nvSpPr>
          <p:cNvPr id="927" name="Google Shape;927;p25"/>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57070"/>
              </a:buClr>
              <a:buSzPts val="6600"/>
              <a:buFont typeface="Calibri"/>
              <a:buNone/>
            </a:pPr>
            <a:r>
              <a:rPr lang="en-SG"/>
              <a:t>Application of ClassPoint</a:t>
            </a:r>
            <a:endParaRPr/>
          </a:p>
        </p:txBody>
      </p:sp>
      <p:pic>
        <p:nvPicPr>
          <p:cNvPr id="928" name="Google Shape;928;p25"/>
          <p:cNvPicPr preferRelativeResize="0"/>
          <p:nvPr/>
        </p:nvPicPr>
        <p:blipFill rotWithShape="1">
          <a:blip r:embed="rId4">
            <a:alphaModFix/>
          </a:blip>
          <a:srcRect/>
          <a:stretch/>
        </p:blipFill>
        <p:spPr>
          <a:xfrm>
            <a:off x="5390482" y="3504270"/>
            <a:ext cx="6596201" cy="4268130"/>
          </a:xfrm>
          <a:prstGeom prst="rect">
            <a:avLst/>
          </a:prstGeom>
          <a:noFill/>
          <a:ln>
            <a:noFill/>
          </a:ln>
        </p:spPr>
      </p:pic>
      <p:sp>
        <p:nvSpPr>
          <p:cNvPr id="929" name="Google Shape;929;p25"/>
          <p:cNvSpPr/>
          <p:nvPr/>
        </p:nvSpPr>
        <p:spPr>
          <a:xfrm>
            <a:off x="3049088" y="5558922"/>
            <a:ext cx="1646031" cy="644235"/>
          </a:xfrm>
          <a:prstGeom prst="roundRect">
            <a:avLst>
              <a:gd name="adj" fmla="val 16667"/>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pic>
        <p:nvPicPr>
          <p:cNvPr id="930" name="Google Shape;930;p25"/>
          <p:cNvPicPr preferRelativeResize="0"/>
          <p:nvPr/>
        </p:nvPicPr>
        <p:blipFill rotWithShape="1">
          <a:blip r:embed="rId5">
            <a:alphaModFix/>
          </a:blip>
          <a:srcRect/>
          <a:stretch/>
        </p:blipFill>
        <p:spPr>
          <a:xfrm>
            <a:off x="10506777" y="5167140"/>
            <a:ext cx="7113345" cy="3929409"/>
          </a:xfrm>
          <a:prstGeom prst="rect">
            <a:avLst/>
          </a:prstGeom>
          <a:noFill/>
          <a:ln>
            <a:noFill/>
          </a:ln>
        </p:spPr>
      </p:pic>
      <p:sp>
        <p:nvSpPr>
          <p:cNvPr id="931" name="Google Shape;931;p25"/>
          <p:cNvSpPr txBox="1"/>
          <p:nvPr/>
        </p:nvSpPr>
        <p:spPr>
          <a:xfrm>
            <a:off x="1363496" y="1584275"/>
            <a:ext cx="5014283" cy="507831"/>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Black"/>
                <a:ea typeface="Poppins Black"/>
                <a:cs typeface="Poppins Black"/>
                <a:sym typeface="Poppins Black"/>
              </a:rPr>
              <a:t>Question in PowerPoint</a:t>
            </a:r>
            <a:endParaRPr/>
          </a:p>
        </p:txBody>
      </p:sp>
      <p:sp>
        <p:nvSpPr>
          <p:cNvPr id="932" name="Google Shape;932;p25"/>
          <p:cNvSpPr txBox="1"/>
          <p:nvPr/>
        </p:nvSpPr>
        <p:spPr>
          <a:xfrm>
            <a:off x="5827190" y="2935002"/>
            <a:ext cx="5722782" cy="507831"/>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Black"/>
                <a:ea typeface="Poppins Black"/>
                <a:cs typeface="Poppins Black"/>
                <a:sym typeface="Poppins Black"/>
              </a:rPr>
              <a:t>Group Posts Answers Via CP</a:t>
            </a:r>
            <a:endParaRPr/>
          </a:p>
        </p:txBody>
      </p:sp>
      <p:sp>
        <p:nvSpPr>
          <p:cNvPr id="933" name="Google Shape;933;p25"/>
          <p:cNvSpPr txBox="1"/>
          <p:nvPr/>
        </p:nvSpPr>
        <p:spPr>
          <a:xfrm>
            <a:off x="10860694" y="4544124"/>
            <a:ext cx="6596201" cy="507831"/>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Black"/>
                <a:ea typeface="Poppins Black"/>
                <a:cs typeface="Poppins Black"/>
                <a:sym typeface="Poppins Black"/>
              </a:rPr>
              <a:t>Answers Inserted Into PowerPoint</a:t>
            </a:r>
            <a:endParaRPr/>
          </a:p>
        </p:txBody>
      </p:sp>
      <p:cxnSp>
        <p:nvCxnSpPr>
          <p:cNvPr id="934" name="Google Shape;934;p25"/>
          <p:cNvCxnSpPr/>
          <p:nvPr/>
        </p:nvCxnSpPr>
        <p:spPr>
          <a:xfrm flipH="1">
            <a:off x="15407641" y="6203157"/>
            <a:ext cx="685800" cy="411003"/>
          </a:xfrm>
          <a:prstGeom prst="straightConnector1">
            <a:avLst/>
          </a:prstGeom>
          <a:noFill/>
          <a:ln w="9525" cap="flat" cmpd="sng">
            <a:solidFill>
              <a:srgbClr val="C00000"/>
            </a:solidFill>
            <a:prstDash val="solid"/>
            <a:miter lim="800000"/>
            <a:headEnd type="none" w="sm" len="sm"/>
            <a:tailEnd type="triangle" w="med" len="med"/>
          </a:ln>
        </p:spPr>
      </p:cxnSp>
      <p:sp>
        <p:nvSpPr>
          <p:cNvPr id="935" name="Google Shape;935;p25"/>
          <p:cNvSpPr txBox="1"/>
          <p:nvPr/>
        </p:nvSpPr>
        <p:spPr>
          <a:xfrm>
            <a:off x="15689581" y="5646818"/>
            <a:ext cx="21112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1800">
                <a:solidFill>
                  <a:srgbClr val="757070"/>
                </a:solidFill>
                <a:highlight>
                  <a:srgbClr val="FFFF00"/>
                </a:highlight>
                <a:latin typeface="Poppins Light"/>
                <a:ea typeface="Poppins Light"/>
                <a:cs typeface="Poppins Light"/>
                <a:sym typeface="Poppins Light"/>
              </a:rPr>
              <a:t>Annotation by instructor</a:t>
            </a:r>
            <a:endParaRPr/>
          </a:p>
        </p:txBody>
      </p:sp>
      <p:sp>
        <p:nvSpPr>
          <p:cNvPr id="13" name="Google Shape;885;p22">
            <a:extLst>
              <a:ext uri="{FF2B5EF4-FFF2-40B4-BE49-F238E27FC236}">
                <a16:creationId xmlns:a16="http://schemas.microsoft.com/office/drawing/2014/main" id="{716A2812-CFDA-4D60-9D48-440E2C03CE2B}"/>
              </a:ext>
            </a:extLst>
          </p:cNvPr>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27</a:t>
            </a:fld>
            <a:endParaRPr dirty="0">
              <a:solidFill>
                <a:srgbClr val="757070"/>
              </a:solidFill>
              <a:latin typeface="Calibri"/>
              <a:ea typeface="Calibri"/>
              <a:cs typeface="Calibri"/>
              <a:sym typeface="Calibri"/>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1"/>
                                        </p:tgtEl>
                                        <p:attrNameLst>
                                          <p:attrName>style.visibility</p:attrName>
                                        </p:attrNameLst>
                                      </p:cBhvr>
                                      <p:to>
                                        <p:strVal val="visible"/>
                                      </p:to>
                                    </p:set>
                                    <p:animEffect transition="in" filter="fade">
                                      <p:cBhvr>
                                        <p:cTn id="7" dur="500"/>
                                        <p:tgtEl>
                                          <p:spTgt spid="931"/>
                                        </p:tgtEl>
                                      </p:cBhvr>
                                    </p:animEffect>
                                  </p:childTnLst>
                                </p:cTn>
                              </p:par>
                              <p:par>
                                <p:cTn id="8" presetID="10" presetClass="entr" presetSubtype="0" fill="hold" nodeType="withEffect">
                                  <p:stCondLst>
                                    <p:cond delay="0"/>
                                  </p:stCondLst>
                                  <p:childTnLst>
                                    <p:set>
                                      <p:cBhvr>
                                        <p:cTn id="9" dur="1" fill="hold">
                                          <p:stCondLst>
                                            <p:cond delay="0"/>
                                          </p:stCondLst>
                                        </p:cTn>
                                        <p:tgtEl>
                                          <p:spTgt spid="926"/>
                                        </p:tgtEl>
                                        <p:attrNameLst>
                                          <p:attrName>style.visibility</p:attrName>
                                        </p:attrNameLst>
                                      </p:cBhvr>
                                      <p:to>
                                        <p:strVal val="visible"/>
                                      </p:to>
                                    </p:set>
                                    <p:animEffect transition="in" filter="fade">
                                      <p:cBhvr>
                                        <p:cTn id="10" dur="500"/>
                                        <p:tgtEl>
                                          <p:spTgt spid="926"/>
                                        </p:tgtEl>
                                      </p:cBhvr>
                                    </p:animEffect>
                                  </p:childTnLst>
                                </p:cTn>
                              </p:par>
                              <p:par>
                                <p:cTn id="11" presetID="10" presetClass="entr" presetSubtype="0" fill="hold" nodeType="withEffect">
                                  <p:stCondLst>
                                    <p:cond delay="0"/>
                                  </p:stCondLst>
                                  <p:childTnLst>
                                    <p:set>
                                      <p:cBhvr>
                                        <p:cTn id="12" dur="1" fill="hold">
                                          <p:stCondLst>
                                            <p:cond delay="0"/>
                                          </p:stCondLst>
                                        </p:cTn>
                                        <p:tgtEl>
                                          <p:spTgt spid="929"/>
                                        </p:tgtEl>
                                        <p:attrNameLst>
                                          <p:attrName>style.visibility</p:attrName>
                                        </p:attrNameLst>
                                      </p:cBhvr>
                                      <p:to>
                                        <p:strVal val="visible"/>
                                      </p:to>
                                    </p:set>
                                    <p:animEffect transition="in" filter="fade">
                                      <p:cBhvr>
                                        <p:cTn id="13" dur="500"/>
                                        <p:tgtEl>
                                          <p:spTgt spid="9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32"/>
                                        </p:tgtEl>
                                        <p:attrNameLst>
                                          <p:attrName>style.visibility</p:attrName>
                                        </p:attrNameLst>
                                      </p:cBhvr>
                                      <p:to>
                                        <p:strVal val="visible"/>
                                      </p:to>
                                    </p:set>
                                    <p:animEffect transition="in" filter="fade">
                                      <p:cBhvr>
                                        <p:cTn id="18" dur="500"/>
                                        <p:tgtEl>
                                          <p:spTgt spid="932"/>
                                        </p:tgtEl>
                                      </p:cBhvr>
                                    </p:animEffect>
                                  </p:childTnLst>
                                </p:cTn>
                              </p:par>
                              <p:par>
                                <p:cTn id="19" presetID="10" presetClass="entr" presetSubtype="0" fill="hold" nodeType="withEffect">
                                  <p:stCondLst>
                                    <p:cond delay="0"/>
                                  </p:stCondLst>
                                  <p:childTnLst>
                                    <p:set>
                                      <p:cBhvr>
                                        <p:cTn id="20" dur="1" fill="hold">
                                          <p:stCondLst>
                                            <p:cond delay="0"/>
                                          </p:stCondLst>
                                        </p:cTn>
                                        <p:tgtEl>
                                          <p:spTgt spid="928"/>
                                        </p:tgtEl>
                                        <p:attrNameLst>
                                          <p:attrName>style.visibility</p:attrName>
                                        </p:attrNameLst>
                                      </p:cBhvr>
                                      <p:to>
                                        <p:strVal val="visible"/>
                                      </p:to>
                                    </p:set>
                                    <p:animEffect transition="in" filter="fade">
                                      <p:cBhvr>
                                        <p:cTn id="21" dur="500"/>
                                        <p:tgtEl>
                                          <p:spTgt spid="9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33"/>
                                        </p:tgtEl>
                                        <p:attrNameLst>
                                          <p:attrName>style.visibility</p:attrName>
                                        </p:attrNameLst>
                                      </p:cBhvr>
                                      <p:to>
                                        <p:strVal val="visible"/>
                                      </p:to>
                                    </p:set>
                                    <p:animEffect transition="in" filter="fade">
                                      <p:cBhvr>
                                        <p:cTn id="26" dur="500"/>
                                        <p:tgtEl>
                                          <p:spTgt spid="933"/>
                                        </p:tgtEl>
                                      </p:cBhvr>
                                    </p:animEffect>
                                  </p:childTnLst>
                                </p:cTn>
                              </p:par>
                              <p:par>
                                <p:cTn id="27" presetID="10" presetClass="entr" presetSubtype="0" fill="hold" nodeType="withEffect">
                                  <p:stCondLst>
                                    <p:cond delay="0"/>
                                  </p:stCondLst>
                                  <p:childTnLst>
                                    <p:set>
                                      <p:cBhvr>
                                        <p:cTn id="28" dur="1" fill="hold">
                                          <p:stCondLst>
                                            <p:cond delay="0"/>
                                          </p:stCondLst>
                                        </p:cTn>
                                        <p:tgtEl>
                                          <p:spTgt spid="930"/>
                                        </p:tgtEl>
                                        <p:attrNameLst>
                                          <p:attrName>style.visibility</p:attrName>
                                        </p:attrNameLst>
                                      </p:cBhvr>
                                      <p:to>
                                        <p:strVal val="visible"/>
                                      </p:to>
                                    </p:set>
                                    <p:animEffect transition="in" filter="fade">
                                      <p:cBhvr>
                                        <p:cTn id="29" dur="500"/>
                                        <p:tgtEl>
                                          <p:spTgt spid="930"/>
                                        </p:tgtEl>
                                      </p:cBhvr>
                                    </p:animEffect>
                                  </p:childTnLst>
                                </p:cTn>
                              </p:par>
                              <p:par>
                                <p:cTn id="30" presetID="10" presetClass="entr" presetSubtype="0" fill="hold" nodeType="withEffect">
                                  <p:stCondLst>
                                    <p:cond delay="0"/>
                                  </p:stCondLst>
                                  <p:childTnLst>
                                    <p:set>
                                      <p:cBhvr>
                                        <p:cTn id="31" dur="1" fill="hold">
                                          <p:stCondLst>
                                            <p:cond delay="0"/>
                                          </p:stCondLst>
                                        </p:cTn>
                                        <p:tgtEl>
                                          <p:spTgt spid="935"/>
                                        </p:tgtEl>
                                        <p:attrNameLst>
                                          <p:attrName>style.visibility</p:attrName>
                                        </p:attrNameLst>
                                      </p:cBhvr>
                                      <p:to>
                                        <p:strVal val="visible"/>
                                      </p:to>
                                    </p:set>
                                    <p:animEffect transition="in" filter="fade">
                                      <p:cBhvr>
                                        <p:cTn id="32" dur="500"/>
                                        <p:tgtEl>
                                          <p:spTgt spid="935"/>
                                        </p:tgtEl>
                                      </p:cBhvr>
                                    </p:animEffect>
                                  </p:childTnLst>
                                </p:cTn>
                              </p:par>
                              <p:par>
                                <p:cTn id="33" presetID="10" presetClass="entr" presetSubtype="0" fill="hold" nodeType="withEffect">
                                  <p:stCondLst>
                                    <p:cond delay="0"/>
                                  </p:stCondLst>
                                  <p:childTnLst>
                                    <p:set>
                                      <p:cBhvr>
                                        <p:cTn id="34" dur="1" fill="hold">
                                          <p:stCondLst>
                                            <p:cond delay="0"/>
                                          </p:stCondLst>
                                        </p:cTn>
                                        <p:tgtEl>
                                          <p:spTgt spid="934"/>
                                        </p:tgtEl>
                                        <p:attrNameLst>
                                          <p:attrName>style.visibility</p:attrName>
                                        </p:attrNameLst>
                                      </p:cBhvr>
                                      <p:to>
                                        <p:strVal val="visible"/>
                                      </p:to>
                                    </p:set>
                                    <p:animEffect transition="in" filter="fade">
                                      <p:cBhvr>
                                        <p:cTn id="35" dur="500"/>
                                        <p:tgtEl>
                                          <p:spTgt spid="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940" name="Google Shape;940;p26"/>
          <p:cNvPicPr preferRelativeResize="0"/>
          <p:nvPr/>
        </p:nvPicPr>
        <p:blipFill rotWithShape="1">
          <a:blip r:embed="rId3">
            <a:alphaModFix/>
          </a:blip>
          <a:srcRect/>
          <a:stretch/>
        </p:blipFill>
        <p:spPr>
          <a:xfrm>
            <a:off x="349316" y="2702300"/>
            <a:ext cx="6724995" cy="4476980"/>
          </a:xfrm>
          <a:prstGeom prst="rect">
            <a:avLst/>
          </a:prstGeom>
          <a:noFill/>
          <a:ln>
            <a:noFill/>
          </a:ln>
          <a:effectLst>
            <a:outerShdw blurRad="292100" dist="139700" dir="2700000" algn="tl" rotWithShape="0">
              <a:srgbClr val="333333">
                <a:alpha val="64705"/>
              </a:srgbClr>
            </a:outerShdw>
          </a:effectLst>
        </p:spPr>
      </p:pic>
      <p:pic>
        <p:nvPicPr>
          <p:cNvPr id="941" name="Google Shape;941;p26"/>
          <p:cNvPicPr preferRelativeResize="0"/>
          <p:nvPr/>
        </p:nvPicPr>
        <p:blipFill rotWithShape="1">
          <a:blip r:embed="rId4">
            <a:alphaModFix/>
          </a:blip>
          <a:srcRect/>
          <a:stretch/>
        </p:blipFill>
        <p:spPr>
          <a:xfrm>
            <a:off x="5695961" y="3088880"/>
            <a:ext cx="6121911" cy="4972466"/>
          </a:xfrm>
          <a:prstGeom prst="rect">
            <a:avLst/>
          </a:prstGeom>
          <a:noFill/>
          <a:ln>
            <a:noFill/>
          </a:ln>
        </p:spPr>
      </p:pic>
      <p:pic>
        <p:nvPicPr>
          <p:cNvPr id="942" name="Google Shape;942;p26"/>
          <p:cNvPicPr preferRelativeResize="0"/>
          <p:nvPr/>
        </p:nvPicPr>
        <p:blipFill rotWithShape="1">
          <a:blip r:embed="rId5">
            <a:alphaModFix/>
          </a:blip>
          <a:srcRect/>
          <a:stretch/>
        </p:blipFill>
        <p:spPr>
          <a:xfrm>
            <a:off x="8792697" y="4583072"/>
            <a:ext cx="8758563" cy="4329485"/>
          </a:xfrm>
          <a:prstGeom prst="rect">
            <a:avLst/>
          </a:prstGeom>
          <a:noFill/>
          <a:ln>
            <a:noFill/>
          </a:ln>
        </p:spPr>
      </p:pic>
      <p:sp>
        <p:nvSpPr>
          <p:cNvPr id="943" name="Google Shape;943;p26"/>
          <p:cNvSpPr txBox="1"/>
          <p:nvPr/>
        </p:nvSpPr>
        <p:spPr>
          <a:xfrm>
            <a:off x="1204673" y="2148302"/>
            <a:ext cx="5014283" cy="507831"/>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Black"/>
                <a:ea typeface="Poppins Black"/>
                <a:cs typeface="Poppins Black"/>
                <a:sym typeface="Poppins Black"/>
              </a:rPr>
              <a:t>Question in PowerPoint</a:t>
            </a:r>
            <a:endParaRPr/>
          </a:p>
        </p:txBody>
      </p:sp>
      <p:sp>
        <p:nvSpPr>
          <p:cNvPr id="944" name="Google Shape;944;p26"/>
          <p:cNvSpPr txBox="1"/>
          <p:nvPr/>
        </p:nvSpPr>
        <p:spPr>
          <a:xfrm>
            <a:off x="6401738" y="2154561"/>
            <a:ext cx="5014283" cy="1177245"/>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Black"/>
                <a:ea typeface="Poppins Black"/>
                <a:cs typeface="Poppins Black"/>
                <a:sym typeface="Poppins Black"/>
              </a:rPr>
              <a:t>Individuals Brainstorm Within Their Group </a:t>
            </a:r>
            <a:br>
              <a:rPr lang="en-SG" sz="2700">
                <a:solidFill>
                  <a:srgbClr val="757070"/>
                </a:solidFill>
                <a:latin typeface="Poppins Black"/>
                <a:ea typeface="Poppins Black"/>
                <a:cs typeface="Poppins Black"/>
                <a:sym typeface="Poppins Black"/>
              </a:rPr>
            </a:br>
            <a:r>
              <a:rPr lang="en-SG" sz="1650" b="1">
                <a:solidFill>
                  <a:srgbClr val="757070"/>
                </a:solidFill>
                <a:latin typeface="Poppins Black"/>
                <a:ea typeface="Poppins Black"/>
                <a:cs typeface="Poppins Black"/>
                <a:sym typeface="Poppins Black"/>
              </a:rPr>
              <a:t>(original entry not colour coded)</a:t>
            </a:r>
            <a:endParaRPr sz="2700" b="1">
              <a:solidFill>
                <a:srgbClr val="757070"/>
              </a:solidFill>
              <a:latin typeface="Poppins Black"/>
              <a:ea typeface="Poppins Black"/>
              <a:cs typeface="Poppins Black"/>
              <a:sym typeface="Poppins Black"/>
            </a:endParaRPr>
          </a:p>
        </p:txBody>
      </p:sp>
      <p:sp>
        <p:nvSpPr>
          <p:cNvPr id="945" name="Google Shape;945;p26"/>
          <p:cNvSpPr txBox="1"/>
          <p:nvPr/>
        </p:nvSpPr>
        <p:spPr>
          <a:xfrm>
            <a:off x="10664837" y="3902669"/>
            <a:ext cx="5014283" cy="923330"/>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757070"/>
                </a:solidFill>
                <a:latin typeface="Poppins Black"/>
                <a:ea typeface="Poppins Black"/>
                <a:cs typeface="Poppins Black"/>
                <a:sym typeface="Poppins Black"/>
              </a:rPr>
              <a:t>Colour Code To Relate Answers To Framework</a:t>
            </a:r>
            <a:endParaRPr/>
          </a:p>
        </p:txBody>
      </p:sp>
      <p:sp>
        <p:nvSpPr>
          <p:cNvPr id="946" name="Google Shape;946;p26"/>
          <p:cNvSpPr/>
          <p:nvPr/>
        </p:nvSpPr>
        <p:spPr>
          <a:xfrm>
            <a:off x="14390416" y="5083052"/>
            <a:ext cx="3025175" cy="3566160"/>
          </a:xfrm>
          <a:prstGeom prst="rect">
            <a:avLst/>
          </a:prstGeom>
          <a:noFill/>
          <a:ln w="381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cxnSp>
        <p:nvCxnSpPr>
          <p:cNvPr id="947" name="Google Shape;947;p26"/>
          <p:cNvCxnSpPr/>
          <p:nvPr/>
        </p:nvCxnSpPr>
        <p:spPr>
          <a:xfrm flipH="1">
            <a:off x="16272290" y="4105448"/>
            <a:ext cx="333873" cy="813789"/>
          </a:xfrm>
          <a:prstGeom prst="straightConnector1">
            <a:avLst/>
          </a:prstGeom>
          <a:noFill/>
          <a:ln w="9525" cap="flat" cmpd="sng">
            <a:solidFill>
              <a:srgbClr val="C00000"/>
            </a:solidFill>
            <a:prstDash val="solid"/>
            <a:miter lim="800000"/>
            <a:headEnd type="none" w="sm" len="sm"/>
            <a:tailEnd type="triangle" w="med" len="med"/>
          </a:ln>
        </p:spPr>
      </p:cxnSp>
      <p:sp>
        <p:nvSpPr>
          <p:cNvPr id="948" name="Google Shape;948;p26"/>
          <p:cNvSpPr txBox="1"/>
          <p:nvPr/>
        </p:nvSpPr>
        <p:spPr>
          <a:xfrm>
            <a:off x="15550530" y="2740234"/>
            <a:ext cx="2111267" cy="14773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1800">
                <a:solidFill>
                  <a:srgbClr val="757070"/>
                </a:solidFill>
                <a:highlight>
                  <a:srgbClr val="FFFF00"/>
                </a:highlight>
                <a:latin typeface="Poppins Light"/>
                <a:ea typeface="Poppins Light"/>
                <a:cs typeface="Poppins Light"/>
                <a:sym typeface="Poppins Light"/>
              </a:rPr>
              <a:t>Instructor inputs framework and colour codes the responses during break</a:t>
            </a:r>
            <a:endParaRPr/>
          </a:p>
        </p:txBody>
      </p:sp>
      <p:sp>
        <p:nvSpPr>
          <p:cNvPr id="949" name="Google Shape;949;p26"/>
          <p:cNvSpPr txBox="1"/>
          <p:nvPr/>
        </p:nvSpPr>
        <p:spPr>
          <a:xfrm>
            <a:off x="543845" y="224006"/>
            <a:ext cx="16958964" cy="104458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57070"/>
              </a:buClr>
              <a:buSzPts val="6600"/>
              <a:buFont typeface="Calibri"/>
              <a:buNone/>
            </a:pPr>
            <a:r>
              <a:rPr lang="en-SG" sz="6600">
                <a:solidFill>
                  <a:srgbClr val="757070"/>
                </a:solidFill>
                <a:latin typeface="Calibri"/>
                <a:ea typeface="Calibri"/>
                <a:cs typeface="Calibri"/>
                <a:sym typeface="Calibri"/>
              </a:rPr>
              <a:t>Application of Padlet</a:t>
            </a:r>
            <a:endParaRPr/>
          </a:p>
        </p:txBody>
      </p:sp>
      <p:sp>
        <p:nvSpPr>
          <p:cNvPr id="12" name="Google Shape;885;p22">
            <a:extLst>
              <a:ext uri="{FF2B5EF4-FFF2-40B4-BE49-F238E27FC236}">
                <a16:creationId xmlns:a16="http://schemas.microsoft.com/office/drawing/2014/main" id="{C93F0BF6-B3BF-47AF-9A21-4C0492D123FE}"/>
              </a:ext>
            </a:extLst>
          </p:cNvPr>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28</a:t>
            </a:fld>
            <a:endParaRPr dirty="0">
              <a:solidFill>
                <a:srgbClr val="757070"/>
              </a:solidFill>
              <a:latin typeface="Calibri"/>
              <a:ea typeface="Calibri"/>
              <a:cs typeface="Calibri"/>
              <a:sym typeface="Calibri"/>
            </a:endParaRPr>
          </a:p>
        </p:txBody>
      </p:sp>
      <p:sp>
        <p:nvSpPr>
          <p:cNvPr id="13" name="Oval 12">
            <a:extLst>
              <a:ext uri="{FF2B5EF4-FFF2-40B4-BE49-F238E27FC236}">
                <a16:creationId xmlns:a16="http://schemas.microsoft.com/office/drawing/2014/main" id="{5288BEF1-8B85-4E9A-91B6-6E1C3BFC4DA2}"/>
              </a:ext>
            </a:extLst>
          </p:cNvPr>
          <p:cNvSpPr/>
          <p:nvPr/>
        </p:nvSpPr>
        <p:spPr>
          <a:xfrm>
            <a:off x="17744155" y="224006"/>
            <a:ext cx="509143" cy="547688"/>
          </a:xfrm>
          <a:prstGeom prst="ellipse">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3"/>
                                        </p:tgtEl>
                                        <p:attrNameLst>
                                          <p:attrName>style.visibility</p:attrName>
                                        </p:attrNameLst>
                                      </p:cBhvr>
                                      <p:to>
                                        <p:strVal val="visible"/>
                                      </p:to>
                                    </p:set>
                                    <p:animEffect transition="in" filter="fade">
                                      <p:cBhvr>
                                        <p:cTn id="7" dur="500"/>
                                        <p:tgtEl>
                                          <p:spTgt spid="943"/>
                                        </p:tgtEl>
                                      </p:cBhvr>
                                    </p:animEffect>
                                  </p:childTnLst>
                                </p:cTn>
                              </p:par>
                              <p:par>
                                <p:cTn id="8" presetID="10" presetClass="entr" presetSubtype="0" fill="hold" nodeType="withEffect">
                                  <p:stCondLst>
                                    <p:cond delay="0"/>
                                  </p:stCondLst>
                                  <p:childTnLst>
                                    <p:set>
                                      <p:cBhvr>
                                        <p:cTn id="9" dur="1" fill="hold">
                                          <p:stCondLst>
                                            <p:cond delay="0"/>
                                          </p:stCondLst>
                                        </p:cTn>
                                        <p:tgtEl>
                                          <p:spTgt spid="940"/>
                                        </p:tgtEl>
                                        <p:attrNameLst>
                                          <p:attrName>style.visibility</p:attrName>
                                        </p:attrNameLst>
                                      </p:cBhvr>
                                      <p:to>
                                        <p:strVal val="visible"/>
                                      </p:to>
                                    </p:set>
                                    <p:animEffect transition="in" filter="fade">
                                      <p:cBhvr>
                                        <p:cTn id="10" dur="500"/>
                                        <p:tgtEl>
                                          <p:spTgt spid="9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44"/>
                                        </p:tgtEl>
                                        <p:attrNameLst>
                                          <p:attrName>style.visibility</p:attrName>
                                        </p:attrNameLst>
                                      </p:cBhvr>
                                      <p:to>
                                        <p:strVal val="visible"/>
                                      </p:to>
                                    </p:set>
                                    <p:animEffect transition="in" filter="fade">
                                      <p:cBhvr>
                                        <p:cTn id="15" dur="500"/>
                                        <p:tgtEl>
                                          <p:spTgt spid="944"/>
                                        </p:tgtEl>
                                      </p:cBhvr>
                                    </p:animEffect>
                                  </p:childTnLst>
                                </p:cTn>
                              </p:par>
                              <p:par>
                                <p:cTn id="16" presetID="10" presetClass="entr" presetSubtype="0" fill="hold" nodeType="withEffect">
                                  <p:stCondLst>
                                    <p:cond delay="0"/>
                                  </p:stCondLst>
                                  <p:childTnLst>
                                    <p:set>
                                      <p:cBhvr>
                                        <p:cTn id="17" dur="1" fill="hold">
                                          <p:stCondLst>
                                            <p:cond delay="0"/>
                                          </p:stCondLst>
                                        </p:cTn>
                                        <p:tgtEl>
                                          <p:spTgt spid="941"/>
                                        </p:tgtEl>
                                        <p:attrNameLst>
                                          <p:attrName>style.visibility</p:attrName>
                                        </p:attrNameLst>
                                      </p:cBhvr>
                                      <p:to>
                                        <p:strVal val="visible"/>
                                      </p:to>
                                    </p:set>
                                    <p:animEffect transition="in" filter="fade">
                                      <p:cBhvr>
                                        <p:cTn id="18" dur="500"/>
                                        <p:tgtEl>
                                          <p:spTgt spid="94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45"/>
                                        </p:tgtEl>
                                        <p:attrNameLst>
                                          <p:attrName>style.visibility</p:attrName>
                                        </p:attrNameLst>
                                      </p:cBhvr>
                                      <p:to>
                                        <p:strVal val="visible"/>
                                      </p:to>
                                    </p:set>
                                    <p:animEffect transition="in" filter="fade">
                                      <p:cBhvr>
                                        <p:cTn id="23" dur="500"/>
                                        <p:tgtEl>
                                          <p:spTgt spid="945"/>
                                        </p:tgtEl>
                                      </p:cBhvr>
                                    </p:animEffect>
                                  </p:childTnLst>
                                </p:cTn>
                              </p:par>
                              <p:par>
                                <p:cTn id="24" presetID="10" presetClass="entr" presetSubtype="0" fill="hold" nodeType="withEffect">
                                  <p:stCondLst>
                                    <p:cond delay="0"/>
                                  </p:stCondLst>
                                  <p:childTnLst>
                                    <p:set>
                                      <p:cBhvr>
                                        <p:cTn id="25" dur="1" fill="hold">
                                          <p:stCondLst>
                                            <p:cond delay="0"/>
                                          </p:stCondLst>
                                        </p:cTn>
                                        <p:tgtEl>
                                          <p:spTgt spid="942"/>
                                        </p:tgtEl>
                                        <p:attrNameLst>
                                          <p:attrName>style.visibility</p:attrName>
                                        </p:attrNameLst>
                                      </p:cBhvr>
                                      <p:to>
                                        <p:strVal val="visible"/>
                                      </p:to>
                                    </p:set>
                                    <p:animEffect transition="in" filter="fade">
                                      <p:cBhvr>
                                        <p:cTn id="26" dur="500"/>
                                        <p:tgtEl>
                                          <p:spTgt spid="94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46"/>
                                        </p:tgtEl>
                                        <p:attrNameLst>
                                          <p:attrName>style.visibility</p:attrName>
                                        </p:attrNameLst>
                                      </p:cBhvr>
                                      <p:to>
                                        <p:strVal val="visible"/>
                                      </p:to>
                                    </p:set>
                                    <p:animEffect transition="in" filter="fade">
                                      <p:cBhvr>
                                        <p:cTn id="31" dur="500"/>
                                        <p:tgtEl>
                                          <p:spTgt spid="946"/>
                                        </p:tgtEl>
                                      </p:cBhvr>
                                    </p:animEffect>
                                  </p:childTnLst>
                                </p:cTn>
                              </p:par>
                              <p:par>
                                <p:cTn id="32" presetID="10" presetClass="entr" presetSubtype="0" fill="hold" nodeType="withEffect">
                                  <p:stCondLst>
                                    <p:cond delay="0"/>
                                  </p:stCondLst>
                                  <p:childTnLst>
                                    <p:set>
                                      <p:cBhvr>
                                        <p:cTn id="33" dur="1" fill="hold">
                                          <p:stCondLst>
                                            <p:cond delay="0"/>
                                          </p:stCondLst>
                                        </p:cTn>
                                        <p:tgtEl>
                                          <p:spTgt spid="947"/>
                                        </p:tgtEl>
                                        <p:attrNameLst>
                                          <p:attrName>style.visibility</p:attrName>
                                        </p:attrNameLst>
                                      </p:cBhvr>
                                      <p:to>
                                        <p:strVal val="visible"/>
                                      </p:to>
                                    </p:set>
                                    <p:animEffect transition="in" filter="fade">
                                      <p:cBhvr>
                                        <p:cTn id="34" dur="500"/>
                                        <p:tgtEl>
                                          <p:spTgt spid="947"/>
                                        </p:tgtEl>
                                      </p:cBhvr>
                                    </p:animEffect>
                                  </p:childTnLst>
                                </p:cTn>
                              </p:par>
                              <p:par>
                                <p:cTn id="35" presetID="10" presetClass="entr" presetSubtype="0" fill="hold" nodeType="withEffect">
                                  <p:stCondLst>
                                    <p:cond delay="0"/>
                                  </p:stCondLst>
                                  <p:childTnLst>
                                    <p:set>
                                      <p:cBhvr>
                                        <p:cTn id="36" dur="1" fill="hold">
                                          <p:stCondLst>
                                            <p:cond delay="0"/>
                                          </p:stCondLst>
                                        </p:cTn>
                                        <p:tgtEl>
                                          <p:spTgt spid="948"/>
                                        </p:tgtEl>
                                        <p:attrNameLst>
                                          <p:attrName>style.visibility</p:attrName>
                                        </p:attrNameLst>
                                      </p:cBhvr>
                                      <p:to>
                                        <p:strVal val="visible"/>
                                      </p:to>
                                    </p:set>
                                    <p:animEffect transition="in" filter="fade">
                                      <p:cBhvr>
                                        <p:cTn id="37" dur="500"/>
                                        <p:tgtEl>
                                          <p:spTgt spid="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AF46E1-A760-466F-9D8F-A97D53619634}"/>
              </a:ext>
            </a:extLst>
          </p:cNvPr>
          <p:cNvSpPr txBox="1"/>
          <p:nvPr/>
        </p:nvSpPr>
        <p:spPr>
          <a:xfrm>
            <a:off x="2086494" y="2942705"/>
            <a:ext cx="14115012" cy="1015663"/>
          </a:xfrm>
          <a:prstGeom prst="rect">
            <a:avLst/>
          </a:prstGeom>
          <a:noFill/>
        </p:spPr>
        <p:txBody>
          <a:bodyPr wrap="square" rtlCol="0">
            <a:spAutoFit/>
          </a:bodyPr>
          <a:lstStyle/>
          <a:p>
            <a:r>
              <a:rPr lang="en-SG" sz="6000" dirty="0"/>
              <a:t>How else can you make learning stick?</a:t>
            </a:r>
          </a:p>
        </p:txBody>
      </p:sp>
      <p:pic>
        <p:nvPicPr>
          <p:cNvPr id="6" name="btnInknoeActivity">
            <a:extLst>
              <a:ext uri="{FF2B5EF4-FFF2-40B4-BE49-F238E27FC236}">
                <a16:creationId xmlns:a16="http://schemas.microsoft.com/office/drawing/2014/main" id="{97E7AF6F-CC17-45BE-909E-0273C52914E3}"/>
              </a:ext>
            </a:extLst>
          </p:cNvPr>
          <p:cNvPicPr>
            <a:picLocks noChangeAspect="1"/>
          </p:cNvPicPr>
          <p:nvPr>
            <p:custDataLst>
              <p:tags r:id="rId1"/>
            </p:custDataLst>
          </p:nvPr>
        </p:nvPicPr>
        <p:blipFill>
          <a:blip r:embed="rId3" r:link="rId4"/>
          <a:stretch>
            <a:fillRect/>
          </a:stretch>
        </p:blipFill>
        <p:spPr>
          <a:xfrm>
            <a:off x="8034227" y="8858250"/>
            <a:ext cx="2219546" cy="571500"/>
          </a:xfrm>
          <a:prstGeom prst="rect">
            <a:avLst/>
          </a:prstGeom>
        </p:spPr>
      </p:pic>
    </p:spTree>
    <p:extLst>
      <p:ext uri="{BB962C8B-B14F-4D97-AF65-F5344CB8AC3E}">
        <p14:creationId xmlns:p14="http://schemas.microsoft.com/office/powerpoint/2010/main" val="3022543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close up of a logo&#10;&#10;Description automatically generated">
            <a:extLst>
              <a:ext uri="{FF2B5EF4-FFF2-40B4-BE49-F238E27FC236}">
                <a16:creationId xmlns:a16="http://schemas.microsoft.com/office/drawing/2014/main" id="{3137A834-2D89-4649-A815-90B7328C65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83491" y="4871679"/>
            <a:ext cx="2924589" cy="2924589"/>
          </a:xfrm>
          <a:prstGeom prst="rect">
            <a:avLst/>
          </a:prstGeom>
          <a:solidFill>
            <a:schemeClr val="bg1">
              <a:alpha val="0"/>
            </a:schemeClr>
          </a:solidFill>
        </p:spPr>
      </p:pic>
      <p:sp>
        <p:nvSpPr>
          <p:cNvPr id="17" name="TextBox 16">
            <a:extLst>
              <a:ext uri="{FF2B5EF4-FFF2-40B4-BE49-F238E27FC236}">
                <a16:creationId xmlns:a16="http://schemas.microsoft.com/office/drawing/2014/main" id="{2FF78447-78F5-410A-ADA5-3FB7A6187EBA}"/>
              </a:ext>
            </a:extLst>
          </p:cNvPr>
          <p:cNvSpPr txBox="1"/>
          <p:nvPr/>
        </p:nvSpPr>
        <p:spPr>
          <a:xfrm>
            <a:off x="3583879" y="7916724"/>
            <a:ext cx="3323811" cy="646331"/>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FF"/>
                </a:solidFill>
                <a:effectLst/>
                <a:uLnTx/>
                <a:uFillTx/>
                <a:latin typeface="Source Sans Pro"/>
                <a:ea typeface="+mn-ea"/>
                <a:cs typeface="+mn-cs"/>
              </a:rPr>
              <a:t>ClassPoint</a:t>
            </a:r>
            <a:r>
              <a:rPr kumimoji="0" lang="en-US" sz="3600" b="1" i="0" u="none" strike="noStrike" kern="1200" cap="none" spc="0" normalizeH="0" baseline="0" noProof="0" dirty="0">
                <a:ln>
                  <a:noFill/>
                </a:ln>
                <a:solidFill>
                  <a:srgbClr val="FFFFFF"/>
                </a:solidFill>
                <a:effectLst/>
                <a:uLnTx/>
                <a:uFillTx/>
                <a:latin typeface="Source Sans Pro"/>
                <a:ea typeface="+mn-ea"/>
                <a:cs typeface="+mn-cs"/>
              </a:rPr>
              <a:t> PRO</a:t>
            </a:r>
          </a:p>
        </p:txBody>
      </p:sp>
      <p:sp>
        <p:nvSpPr>
          <p:cNvPr id="20" name="Rectangle: Rounded Corners 19">
            <a:extLst>
              <a:ext uri="{FF2B5EF4-FFF2-40B4-BE49-F238E27FC236}">
                <a16:creationId xmlns:a16="http://schemas.microsoft.com/office/drawing/2014/main" id="{92DE147C-8CBA-4C7F-B5CF-3BF4E05CDB1C}"/>
              </a:ext>
            </a:extLst>
          </p:cNvPr>
          <p:cNvSpPr/>
          <p:nvPr/>
        </p:nvSpPr>
        <p:spPr>
          <a:xfrm>
            <a:off x="2064026" y="439491"/>
            <a:ext cx="14159947" cy="4067602"/>
          </a:xfrm>
          <a:prstGeom prst="roundRect">
            <a:avLst/>
          </a:prstGeom>
          <a:solidFill>
            <a:schemeClr val="bg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SG" sz="2800" b="0" i="0" u="none" strike="noStrike" kern="1200" cap="none" spc="0" normalizeH="0" baseline="0" noProof="0">
              <a:ln>
                <a:noFill/>
              </a:ln>
              <a:solidFill>
                <a:srgbClr val="171C30"/>
              </a:solidFill>
              <a:effectLst/>
              <a:uLnTx/>
              <a:uFillTx/>
              <a:latin typeface="Source Sans Pro"/>
              <a:ea typeface="+mn-ea"/>
              <a:cs typeface="+mn-cs"/>
            </a:endParaRPr>
          </a:p>
        </p:txBody>
      </p:sp>
      <p:sp>
        <p:nvSpPr>
          <p:cNvPr id="3" name="Title 2">
            <a:extLst>
              <a:ext uri="{FF2B5EF4-FFF2-40B4-BE49-F238E27FC236}">
                <a16:creationId xmlns:a16="http://schemas.microsoft.com/office/drawing/2014/main" id="{7B8C8E07-7CD3-4BD9-9555-54FEEE86C0B2}"/>
              </a:ext>
            </a:extLst>
          </p:cNvPr>
          <p:cNvSpPr>
            <a:spLocks noGrp="1"/>
          </p:cNvSpPr>
          <p:nvPr>
            <p:ph type="title"/>
          </p:nvPr>
        </p:nvSpPr>
        <p:spPr>
          <a:xfrm>
            <a:off x="2535306" y="758374"/>
            <a:ext cx="12877800" cy="3748719"/>
          </a:xfrm>
          <a:noFill/>
        </p:spPr>
        <p:txBody>
          <a:bodyPr/>
          <a:lstStyle/>
          <a:p>
            <a:pPr algn="ctr"/>
            <a:r>
              <a:rPr lang="en-US" sz="8800" dirty="0">
                <a:gradFill>
                  <a:gsLst>
                    <a:gs pos="50000">
                      <a:srgbClr val="EF5578"/>
                    </a:gs>
                    <a:gs pos="100000">
                      <a:srgbClr val="6784FF"/>
                    </a:gs>
                    <a:gs pos="0">
                      <a:srgbClr val="66CCFF"/>
                    </a:gs>
                  </a:gsLst>
                  <a:lin ang="9000000" scaled="0"/>
                </a:gradFill>
              </a:rPr>
              <a:t>Quiz competition at the end…ATTRACTIVE Prizes to be won!</a:t>
            </a:r>
            <a:endParaRPr lang="en-SG" sz="8800" dirty="0"/>
          </a:p>
        </p:txBody>
      </p:sp>
      <p:sp>
        <p:nvSpPr>
          <p:cNvPr id="12" name="TextBox 11">
            <a:extLst>
              <a:ext uri="{FF2B5EF4-FFF2-40B4-BE49-F238E27FC236}">
                <a16:creationId xmlns:a16="http://schemas.microsoft.com/office/drawing/2014/main" id="{5EFB0177-97C0-4768-9EEA-5F63635D9FAF}"/>
              </a:ext>
            </a:extLst>
          </p:cNvPr>
          <p:cNvSpPr txBox="1"/>
          <p:nvPr/>
        </p:nvSpPr>
        <p:spPr>
          <a:xfrm>
            <a:off x="9959843" y="7916724"/>
            <a:ext cx="4744278" cy="1200329"/>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ource Sans Pro"/>
                <a:ea typeface="+mn-ea"/>
                <a:cs typeface="+mn-cs"/>
              </a:rPr>
              <a:t>Amazon Gift Vouchers</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Source Sans Pro"/>
                <a:ea typeface="+mn-ea"/>
                <a:cs typeface="+mn-cs"/>
              </a:rPr>
              <a:t>$20 / $15 / $10</a:t>
            </a:r>
            <a:endParaRPr kumimoji="0" lang="en-SG" sz="3600" b="0" i="0" u="none" strike="noStrike" kern="1200" cap="none" spc="0" normalizeH="0" baseline="0" noProof="0" dirty="0">
              <a:ln>
                <a:noFill/>
              </a:ln>
              <a:solidFill>
                <a:srgbClr val="FFFFFF"/>
              </a:solidFill>
              <a:effectLst/>
              <a:uLnTx/>
              <a:uFillTx/>
              <a:latin typeface="Source Sans Pro"/>
              <a:ea typeface="+mn-ea"/>
              <a:cs typeface="+mn-cs"/>
            </a:endParaRPr>
          </a:p>
        </p:txBody>
      </p:sp>
      <p:pic>
        <p:nvPicPr>
          <p:cNvPr id="5" name="Picture 4">
            <a:extLst>
              <a:ext uri="{FF2B5EF4-FFF2-40B4-BE49-F238E27FC236}">
                <a16:creationId xmlns:a16="http://schemas.microsoft.com/office/drawing/2014/main" id="{8018FEA2-CDE4-4D30-AD55-51C6432522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0679594" y="4906389"/>
            <a:ext cx="3008243" cy="2855169"/>
          </a:xfrm>
          <a:prstGeom prst="roundRect">
            <a:avLst>
              <a:gd name="adj" fmla="val 4599"/>
            </a:avLst>
          </a:prstGeom>
        </p:spPr>
      </p:pic>
    </p:spTree>
    <p:extLst>
      <p:ext uri="{BB962C8B-B14F-4D97-AF65-F5344CB8AC3E}">
        <p14:creationId xmlns:p14="http://schemas.microsoft.com/office/powerpoint/2010/main" val="801276599"/>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958"/>
        <p:cNvGrpSpPr/>
        <p:nvPr/>
      </p:nvGrpSpPr>
      <p:grpSpPr>
        <a:xfrm>
          <a:off x="0" y="0"/>
          <a:ext cx="0" cy="0"/>
          <a:chOff x="0" y="0"/>
          <a:chExt cx="0" cy="0"/>
        </a:xfrm>
      </p:grpSpPr>
      <p:sp>
        <p:nvSpPr>
          <p:cNvPr id="959" name="Google Shape;959;p28"/>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30</a:t>
            </a:fld>
            <a:endParaRPr>
              <a:solidFill>
                <a:srgbClr val="757070"/>
              </a:solidFill>
              <a:latin typeface="Calibri"/>
              <a:ea typeface="Calibri"/>
              <a:cs typeface="Calibri"/>
              <a:sym typeface="Calibri"/>
            </a:endParaRPr>
          </a:p>
        </p:txBody>
      </p:sp>
      <p:sp>
        <p:nvSpPr>
          <p:cNvPr id="960" name="Google Shape;960;p28"/>
          <p:cNvSpPr txBox="1"/>
          <p:nvPr/>
        </p:nvSpPr>
        <p:spPr>
          <a:xfrm>
            <a:off x="2535382" y="3777826"/>
            <a:ext cx="13217235" cy="196669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57070"/>
              </a:buClr>
              <a:buSzPts val="3600"/>
              <a:buFont typeface="Calibri"/>
              <a:buNone/>
            </a:pPr>
            <a:r>
              <a:rPr lang="en-SG" sz="2400" dirty="0">
                <a:solidFill>
                  <a:srgbClr val="757070"/>
                </a:solidFill>
                <a:latin typeface="Calibri"/>
                <a:ea typeface="Calibri"/>
                <a:cs typeface="Calibri"/>
                <a:sym typeface="Calibri"/>
              </a:rPr>
              <a:t>V: Other than using these tools, what else is needed to make </a:t>
            </a:r>
            <a:r>
              <a:rPr lang="en-SG" sz="4800" dirty="0">
                <a:solidFill>
                  <a:srgbClr val="757070"/>
                </a:solidFill>
                <a:latin typeface="Calibri"/>
                <a:ea typeface="Calibri"/>
                <a:cs typeface="Calibri"/>
                <a:sym typeface="Calibri"/>
              </a:rPr>
              <a:t>Learning Stick?</a:t>
            </a:r>
          </a:p>
          <a:p>
            <a:pPr marL="0" marR="0" lvl="0" indent="0" algn="ctr" rtl="0">
              <a:lnSpc>
                <a:spcPct val="90000"/>
              </a:lnSpc>
              <a:spcBef>
                <a:spcPts val="0"/>
              </a:spcBef>
              <a:spcAft>
                <a:spcPts val="0"/>
              </a:spcAft>
              <a:buClr>
                <a:srgbClr val="757070"/>
              </a:buClr>
              <a:buSzPts val="3600"/>
              <a:buFont typeface="Calibri"/>
              <a:buNone/>
            </a:pPr>
            <a:endParaRPr lang="en-SG" sz="4800" dirty="0">
              <a:solidFill>
                <a:srgbClr val="757070"/>
              </a:solidFill>
              <a:latin typeface="Calibri"/>
              <a:cs typeface="Calibri"/>
              <a:sym typeface="Calibri"/>
            </a:endParaRPr>
          </a:p>
          <a:p>
            <a:pPr marL="0" marR="0" lvl="0" indent="0" algn="ctr" rtl="0">
              <a:lnSpc>
                <a:spcPct val="90000"/>
              </a:lnSpc>
              <a:spcBef>
                <a:spcPts val="0"/>
              </a:spcBef>
              <a:spcAft>
                <a:spcPts val="0"/>
              </a:spcAft>
              <a:buClr>
                <a:srgbClr val="757070"/>
              </a:buClr>
              <a:buSzPts val="3600"/>
              <a:buFont typeface="Calibri"/>
              <a:buNone/>
            </a:pPr>
            <a:r>
              <a:rPr lang="en-SG" sz="4800" dirty="0">
                <a:solidFill>
                  <a:srgbClr val="757070"/>
                </a:solidFill>
                <a:latin typeface="Calibri"/>
                <a:cs typeface="Calibri"/>
                <a:sym typeface="Calibri"/>
              </a:rPr>
              <a:t>HN – create on slide on the fly</a:t>
            </a:r>
            <a:endParaRPr sz="105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965"/>
        <p:cNvGrpSpPr/>
        <p:nvPr/>
      </p:nvGrpSpPr>
      <p:grpSpPr>
        <a:xfrm>
          <a:off x="0" y="0"/>
          <a:ext cx="0" cy="0"/>
          <a:chOff x="0" y="0"/>
          <a:chExt cx="0" cy="0"/>
        </a:xfrm>
      </p:grpSpPr>
      <p:sp>
        <p:nvSpPr>
          <p:cNvPr id="966" name="Google Shape;966;p29"/>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31</a:t>
            </a:fld>
            <a:endParaRPr>
              <a:solidFill>
                <a:srgbClr val="757070"/>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CDA66F62-CDBA-4048-9375-E65FBC662D8F}"/>
              </a:ext>
            </a:extLst>
          </p:cNvPr>
          <p:cNvGrpSpPr/>
          <p:nvPr/>
        </p:nvGrpSpPr>
        <p:grpSpPr>
          <a:xfrm>
            <a:off x="1531498" y="2427943"/>
            <a:ext cx="16041883" cy="7946863"/>
            <a:chOff x="1531498" y="2427943"/>
            <a:chExt cx="16041883" cy="7946863"/>
          </a:xfrm>
        </p:grpSpPr>
        <p:pic>
          <p:nvPicPr>
            <p:cNvPr id="967" name="Google Shape;967;p29" descr="Shape&#10;&#10;Description automatically generated with low confidence"/>
            <p:cNvPicPr preferRelativeResize="0"/>
            <p:nvPr/>
          </p:nvPicPr>
          <p:blipFill rotWithShape="1">
            <a:blip r:embed="rId3">
              <a:alphaModFix/>
            </a:blip>
            <a:srcRect/>
            <a:stretch/>
          </p:blipFill>
          <p:spPr>
            <a:xfrm flipH="1">
              <a:off x="1531498" y="2548313"/>
              <a:ext cx="5716055" cy="6131024"/>
            </a:xfrm>
            <a:prstGeom prst="rect">
              <a:avLst/>
            </a:prstGeom>
            <a:noFill/>
            <a:ln>
              <a:noFill/>
            </a:ln>
          </p:spPr>
        </p:pic>
        <p:pic>
          <p:nvPicPr>
            <p:cNvPr id="969" name="Google Shape;969;p29" descr="A picture containing text, businesscard, envelope&#10;&#10;Description automatically generated"/>
            <p:cNvPicPr preferRelativeResize="0"/>
            <p:nvPr/>
          </p:nvPicPr>
          <p:blipFill rotWithShape="1">
            <a:blip r:embed="rId4">
              <a:alphaModFix/>
            </a:blip>
            <a:srcRect/>
            <a:stretch/>
          </p:blipFill>
          <p:spPr>
            <a:xfrm>
              <a:off x="2466101" y="3421799"/>
              <a:ext cx="2192025" cy="2192025"/>
            </a:xfrm>
            <a:prstGeom prst="rect">
              <a:avLst/>
            </a:prstGeom>
            <a:noFill/>
            <a:ln>
              <a:noFill/>
            </a:ln>
          </p:spPr>
        </p:pic>
        <p:pic>
          <p:nvPicPr>
            <p:cNvPr id="970" name="Google Shape;970;p29" descr="A picture containing text, businesscard, envelope&#10;&#10;Description automatically generated"/>
            <p:cNvPicPr preferRelativeResize="0"/>
            <p:nvPr/>
          </p:nvPicPr>
          <p:blipFill rotWithShape="1">
            <a:blip r:embed="rId5">
              <a:alphaModFix/>
            </a:blip>
            <a:srcRect/>
            <a:stretch/>
          </p:blipFill>
          <p:spPr>
            <a:xfrm>
              <a:off x="3562113" y="3858542"/>
              <a:ext cx="2192025" cy="2192025"/>
            </a:xfrm>
            <a:prstGeom prst="rect">
              <a:avLst/>
            </a:prstGeom>
            <a:noFill/>
            <a:ln>
              <a:noFill/>
            </a:ln>
          </p:spPr>
        </p:pic>
        <p:sp>
          <p:nvSpPr>
            <p:cNvPr id="971" name="Google Shape;971;p29"/>
            <p:cNvSpPr txBox="1"/>
            <p:nvPr/>
          </p:nvSpPr>
          <p:spPr>
            <a:xfrm>
              <a:off x="8899816" y="4582421"/>
              <a:ext cx="1698914" cy="133882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8100">
                  <a:solidFill>
                    <a:srgbClr val="757070"/>
                  </a:solidFill>
                  <a:latin typeface="Calibri"/>
                  <a:ea typeface="Calibri"/>
                  <a:cs typeface="Calibri"/>
                  <a:sym typeface="Calibri"/>
                </a:rPr>
                <a:t>OR</a:t>
              </a:r>
              <a:endParaRPr/>
            </a:p>
          </p:txBody>
        </p:sp>
        <p:pic>
          <p:nvPicPr>
            <p:cNvPr id="972" name="Google Shape;972;p29" descr="Shape&#10;&#10;Description automatically generated with low confidence"/>
            <p:cNvPicPr preferRelativeResize="0"/>
            <p:nvPr/>
          </p:nvPicPr>
          <p:blipFill rotWithShape="1">
            <a:blip r:embed="rId6">
              <a:alphaModFix/>
            </a:blip>
            <a:srcRect/>
            <a:stretch/>
          </p:blipFill>
          <p:spPr>
            <a:xfrm>
              <a:off x="11689773" y="2427943"/>
              <a:ext cx="5595504" cy="6131024"/>
            </a:xfrm>
            <a:prstGeom prst="rect">
              <a:avLst/>
            </a:prstGeom>
            <a:noFill/>
            <a:ln>
              <a:noFill/>
            </a:ln>
          </p:spPr>
        </p:pic>
        <p:pic>
          <p:nvPicPr>
            <p:cNvPr id="973" name="Google Shape;973;p29" descr="A picture containing text, businesscard, envelope&#10;&#10;Description automatically generated"/>
            <p:cNvPicPr preferRelativeResize="0"/>
            <p:nvPr/>
          </p:nvPicPr>
          <p:blipFill rotWithShape="1">
            <a:blip r:embed="rId5">
              <a:alphaModFix/>
            </a:blip>
            <a:srcRect/>
            <a:stretch/>
          </p:blipFill>
          <p:spPr>
            <a:xfrm rot="-931495">
              <a:off x="13750506" y="8002739"/>
              <a:ext cx="2192025" cy="2192025"/>
            </a:xfrm>
            <a:prstGeom prst="rect">
              <a:avLst/>
            </a:prstGeom>
            <a:noFill/>
            <a:ln>
              <a:noFill/>
            </a:ln>
          </p:spPr>
        </p:pic>
        <p:pic>
          <p:nvPicPr>
            <p:cNvPr id="974" name="Google Shape;974;p29" descr="A picture containing text, businesscard, envelope&#10;&#10;Description automatically generated"/>
            <p:cNvPicPr preferRelativeResize="0"/>
            <p:nvPr/>
          </p:nvPicPr>
          <p:blipFill rotWithShape="1">
            <a:blip r:embed="rId7">
              <a:alphaModFix/>
            </a:blip>
            <a:srcRect/>
            <a:stretch/>
          </p:blipFill>
          <p:spPr>
            <a:xfrm>
              <a:off x="3011624" y="5214357"/>
              <a:ext cx="2192025" cy="2192025"/>
            </a:xfrm>
            <a:prstGeom prst="rect">
              <a:avLst/>
            </a:prstGeom>
            <a:noFill/>
            <a:ln>
              <a:noFill/>
            </a:ln>
          </p:spPr>
        </p:pic>
        <p:pic>
          <p:nvPicPr>
            <p:cNvPr id="975" name="Google Shape;975;p29" descr="A picture containing text, businesscard, envelope&#10;&#10;Description automatically generated"/>
            <p:cNvPicPr preferRelativeResize="0"/>
            <p:nvPr/>
          </p:nvPicPr>
          <p:blipFill rotWithShape="1">
            <a:blip r:embed="rId7">
              <a:alphaModFix/>
            </a:blip>
            <a:srcRect/>
            <a:stretch/>
          </p:blipFill>
          <p:spPr>
            <a:xfrm rot="1871916">
              <a:off x="15381356" y="7891578"/>
              <a:ext cx="2192025" cy="2192025"/>
            </a:xfrm>
            <a:prstGeom prst="rect">
              <a:avLst/>
            </a:prstGeom>
            <a:noFill/>
            <a:ln>
              <a:noFill/>
            </a:ln>
          </p:spPr>
        </p:pic>
        <p:pic>
          <p:nvPicPr>
            <p:cNvPr id="976" name="Google Shape;976;p29" descr="A picture containing text, businesscard, envelope&#10;&#10;Description automatically generated"/>
            <p:cNvPicPr preferRelativeResize="0"/>
            <p:nvPr/>
          </p:nvPicPr>
          <p:blipFill rotWithShape="1">
            <a:blip r:embed="rId4">
              <a:alphaModFix/>
            </a:blip>
            <a:srcRect/>
            <a:stretch/>
          </p:blipFill>
          <p:spPr>
            <a:xfrm rot="3260724">
              <a:off x="12143834" y="8182781"/>
              <a:ext cx="2192025" cy="2192025"/>
            </a:xfrm>
            <a:prstGeom prst="rect">
              <a:avLst/>
            </a:prstGeom>
            <a:noFill/>
            <a:ln>
              <a:noFill/>
            </a:ln>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30"/>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32</a:t>
            </a:fld>
            <a:endParaRPr>
              <a:solidFill>
                <a:srgbClr val="757070"/>
              </a:solidFill>
              <a:latin typeface="Calibri"/>
              <a:ea typeface="Calibri"/>
              <a:cs typeface="Calibri"/>
              <a:sym typeface="Calibri"/>
            </a:endParaRPr>
          </a:p>
        </p:txBody>
      </p:sp>
      <p:grpSp>
        <p:nvGrpSpPr>
          <p:cNvPr id="983" name="Google Shape;983;p30"/>
          <p:cNvGrpSpPr/>
          <p:nvPr/>
        </p:nvGrpSpPr>
        <p:grpSpPr>
          <a:xfrm>
            <a:off x="1080611" y="3883935"/>
            <a:ext cx="13071809" cy="1175277"/>
            <a:chOff x="152208" y="5155844"/>
            <a:chExt cx="11266208" cy="783518"/>
          </a:xfrm>
        </p:grpSpPr>
        <p:sp>
          <p:nvSpPr>
            <p:cNvPr id="984" name="Google Shape;984;p30"/>
            <p:cNvSpPr/>
            <p:nvPr/>
          </p:nvSpPr>
          <p:spPr>
            <a:xfrm>
              <a:off x="152208" y="5155847"/>
              <a:ext cx="2103104" cy="765931"/>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000" b="1">
                  <a:solidFill>
                    <a:srgbClr val="FFFFFF"/>
                  </a:solidFill>
                  <a:latin typeface="Poppins"/>
                  <a:ea typeface="Poppins"/>
                  <a:cs typeface="Poppins"/>
                  <a:sym typeface="Poppins"/>
                </a:rPr>
                <a:t>Uncover</a:t>
              </a:r>
              <a:endParaRPr/>
            </a:p>
          </p:txBody>
        </p:sp>
        <p:sp>
          <p:nvSpPr>
            <p:cNvPr id="985" name="Google Shape;985;p30"/>
            <p:cNvSpPr/>
            <p:nvPr/>
          </p:nvSpPr>
          <p:spPr>
            <a:xfrm>
              <a:off x="2440575" y="5165591"/>
              <a:ext cx="2103104" cy="765931"/>
            </a:xfrm>
            <a:prstGeom prst="roundRect">
              <a:avLst>
                <a:gd name="adj" fmla="val 1666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000" b="1">
                  <a:solidFill>
                    <a:srgbClr val="FFFFFF"/>
                  </a:solidFill>
                  <a:latin typeface="Poppins"/>
                  <a:ea typeface="Poppins"/>
                  <a:cs typeface="Poppins"/>
                  <a:sym typeface="Poppins"/>
                </a:rPr>
                <a:t>Connect</a:t>
              </a:r>
              <a:endParaRPr/>
            </a:p>
          </p:txBody>
        </p:sp>
        <p:sp>
          <p:nvSpPr>
            <p:cNvPr id="986" name="Google Shape;986;p30"/>
            <p:cNvSpPr/>
            <p:nvPr/>
          </p:nvSpPr>
          <p:spPr>
            <a:xfrm>
              <a:off x="4704136" y="5173431"/>
              <a:ext cx="2103104" cy="765931"/>
            </a:xfrm>
            <a:prstGeom prst="roundRect">
              <a:avLst>
                <a:gd name="adj" fmla="val 16667"/>
              </a:avLst>
            </a:prstGeom>
            <a:solidFill>
              <a:srgbClr val="C7C4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000" b="1">
                  <a:solidFill>
                    <a:srgbClr val="FFFFFF"/>
                  </a:solidFill>
                  <a:latin typeface="Poppins"/>
                  <a:ea typeface="Poppins"/>
                  <a:cs typeface="Poppins"/>
                  <a:sym typeface="Poppins"/>
                </a:rPr>
                <a:t>Structure</a:t>
              </a:r>
              <a:endParaRPr/>
            </a:p>
          </p:txBody>
        </p:sp>
        <p:sp>
          <p:nvSpPr>
            <p:cNvPr id="987" name="Google Shape;987;p30"/>
            <p:cNvSpPr/>
            <p:nvPr/>
          </p:nvSpPr>
          <p:spPr>
            <a:xfrm>
              <a:off x="7009724" y="5155846"/>
              <a:ext cx="2103104" cy="765931"/>
            </a:xfrm>
            <a:prstGeom prst="roundRect">
              <a:avLst>
                <a:gd name="adj" fmla="val 16667"/>
              </a:avLst>
            </a:prstGeom>
            <a:solidFill>
              <a:srgbClr val="C7C4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000" b="1">
                  <a:solidFill>
                    <a:srgbClr val="FFFFFF"/>
                  </a:solidFill>
                  <a:latin typeface="Poppins"/>
                  <a:ea typeface="Poppins"/>
                  <a:cs typeface="Poppins"/>
                  <a:sym typeface="Poppins"/>
                </a:rPr>
                <a:t>Apply</a:t>
              </a:r>
              <a:endParaRPr/>
            </a:p>
          </p:txBody>
        </p:sp>
        <p:sp>
          <p:nvSpPr>
            <p:cNvPr id="988" name="Google Shape;988;p30"/>
            <p:cNvSpPr/>
            <p:nvPr/>
          </p:nvSpPr>
          <p:spPr>
            <a:xfrm rot="-5400000">
              <a:off x="2224199" y="5477501"/>
              <a:ext cx="251927" cy="122618"/>
            </a:xfrm>
            <a:prstGeom prst="flowChartMerge">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89" name="Google Shape;989;p30"/>
            <p:cNvSpPr/>
            <p:nvPr/>
          </p:nvSpPr>
          <p:spPr>
            <a:xfrm rot="-5400000">
              <a:off x="4510981" y="5495086"/>
              <a:ext cx="251927" cy="122618"/>
            </a:xfrm>
            <a:prstGeom prst="flowChartMerge">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90" name="Google Shape;990;p30"/>
            <p:cNvSpPr/>
            <p:nvPr/>
          </p:nvSpPr>
          <p:spPr>
            <a:xfrm rot="-5400000">
              <a:off x="6780425" y="5477502"/>
              <a:ext cx="251927" cy="122618"/>
            </a:xfrm>
            <a:prstGeom prst="flowChartMerge">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91" name="Google Shape;991;p30"/>
            <p:cNvSpPr/>
            <p:nvPr/>
          </p:nvSpPr>
          <p:spPr>
            <a:xfrm>
              <a:off x="9315312" y="5155844"/>
              <a:ext cx="2103104" cy="765931"/>
            </a:xfrm>
            <a:prstGeom prst="roundRect">
              <a:avLst>
                <a:gd name="adj" fmla="val 16667"/>
              </a:avLst>
            </a:prstGeom>
            <a:solidFill>
              <a:srgbClr val="C7C4C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000" b="1">
                  <a:solidFill>
                    <a:srgbClr val="FFFFFF"/>
                  </a:solidFill>
                  <a:latin typeface="Poppins"/>
                  <a:ea typeface="Poppins"/>
                  <a:cs typeface="Poppins"/>
                  <a:sym typeface="Poppins"/>
                </a:rPr>
                <a:t>Debrief</a:t>
              </a:r>
              <a:endParaRPr/>
            </a:p>
          </p:txBody>
        </p:sp>
        <p:sp>
          <p:nvSpPr>
            <p:cNvPr id="992" name="Google Shape;992;p30"/>
            <p:cNvSpPr/>
            <p:nvPr/>
          </p:nvSpPr>
          <p:spPr>
            <a:xfrm rot="-5400000">
              <a:off x="9090036" y="5477500"/>
              <a:ext cx="251927" cy="122618"/>
            </a:xfrm>
            <a:prstGeom prst="flowChartMerge">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993" name="Google Shape;993;p30"/>
          <p:cNvSpPr/>
          <p:nvPr/>
        </p:nvSpPr>
        <p:spPr>
          <a:xfrm>
            <a:off x="14402941" y="3883934"/>
            <a:ext cx="2440163" cy="1148897"/>
          </a:xfrm>
          <a:prstGeom prst="roundRect">
            <a:avLst>
              <a:gd name="adj" fmla="val 16667"/>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SG" sz="3000" b="1">
                <a:solidFill>
                  <a:srgbClr val="FFFFFF"/>
                </a:solidFill>
                <a:latin typeface="Poppins"/>
                <a:ea typeface="Poppins"/>
                <a:cs typeface="Poppins"/>
                <a:sym typeface="Poppins"/>
              </a:rPr>
              <a:t>Reinforce</a:t>
            </a:r>
            <a:endParaRPr/>
          </a:p>
        </p:txBody>
      </p:sp>
      <p:sp>
        <p:nvSpPr>
          <p:cNvPr id="994" name="Google Shape;994;p30"/>
          <p:cNvSpPr/>
          <p:nvPr/>
        </p:nvSpPr>
        <p:spPr>
          <a:xfrm rot="-5400000">
            <a:off x="14085500" y="4387245"/>
            <a:ext cx="377891" cy="142269"/>
          </a:xfrm>
          <a:prstGeom prst="flowChartMerge">
            <a:avLst/>
          </a:prstGeom>
          <a:solidFill>
            <a:schemeClr val="accent4"/>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995" name="Google Shape;995;p30"/>
          <p:cNvSpPr/>
          <p:nvPr/>
        </p:nvSpPr>
        <p:spPr>
          <a:xfrm>
            <a:off x="748146" y="3538105"/>
            <a:ext cx="13597434" cy="1932710"/>
          </a:xfrm>
          <a:prstGeom prst="rect">
            <a:avLst/>
          </a:prstGeom>
          <a:noFill/>
          <a:ln w="28575"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996" name="Google Shape;996;p30"/>
          <p:cNvSpPr txBox="1"/>
          <p:nvPr/>
        </p:nvSpPr>
        <p:spPr>
          <a:xfrm>
            <a:off x="5610214" y="2598602"/>
            <a:ext cx="4366727" cy="507831"/>
          </a:xfrm>
          <a:prstGeom prst="rect">
            <a:avLst/>
          </a:prstGeom>
          <a:solidFill>
            <a:srgbClr val="008080"/>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u="sng">
                <a:solidFill>
                  <a:srgbClr val="FFFFFF"/>
                </a:solidFill>
                <a:latin typeface="Poppins"/>
                <a:ea typeface="Poppins"/>
                <a:cs typeface="Poppins"/>
                <a:sym typeface="Poppins"/>
              </a:rPr>
              <a:t>In</a:t>
            </a:r>
            <a:r>
              <a:rPr lang="en-SG" sz="2700">
                <a:solidFill>
                  <a:srgbClr val="FFFFFF"/>
                </a:solidFill>
                <a:latin typeface="Poppins"/>
                <a:ea typeface="Poppins"/>
                <a:cs typeface="Poppins"/>
                <a:sym typeface="Poppins"/>
              </a:rPr>
              <a:t> Classroom</a:t>
            </a:r>
            <a:endParaRPr/>
          </a:p>
        </p:txBody>
      </p:sp>
      <p:sp>
        <p:nvSpPr>
          <p:cNvPr id="997" name="Google Shape;997;p30"/>
          <p:cNvSpPr txBox="1"/>
          <p:nvPr/>
        </p:nvSpPr>
        <p:spPr>
          <a:xfrm>
            <a:off x="13439656" y="5764160"/>
            <a:ext cx="4366727" cy="923330"/>
          </a:xfrm>
          <a:prstGeom prst="rect">
            <a:avLst/>
          </a:prstGeom>
          <a:solidFill>
            <a:srgbClr val="C00000">
              <a:alpha val="29019"/>
            </a:srgb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a:solidFill>
                  <a:srgbClr val="222A35"/>
                </a:solidFill>
                <a:latin typeface="Poppins"/>
                <a:ea typeface="Poppins"/>
                <a:cs typeface="Poppins"/>
                <a:sym typeface="Poppins"/>
              </a:rPr>
              <a:t>Application </a:t>
            </a:r>
            <a:r>
              <a:rPr lang="en-SG" sz="2700" u="sng">
                <a:solidFill>
                  <a:srgbClr val="222A35"/>
                </a:solidFill>
                <a:latin typeface="Poppins"/>
                <a:ea typeface="Poppins"/>
                <a:cs typeface="Poppins"/>
                <a:sym typeface="Poppins"/>
              </a:rPr>
              <a:t>Outside</a:t>
            </a:r>
            <a:r>
              <a:rPr lang="en-SG" sz="2700">
                <a:solidFill>
                  <a:srgbClr val="222A35"/>
                </a:solidFill>
                <a:latin typeface="Poppins"/>
                <a:ea typeface="Poppins"/>
                <a:cs typeface="Poppins"/>
                <a:sym typeface="Poppins"/>
              </a:rPr>
              <a:t> Classroom</a:t>
            </a:r>
            <a:endParaRPr/>
          </a:p>
        </p:txBody>
      </p:sp>
      <p:sp>
        <p:nvSpPr>
          <p:cNvPr id="998" name="Google Shape;998;p30"/>
          <p:cNvSpPr/>
          <p:nvPr/>
        </p:nvSpPr>
        <p:spPr>
          <a:xfrm rot="2318427" flipH="1">
            <a:off x="11756055" y="5488991"/>
            <a:ext cx="1322208" cy="603836"/>
          </a:xfrm>
          <a:prstGeom prst="curvedUpArrow">
            <a:avLst>
              <a:gd name="adj1" fmla="val 25000"/>
              <a:gd name="adj2" fmla="val 50000"/>
              <a:gd name="adj3" fmla="val 25000"/>
            </a:avLst>
          </a:prstGeom>
          <a:solidFill>
            <a:srgbClr val="C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757070"/>
              </a:solidFill>
              <a:latin typeface="Calibri"/>
              <a:ea typeface="Calibri"/>
              <a:cs typeface="Calibri"/>
              <a:sym typeface="Calibri"/>
            </a:endParaRPr>
          </a:p>
        </p:txBody>
      </p:sp>
      <p:sp>
        <p:nvSpPr>
          <p:cNvPr id="999" name="Google Shape;999;p30"/>
          <p:cNvSpPr/>
          <p:nvPr/>
        </p:nvSpPr>
        <p:spPr>
          <a:xfrm rot="-8918056" flipH="1">
            <a:off x="13943984" y="2869355"/>
            <a:ext cx="1322208" cy="603836"/>
          </a:xfrm>
          <a:prstGeom prst="curvedUpArrow">
            <a:avLst>
              <a:gd name="adj1" fmla="val 25000"/>
              <a:gd name="adj2" fmla="val 50000"/>
              <a:gd name="adj3" fmla="val 25000"/>
            </a:avLst>
          </a:prstGeom>
          <a:solidFill>
            <a:srgbClr val="00808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757070"/>
              </a:solidFill>
              <a:latin typeface="Calibri"/>
              <a:ea typeface="Calibri"/>
              <a:cs typeface="Calibri"/>
              <a:sym typeface="Calibri"/>
            </a:endParaRPr>
          </a:p>
        </p:txBody>
      </p:sp>
      <p:sp>
        <p:nvSpPr>
          <p:cNvPr id="1000" name="Google Shape;1000;p30"/>
          <p:cNvSpPr txBox="1"/>
          <p:nvPr/>
        </p:nvSpPr>
        <p:spPr>
          <a:xfrm>
            <a:off x="543845" y="224006"/>
            <a:ext cx="16958964" cy="104458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57070"/>
              </a:buClr>
              <a:buSzPts val="6600"/>
              <a:buFont typeface="Calibri"/>
              <a:buNone/>
            </a:pPr>
            <a:r>
              <a:rPr lang="en-SG" sz="6600" dirty="0">
                <a:solidFill>
                  <a:srgbClr val="757070"/>
                </a:solidFill>
                <a:latin typeface="Calibri"/>
                <a:ea typeface="Calibri"/>
                <a:cs typeface="Calibri"/>
                <a:sym typeface="Calibri"/>
              </a:rPr>
              <a:t>Reinforcement of Concepts</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able&#10;&#10;Description automatically generated">
            <a:extLst>
              <a:ext uri="{FF2B5EF4-FFF2-40B4-BE49-F238E27FC236}">
                <a16:creationId xmlns:a16="http://schemas.microsoft.com/office/drawing/2014/main" id="{661B7CB2-E4D7-450A-B1B3-5CDA43CE3B08}"/>
              </a:ext>
            </a:extLst>
          </p:cNvPr>
          <p:cNvPicPr/>
          <p:nvPr/>
        </p:nvPicPr>
        <p:blipFill>
          <a:blip r:embed="rId2"/>
          <a:stretch>
            <a:fillRect/>
          </a:stretch>
        </p:blipFill>
        <p:spPr>
          <a:xfrm>
            <a:off x="543845" y="2318908"/>
            <a:ext cx="6983730" cy="3694748"/>
          </a:xfrm>
          <a:prstGeom prst="rect">
            <a:avLst/>
          </a:prstGeom>
          <a:ln>
            <a:solidFill>
              <a:schemeClr val="bg1">
                <a:lumMod val="65000"/>
              </a:schemeClr>
            </a:solidFill>
          </a:ln>
        </p:spPr>
      </p:pic>
      <p:pic>
        <p:nvPicPr>
          <p:cNvPr id="3" name="Picture 2" descr="Graphical user interface, text, application, email&#10;&#10;Description automatically generated">
            <a:extLst>
              <a:ext uri="{FF2B5EF4-FFF2-40B4-BE49-F238E27FC236}">
                <a16:creationId xmlns:a16="http://schemas.microsoft.com/office/drawing/2014/main" id="{C2F9CCD4-3405-4A97-90F5-1899233D5CD6}"/>
              </a:ext>
            </a:extLst>
          </p:cNvPr>
          <p:cNvPicPr/>
          <p:nvPr/>
        </p:nvPicPr>
        <p:blipFill>
          <a:blip r:embed="rId3"/>
          <a:stretch>
            <a:fillRect/>
          </a:stretch>
        </p:blipFill>
        <p:spPr>
          <a:xfrm>
            <a:off x="4372594" y="3794980"/>
            <a:ext cx="7483643" cy="3694748"/>
          </a:xfrm>
          <a:prstGeom prst="rect">
            <a:avLst/>
          </a:prstGeom>
          <a:ln>
            <a:solidFill>
              <a:schemeClr val="bg1">
                <a:lumMod val="65000"/>
              </a:schemeClr>
            </a:solidFill>
          </a:ln>
        </p:spPr>
      </p:pic>
      <p:pic>
        <p:nvPicPr>
          <p:cNvPr id="4" name="Picture 3">
            <a:extLst>
              <a:ext uri="{FF2B5EF4-FFF2-40B4-BE49-F238E27FC236}">
                <a16:creationId xmlns:a16="http://schemas.microsoft.com/office/drawing/2014/main" id="{5DEAC7AB-909D-4E6C-AA8A-D3BA6BD963E6}"/>
              </a:ext>
            </a:extLst>
          </p:cNvPr>
          <p:cNvPicPr>
            <a:picLocks noChangeAspect="1"/>
          </p:cNvPicPr>
          <p:nvPr/>
        </p:nvPicPr>
        <p:blipFill>
          <a:blip r:embed="rId4"/>
          <a:stretch>
            <a:fillRect/>
          </a:stretch>
        </p:blipFill>
        <p:spPr>
          <a:xfrm>
            <a:off x="7648240" y="6013655"/>
            <a:ext cx="10320041" cy="3371088"/>
          </a:xfrm>
          <a:prstGeom prst="rect">
            <a:avLst/>
          </a:prstGeom>
          <a:ln>
            <a:solidFill>
              <a:schemeClr val="bg1">
                <a:lumMod val="65000"/>
              </a:schemeClr>
            </a:solidFill>
          </a:ln>
        </p:spPr>
      </p:pic>
      <p:sp>
        <p:nvSpPr>
          <p:cNvPr id="5" name="Rectangle 4">
            <a:extLst>
              <a:ext uri="{FF2B5EF4-FFF2-40B4-BE49-F238E27FC236}">
                <a16:creationId xmlns:a16="http://schemas.microsoft.com/office/drawing/2014/main" id="{051365F3-C5DB-4F8E-8909-84F7253FDD21}"/>
              </a:ext>
            </a:extLst>
          </p:cNvPr>
          <p:cNvSpPr/>
          <p:nvPr/>
        </p:nvSpPr>
        <p:spPr>
          <a:xfrm>
            <a:off x="543845" y="3348660"/>
            <a:ext cx="1374309" cy="44632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100"/>
          </a:p>
        </p:txBody>
      </p:sp>
      <p:cxnSp>
        <p:nvCxnSpPr>
          <p:cNvPr id="7" name="Connector: Elbow 6">
            <a:extLst>
              <a:ext uri="{FF2B5EF4-FFF2-40B4-BE49-F238E27FC236}">
                <a16:creationId xmlns:a16="http://schemas.microsoft.com/office/drawing/2014/main" id="{3D16B764-1F87-4664-84C8-EF57396D0ED2}"/>
              </a:ext>
            </a:extLst>
          </p:cNvPr>
          <p:cNvCxnSpPr>
            <a:cxnSpLocks/>
          </p:cNvCxnSpPr>
          <p:nvPr/>
        </p:nvCxnSpPr>
        <p:spPr>
          <a:xfrm>
            <a:off x="1918154" y="3589291"/>
            <a:ext cx="2454440" cy="1333295"/>
          </a:xfrm>
          <a:prstGeom prst="bentConnector3">
            <a:avLst>
              <a:gd name="adj1" fmla="val 50000"/>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39649FB-749A-498D-A8CD-22A18854C872}"/>
              </a:ext>
            </a:extLst>
          </p:cNvPr>
          <p:cNvSpPr/>
          <p:nvPr/>
        </p:nvSpPr>
        <p:spPr>
          <a:xfrm>
            <a:off x="4516972" y="5196032"/>
            <a:ext cx="2743202" cy="4867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100"/>
          </a:p>
        </p:txBody>
      </p:sp>
      <p:cxnSp>
        <p:nvCxnSpPr>
          <p:cNvPr id="9" name="Connector: Elbow 8">
            <a:extLst>
              <a:ext uri="{FF2B5EF4-FFF2-40B4-BE49-F238E27FC236}">
                <a16:creationId xmlns:a16="http://schemas.microsoft.com/office/drawing/2014/main" id="{0EBF13F7-74D6-4841-8B1A-C4FC739F6BB7}"/>
              </a:ext>
            </a:extLst>
          </p:cNvPr>
          <p:cNvCxnSpPr>
            <a:cxnSpLocks/>
            <a:endCxn id="4" idx="1"/>
          </p:cNvCxnSpPr>
          <p:nvPr/>
        </p:nvCxnSpPr>
        <p:spPr>
          <a:xfrm rot="16200000" flipH="1">
            <a:off x="6028742" y="6079701"/>
            <a:ext cx="2056847" cy="1182149"/>
          </a:xfrm>
          <a:prstGeom prst="bent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B478692-A860-4788-93A9-CFD78C2489A5}"/>
              </a:ext>
            </a:extLst>
          </p:cNvPr>
          <p:cNvSpPr/>
          <p:nvPr/>
        </p:nvSpPr>
        <p:spPr>
          <a:xfrm>
            <a:off x="1230999" y="1604665"/>
            <a:ext cx="5609421" cy="729353"/>
          </a:xfrm>
          <a:prstGeom prst="rect">
            <a:avLst/>
          </a:prstGeom>
          <a:solidFill>
            <a:schemeClr val="tx2"/>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SG" sz="2100" b="1" dirty="0">
                <a:solidFill>
                  <a:sysClr val="windowText" lastClr="000000"/>
                </a:solidFill>
                <a:latin typeface="Poppins Light" panose="00000400000000000000" pitchFamily="2" charset="0"/>
                <a:cs typeface="Poppins Light" panose="00000400000000000000" pitchFamily="2" charset="0"/>
              </a:rPr>
              <a:t>Collaboration folders are set up for each team at the start of the course</a:t>
            </a:r>
          </a:p>
        </p:txBody>
      </p:sp>
      <p:sp>
        <p:nvSpPr>
          <p:cNvPr id="13" name="Rectangle 12">
            <a:extLst>
              <a:ext uri="{FF2B5EF4-FFF2-40B4-BE49-F238E27FC236}">
                <a16:creationId xmlns:a16="http://schemas.microsoft.com/office/drawing/2014/main" id="{EDE6A6CE-39A3-45FE-A762-7FE59E7D3E0F}"/>
              </a:ext>
            </a:extLst>
          </p:cNvPr>
          <p:cNvSpPr/>
          <p:nvPr/>
        </p:nvSpPr>
        <p:spPr>
          <a:xfrm>
            <a:off x="5309703" y="3003037"/>
            <a:ext cx="5609421" cy="729353"/>
          </a:xfrm>
          <a:prstGeom prst="rect">
            <a:avLst/>
          </a:prstGeom>
          <a:solidFill>
            <a:schemeClr val="tx2"/>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SG" sz="2100" b="1" dirty="0">
                <a:solidFill>
                  <a:sysClr val="windowText" lastClr="000000"/>
                </a:solidFill>
                <a:latin typeface="Poppins Light" panose="00000400000000000000" pitchFamily="2" charset="0"/>
                <a:cs typeface="Poppins Light" panose="00000400000000000000" pitchFamily="2" charset="0"/>
              </a:rPr>
              <a:t>A new set of template will be uploaded each week</a:t>
            </a:r>
          </a:p>
        </p:txBody>
      </p:sp>
      <p:sp>
        <p:nvSpPr>
          <p:cNvPr id="17" name="Rectangle 16">
            <a:extLst>
              <a:ext uri="{FF2B5EF4-FFF2-40B4-BE49-F238E27FC236}">
                <a16:creationId xmlns:a16="http://schemas.microsoft.com/office/drawing/2014/main" id="{EAD9C13C-0B4E-42E6-8A00-F423B86B5EC8}"/>
              </a:ext>
            </a:extLst>
          </p:cNvPr>
          <p:cNvSpPr/>
          <p:nvPr/>
        </p:nvSpPr>
        <p:spPr>
          <a:xfrm>
            <a:off x="9574296" y="5147505"/>
            <a:ext cx="5609421" cy="729353"/>
          </a:xfrm>
          <a:prstGeom prst="rect">
            <a:avLst/>
          </a:prstGeom>
          <a:solidFill>
            <a:schemeClr val="tx2"/>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SG" sz="2100" b="1" dirty="0">
                <a:solidFill>
                  <a:sysClr val="windowText" lastClr="000000"/>
                </a:solidFill>
                <a:latin typeface="Poppins Light" panose="00000400000000000000" pitchFamily="2" charset="0"/>
                <a:cs typeface="Poppins Light" panose="00000400000000000000" pitchFamily="2" charset="0"/>
              </a:rPr>
              <a:t>Each team will work on the blank template during class and after</a:t>
            </a:r>
          </a:p>
        </p:txBody>
      </p:sp>
      <p:sp>
        <p:nvSpPr>
          <p:cNvPr id="14" name="Google Shape;1000;p30">
            <a:extLst>
              <a:ext uri="{FF2B5EF4-FFF2-40B4-BE49-F238E27FC236}">
                <a16:creationId xmlns:a16="http://schemas.microsoft.com/office/drawing/2014/main" id="{264D969B-36C1-4F4A-94B8-B17863C5795B}"/>
              </a:ext>
            </a:extLst>
          </p:cNvPr>
          <p:cNvSpPr txBox="1"/>
          <p:nvPr/>
        </p:nvSpPr>
        <p:spPr>
          <a:xfrm>
            <a:off x="543845" y="224006"/>
            <a:ext cx="16958964" cy="104458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57070"/>
              </a:buClr>
              <a:buSzPts val="6600"/>
              <a:buFont typeface="Calibri"/>
              <a:buNone/>
            </a:pPr>
            <a:r>
              <a:rPr lang="en-SG" sz="6600" dirty="0">
                <a:solidFill>
                  <a:srgbClr val="757070"/>
                </a:solidFill>
                <a:latin typeface="Calibri"/>
                <a:ea typeface="Calibri"/>
                <a:cs typeface="Calibri"/>
                <a:sym typeface="Calibri"/>
              </a:rPr>
              <a:t>Weekly Scaffolded Homework</a:t>
            </a:r>
            <a:endParaRPr dirty="0"/>
          </a:p>
        </p:txBody>
      </p:sp>
      <p:sp>
        <p:nvSpPr>
          <p:cNvPr id="16" name="Google Shape;982;p30">
            <a:extLst>
              <a:ext uri="{FF2B5EF4-FFF2-40B4-BE49-F238E27FC236}">
                <a16:creationId xmlns:a16="http://schemas.microsoft.com/office/drawing/2014/main" id="{838225A7-3834-48EE-A752-2A37F3DB7C4D}"/>
              </a:ext>
            </a:extLst>
          </p:cNvPr>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33</a:t>
            </a:fld>
            <a:endParaRPr>
              <a:solidFill>
                <a:srgbClr val="757070"/>
              </a:solidFill>
              <a:latin typeface="Calibri"/>
              <a:ea typeface="Calibri"/>
              <a:cs typeface="Calibri"/>
              <a:sym typeface="Calibri"/>
            </a:endParaRPr>
          </a:p>
        </p:txBody>
      </p:sp>
    </p:spTree>
    <p:extLst>
      <p:ext uri="{BB962C8B-B14F-4D97-AF65-F5344CB8AC3E}">
        <p14:creationId xmlns:p14="http://schemas.microsoft.com/office/powerpoint/2010/main" val="318744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P spid="13"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8682FC-5D39-4774-87A7-F8CBACC111B9}"/>
              </a:ext>
            </a:extLst>
          </p:cNvPr>
          <p:cNvPicPr>
            <a:picLocks noChangeAspect="1"/>
          </p:cNvPicPr>
          <p:nvPr/>
        </p:nvPicPr>
        <p:blipFill>
          <a:blip r:embed="rId2"/>
          <a:stretch>
            <a:fillRect/>
          </a:stretch>
        </p:blipFill>
        <p:spPr>
          <a:xfrm>
            <a:off x="-33369" y="2241760"/>
            <a:ext cx="10190982" cy="5729300"/>
          </a:xfrm>
          <a:prstGeom prst="rect">
            <a:avLst/>
          </a:prstGeom>
        </p:spPr>
      </p:pic>
      <p:sp>
        <p:nvSpPr>
          <p:cNvPr id="4" name="Google Shape;1000;p30">
            <a:extLst>
              <a:ext uri="{FF2B5EF4-FFF2-40B4-BE49-F238E27FC236}">
                <a16:creationId xmlns:a16="http://schemas.microsoft.com/office/drawing/2014/main" id="{9D5950BC-4FEA-40B1-B626-1700B0A15328}"/>
              </a:ext>
            </a:extLst>
          </p:cNvPr>
          <p:cNvSpPr txBox="1"/>
          <p:nvPr/>
        </p:nvSpPr>
        <p:spPr>
          <a:xfrm>
            <a:off x="543845" y="224006"/>
            <a:ext cx="16958964" cy="104458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57070"/>
              </a:buClr>
              <a:buSzPts val="6600"/>
              <a:buFont typeface="Calibri"/>
              <a:buNone/>
            </a:pPr>
            <a:r>
              <a:rPr lang="en-SG" sz="6600" dirty="0">
                <a:solidFill>
                  <a:srgbClr val="757070"/>
                </a:solidFill>
                <a:latin typeface="Calibri"/>
                <a:ea typeface="Calibri"/>
                <a:cs typeface="Calibri"/>
                <a:sym typeface="Calibri"/>
              </a:rPr>
              <a:t>Integration of Project Work Into </a:t>
            </a:r>
            <a:br>
              <a:rPr lang="en-SG" sz="6600" dirty="0">
                <a:solidFill>
                  <a:srgbClr val="757070"/>
                </a:solidFill>
                <a:latin typeface="Calibri"/>
                <a:ea typeface="Calibri"/>
                <a:cs typeface="Calibri"/>
                <a:sym typeface="Calibri"/>
              </a:rPr>
            </a:br>
            <a:r>
              <a:rPr lang="en-SG" sz="6600" dirty="0">
                <a:solidFill>
                  <a:srgbClr val="757070"/>
                </a:solidFill>
                <a:latin typeface="Calibri"/>
                <a:ea typeface="Calibri"/>
                <a:cs typeface="Calibri"/>
                <a:sym typeface="Calibri"/>
              </a:rPr>
              <a:t>Learning Programme</a:t>
            </a:r>
            <a:endParaRPr dirty="0"/>
          </a:p>
        </p:txBody>
      </p:sp>
      <p:cxnSp>
        <p:nvCxnSpPr>
          <p:cNvPr id="6" name="Connector: Elbow 5">
            <a:extLst>
              <a:ext uri="{FF2B5EF4-FFF2-40B4-BE49-F238E27FC236}">
                <a16:creationId xmlns:a16="http://schemas.microsoft.com/office/drawing/2014/main" id="{938E173B-999E-4908-9DBD-0D38B2E61A4C}"/>
              </a:ext>
            </a:extLst>
          </p:cNvPr>
          <p:cNvCxnSpPr/>
          <p:nvPr/>
        </p:nvCxnSpPr>
        <p:spPr>
          <a:xfrm flipV="1">
            <a:off x="10157613" y="3648413"/>
            <a:ext cx="1729588" cy="113925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9B5650B-698B-4DE7-AB29-EBFD7CA09CBF}"/>
              </a:ext>
            </a:extLst>
          </p:cNvPr>
          <p:cNvSpPr txBox="1"/>
          <p:nvPr/>
        </p:nvSpPr>
        <p:spPr>
          <a:xfrm>
            <a:off x="11887201" y="3232914"/>
            <a:ext cx="5555635" cy="830997"/>
          </a:xfrm>
          <a:prstGeom prst="rect">
            <a:avLst/>
          </a:prstGeom>
          <a:noFill/>
        </p:spPr>
        <p:txBody>
          <a:bodyPr wrap="square" rtlCol="0">
            <a:spAutoFit/>
          </a:bodyPr>
          <a:lstStyle/>
          <a:p>
            <a:r>
              <a:rPr lang="en-SG" sz="2400" b="1" dirty="0">
                <a:latin typeface="Poppins" panose="00000500000000000000" pitchFamily="2" charset="0"/>
                <a:cs typeface="Poppins" panose="00000500000000000000" pitchFamily="2" charset="0"/>
              </a:rPr>
              <a:t>6- week </a:t>
            </a:r>
            <a:r>
              <a:rPr lang="en-SG" sz="2400" dirty="0">
                <a:latin typeface="Poppins" panose="00000500000000000000" pitchFamily="2" charset="0"/>
                <a:cs typeface="Poppins" panose="00000500000000000000" pitchFamily="2" charset="0"/>
              </a:rPr>
              <a:t>change management programme for HR leaders</a:t>
            </a:r>
          </a:p>
        </p:txBody>
      </p:sp>
      <p:cxnSp>
        <p:nvCxnSpPr>
          <p:cNvPr id="8" name="Connector: Elbow 7">
            <a:extLst>
              <a:ext uri="{FF2B5EF4-FFF2-40B4-BE49-F238E27FC236}">
                <a16:creationId xmlns:a16="http://schemas.microsoft.com/office/drawing/2014/main" id="{8DBC7BEB-6F9C-4FBE-BBFD-B94EDC2BB800}"/>
              </a:ext>
            </a:extLst>
          </p:cNvPr>
          <p:cNvCxnSpPr>
            <a:cxnSpLocks/>
          </p:cNvCxnSpPr>
          <p:nvPr/>
        </p:nvCxnSpPr>
        <p:spPr>
          <a:xfrm flipV="1">
            <a:off x="10157613" y="5203164"/>
            <a:ext cx="1729588" cy="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401ADD3-6A35-48C4-A314-F12FA1895E86}"/>
              </a:ext>
            </a:extLst>
          </p:cNvPr>
          <p:cNvSpPr txBox="1"/>
          <p:nvPr/>
        </p:nvSpPr>
        <p:spPr>
          <a:xfrm>
            <a:off x="11947175" y="4787665"/>
            <a:ext cx="5555635" cy="830997"/>
          </a:xfrm>
          <a:prstGeom prst="rect">
            <a:avLst/>
          </a:prstGeom>
          <a:noFill/>
        </p:spPr>
        <p:txBody>
          <a:bodyPr wrap="square" rtlCol="0">
            <a:spAutoFit/>
          </a:bodyPr>
          <a:lstStyle/>
          <a:p>
            <a:r>
              <a:rPr lang="en-SG" sz="2400" dirty="0">
                <a:latin typeface="Poppins" panose="00000500000000000000" pitchFamily="2" charset="0"/>
                <a:cs typeface="Poppins" panose="00000500000000000000" pitchFamily="2" charset="0"/>
              </a:rPr>
              <a:t>Integrate </a:t>
            </a:r>
            <a:r>
              <a:rPr lang="en-SG" sz="2400" b="1" dirty="0">
                <a:latin typeface="Poppins" panose="00000500000000000000" pitchFamily="2" charset="0"/>
                <a:cs typeface="Poppins" panose="00000500000000000000" pitchFamily="2" charset="0"/>
              </a:rPr>
              <a:t>project work </a:t>
            </a:r>
            <a:r>
              <a:rPr lang="en-SG" sz="2400" dirty="0">
                <a:latin typeface="Poppins" panose="00000500000000000000" pitchFamily="2" charset="0"/>
                <a:cs typeface="Poppins" panose="00000500000000000000" pitchFamily="2" charset="0"/>
              </a:rPr>
              <a:t>and </a:t>
            </a:r>
            <a:r>
              <a:rPr lang="en-SG" sz="2400" b="1" dirty="0">
                <a:latin typeface="Poppins" panose="00000500000000000000" pitchFamily="2" charset="0"/>
                <a:cs typeface="Poppins" panose="00000500000000000000" pitchFamily="2" charset="0"/>
              </a:rPr>
              <a:t>change management theory</a:t>
            </a:r>
          </a:p>
        </p:txBody>
      </p:sp>
      <p:cxnSp>
        <p:nvCxnSpPr>
          <p:cNvPr id="12" name="Connector: Elbow 11">
            <a:extLst>
              <a:ext uri="{FF2B5EF4-FFF2-40B4-BE49-F238E27FC236}">
                <a16:creationId xmlns:a16="http://schemas.microsoft.com/office/drawing/2014/main" id="{8E36C7F4-A361-482C-B475-B76C49445036}"/>
              </a:ext>
            </a:extLst>
          </p:cNvPr>
          <p:cNvCxnSpPr>
            <a:cxnSpLocks/>
          </p:cNvCxnSpPr>
          <p:nvPr/>
        </p:nvCxnSpPr>
        <p:spPr>
          <a:xfrm>
            <a:off x="10157613" y="5467797"/>
            <a:ext cx="1729588" cy="12024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6974DC28-5E10-44FF-B8B3-EDC841D9F3F3}"/>
              </a:ext>
            </a:extLst>
          </p:cNvPr>
          <p:cNvSpPr txBox="1"/>
          <p:nvPr/>
        </p:nvSpPr>
        <p:spPr>
          <a:xfrm>
            <a:off x="11947175" y="6218740"/>
            <a:ext cx="5555635" cy="1200329"/>
          </a:xfrm>
          <a:prstGeom prst="rect">
            <a:avLst/>
          </a:prstGeom>
          <a:noFill/>
        </p:spPr>
        <p:txBody>
          <a:bodyPr wrap="square" rtlCol="0">
            <a:spAutoFit/>
          </a:bodyPr>
          <a:lstStyle/>
          <a:p>
            <a:r>
              <a:rPr lang="en-SG" sz="2400" dirty="0">
                <a:latin typeface="Poppins" panose="00000500000000000000" pitchFamily="2" charset="0"/>
                <a:cs typeface="Poppins" panose="00000500000000000000" pitchFamily="2" charset="0"/>
              </a:rPr>
              <a:t>Learners are supported </a:t>
            </a:r>
            <a:r>
              <a:rPr lang="en-SG" sz="2400" b="1" dirty="0">
                <a:latin typeface="Poppins" panose="00000500000000000000" pitchFamily="2" charset="0"/>
                <a:cs typeface="Poppins" panose="00000500000000000000" pitchFamily="2" charset="0"/>
              </a:rPr>
              <a:t>during class discussions</a:t>
            </a:r>
            <a:r>
              <a:rPr lang="en-SG" sz="2400" dirty="0">
                <a:latin typeface="Poppins" panose="00000500000000000000" pitchFamily="2" charset="0"/>
                <a:cs typeface="Poppins" panose="00000500000000000000" pitchFamily="2" charset="0"/>
              </a:rPr>
              <a:t> and </a:t>
            </a:r>
            <a:r>
              <a:rPr lang="en-SG" sz="2400" b="1" dirty="0">
                <a:latin typeface="Poppins" panose="00000500000000000000" pitchFamily="2" charset="0"/>
                <a:cs typeface="Poppins" panose="00000500000000000000" pitchFamily="2" charset="0"/>
              </a:rPr>
              <a:t>after class coaching</a:t>
            </a:r>
          </a:p>
        </p:txBody>
      </p:sp>
      <p:sp>
        <p:nvSpPr>
          <p:cNvPr id="10" name="Google Shape;982;p30">
            <a:extLst>
              <a:ext uri="{FF2B5EF4-FFF2-40B4-BE49-F238E27FC236}">
                <a16:creationId xmlns:a16="http://schemas.microsoft.com/office/drawing/2014/main" id="{E857A160-C92F-413A-81A6-83BA0DE390D6}"/>
              </a:ext>
            </a:extLst>
          </p:cNvPr>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34</a:t>
            </a:fld>
            <a:endParaRPr>
              <a:solidFill>
                <a:srgbClr val="757070"/>
              </a:solidFill>
              <a:latin typeface="Calibri"/>
              <a:ea typeface="Calibri"/>
              <a:cs typeface="Calibri"/>
              <a:sym typeface="Calibri"/>
            </a:endParaRPr>
          </a:p>
        </p:txBody>
      </p:sp>
      <p:sp>
        <p:nvSpPr>
          <p:cNvPr id="15" name="Oval 14">
            <a:extLst>
              <a:ext uri="{FF2B5EF4-FFF2-40B4-BE49-F238E27FC236}">
                <a16:creationId xmlns:a16="http://schemas.microsoft.com/office/drawing/2014/main" id="{7D9AA9EB-8B0B-4F9D-AFA5-0C6AE1FE56F7}"/>
              </a:ext>
            </a:extLst>
          </p:cNvPr>
          <p:cNvSpPr/>
          <p:nvPr/>
        </p:nvSpPr>
        <p:spPr>
          <a:xfrm>
            <a:off x="17744155" y="224006"/>
            <a:ext cx="509143" cy="547688"/>
          </a:xfrm>
          <a:prstGeom prst="ellipse">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2385597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1081"/>
        <p:cNvGrpSpPr/>
        <p:nvPr/>
      </p:nvGrpSpPr>
      <p:grpSpPr>
        <a:xfrm>
          <a:off x="0" y="0"/>
          <a:ext cx="0" cy="0"/>
          <a:chOff x="0" y="0"/>
          <a:chExt cx="0" cy="0"/>
        </a:xfrm>
      </p:grpSpPr>
      <p:sp>
        <p:nvSpPr>
          <p:cNvPr id="1082" name="Google Shape;1082;p33"/>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t>35</a:t>
            </a:fld>
            <a:endParaRPr/>
          </a:p>
        </p:txBody>
      </p:sp>
      <p:sp>
        <p:nvSpPr>
          <p:cNvPr id="1083" name="Google Shape;1083;p33"/>
          <p:cNvSpPr txBox="1"/>
          <p:nvPr/>
        </p:nvSpPr>
        <p:spPr>
          <a:xfrm>
            <a:off x="4731026" y="1762539"/>
            <a:ext cx="9634331"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700">
                <a:solidFill>
                  <a:schemeClr val="dk1"/>
                </a:solidFill>
                <a:latin typeface="Calibri"/>
                <a:ea typeface="Calibri"/>
                <a:cs typeface="Calibri"/>
                <a:sym typeface="Calibri"/>
              </a:rPr>
              <a:t>V: so what is the impact of the change on the learners</a:t>
            </a:r>
            <a:endParaRPr sz="27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34"/>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36</a:t>
            </a:fld>
            <a:endParaRPr>
              <a:solidFill>
                <a:srgbClr val="757070"/>
              </a:solidFill>
              <a:latin typeface="Calibri"/>
              <a:ea typeface="Calibri"/>
              <a:cs typeface="Calibri"/>
              <a:sym typeface="Calibri"/>
            </a:endParaRPr>
          </a:p>
        </p:txBody>
      </p:sp>
      <p:graphicFrame>
        <p:nvGraphicFramePr>
          <p:cNvPr id="1089" name="Google Shape;1089;p34"/>
          <p:cNvGraphicFramePr/>
          <p:nvPr/>
        </p:nvGraphicFramePr>
        <p:xfrm>
          <a:off x="610564" y="1730087"/>
          <a:ext cx="11131950" cy="7646400"/>
        </p:xfrm>
        <a:graphic>
          <a:graphicData uri="http://schemas.openxmlformats.org/drawingml/2006/table">
            <a:tbl>
              <a:tblPr firstRow="1" bandRow="1">
                <a:noFill/>
                <a:tableStyleId>{CA760471-BEA8-40E5-8598-D61E2241CC58}</a:tableStyleId>
              </a:tblPr>
              <a:tblGrid>
                <a:gridCol w="7636275">
                  <a:extLst>
                    <a:ext uri="{9D8B030D-6E8A-4147-A177-3AD203B41FA5}">
                      <a16:colId xmlns:a16="http://schemas.microsoft.com/office/drawing/2014/main" val="20000"/>
                    </a:ext>
                  </a:extLst>
                </a:gridCol>
                <a:gridCol w="3495675">
                  <a:extLst>
                    <a:ext uri="{9D8B030D-6E8A-4147-A177-3AD203B41FA5}">
                      <a16:colId xmlns:a16="http://schemas.microsoft.com/office/drawing/2014/main" val="20001"/>
                    </a:ext>
                  </a:extLst>
                </a:gridCol>
              </a:tblGrid>
              <a:tr h="591300">
                <a:tc>
                  <a:txBody>
                    <a:bodyPr/>
                    <a:lstStyle/>
                    <a:p>
                      <a:pPr marL="0" marR="0" lvl="0" indent="0" algn="l" rtl="0">
                        <a:spcBef>
                          <a:spcPts val="0"/>
                        </a:spcBef>
                        <a:spcAft>
                          <a:spcPts val="0"/>
                        </a:spcAft>
                        <a:buNone/>
                      </a:pPr>
                      <a:r>
                        <a:rPr lang="en-SG" sz="2100" u="none" strike="noStrike" cap="none">
                          <a:latin typeface="Poppins"/>
                          <a:ea typeface="Poppins"/>
                          <a:cs typeface="Poppins"/>
                          <a:sym typeface="Poppins"/>
                        </a:rPr>
                        <a:t>Survey Questions</a:t>
                      </a:r>
                      <a:endParaRPr sz="2100">
                        <a:latin typeface="Poppins"/>
                        <a:ea typeface="Poppins"/>
                        <a:cs typeface="Poppins"/>
                        <a:sym typeface="Poppins"/>
                      </a:endParaRPr>
                    </a:p>
                  </a:txBody>
                  <a:tcPr marL="137150" marR="137150" marT="68575" marB="68575">
                    <a:solidFill>
                      <a:srgbClr val="008080"/>
                    </a:solidFill>
                  </a:tcPr>
                </a:tc>
                <a:tc>
                  <a:txBody>
                    <a:bodyPr/>
                    <a:lstStyle/>
                    <a:p>
                      <a:pPr marL="0" marR="0" lvl="0" indent="0" algn="ctr" rtl="0">
                        <a:spcBef>
                          <a:spcPts val="0"/>
                        </a:spcBef>
                        <a:spcAft>
                          <a:spcPts val="0"/>
                        </a:spcAft>
                        <a:buNone/>
                      </a:pPr>
                      <a:r>
                        <a:rPr lang="en-SG" sz="2100">
                          <a:latin typeface="Poppins"/>
                          <a:ea typeface="Poppins"/>
                          <a:cs typeface="Poppins"/>
                          <a:sym typeface="Poppins"/>
                        </a:rPr>
                        <a:t>2021 Q1 Run</a:t>
                      </a:r>
                      <a:endParaRPr sz="2100">
                        <a:latin typeface="Poppins"/>
                        <a:ea typeface="Poppins"/>
                        <a:cs typeface="Poppins"/>
                        <a:sym typeface="Poppins"/>
                      </a:endParaRPr>
                    </a:p>
                  </a:txBody>
                  <a:tcPr marL="137150" marR="137150" marT="68575" marB="68575">
                    <a:solidFill>
                      <a:srgbClr val="008080"/>
                    </a:solidFill>
                  </a:tcPr>
                </a:tc>
                <a:extLst>
                  <a:ext uri="{0D108BD9-81ED-4DB2-BD59-A6C34878D82A}">
                    <a16:rowId xmlns:a16="http://schemas.microsoft.com/office/drawing/2014/main" val="10000"/>
                  </a:ext>
                </a:extLst>
              </a:tr>
              <a:tr h="591300">
                <a:tc>
                  <a:txBody>
                    <a:bodyPr/>
                    <a:lstStyle/>
                    <a:p>
                      <a:pPr marL="0" marR="0" lvl="0" indent="0" algn="l" rtl="0">
                        <a:spcBef>
                          <a:spcPts val="0"/>
                        </a:spcBef>
                        <a:spcAft>
                          <a:spcPts val="0"/>
                        </a:spcAft>
                        <a:buNone/>
                      </a:pPr>
                      <a:r>
                        <a:rPr lang="en-SG" sz="2100">
                          <a:latin typeface="Poppins"/>
                          <a:ea typeface="Poppins"/>
                          <a:cs typeface="Poppins"/>
                          <a:sym typeface="Poppins"/>
                        </a:rPr>
                        <a:t>How relevant is this course to your role?</a:t>
                      </a:r>
                      <a:endParaRPr sz="2100">
                        <a:latin typeface="Poppins"/>
                        <a:ea typeface="Poppins"/>
                        <a:cs typeface="Poppins"/>
                        <a:sym typeface="Poppins"/>
                      </a:endParaRPr>
                    </a:p>
                  </a:txBody>
                  <a:tcPr marL="137150" marR="137150" marT="68575" marB="68575"/>
                </a:tc>
                <a:tc>
                  <a:txBody>
                    <a:bodyPr/>
                    <a:lstStyle/>
                    <a:p>
                      <a:pPr marL="0" marR="0" lvl="0" indent="0" algn="ctr" rtl="0">
                        <a:spcBef>
                          <a:spcPts val="0"/>
                        </a:spcBef>
                        <a:spcAft>
                          <a:spcPts val="0"/>
                        </a:spcAft>
                        <a:buNone/>
                      </a:pPr>
                      <a:r>
                        <a:rPr lang="en-SG" sz="2100" b="1">
                          <a:solidFill>
                            <a:schemeClr val="accent1"/>
                          </a:solidFill>
                          <a:latin typeface="Poppins"/>
                          <a:ea typeface="Poppins"/>
                          <a:cs typeface="Poppins"/>
                          <a:sym typeface="Poppins"/>
                        </a:rPr>
                        <a:t>100% very relevant</a:t>
                      </a:r>
                      <a:endParaRPr sz="2100" b="1">
                        <a:solidFill>
                          <a:schemeClr val="accent1"/>
                        </a:solidFill>
                        <a:latin typeface="Poppins"/>
                        <a:ea typeface="Poppins"/>
                        <a:cs typeface="Poppins"/>
                        <a:sym typeface="Poppins"/>
                      </a:endParaRPr>
                    </a:p>
                  </a:txBody>
                  <a:tcPr marL="137150" marR="137150" marT="68575" marB="68575"/>
                </a:tc>
                <a:extLst>
                  <a:ext uri="{0D108BD9-81ED-4DB2-BD59-A6C34878D82A}">
                    <a16:rowId xmlns:a16="http://schemas.microsoft.com/office/drawing/2014/main" val="10001"/>
                  </a:ext>
                </a:extLst>
              </a:tr>
              <a:tr h="923400">
                <a:tc>
                  <a:txBody>
                    <a:bodyPr/>
                    <a:lstStyle/>
                    <a:p>
                      <a:pPr marL="0" marR="0" lvl="0" indent="0" algn="l" rtl="0">
                        <a:spcBef>
                          <a:spcPts val="0"/>
                        </a:spcBef>
                        <a:spcAft>
                          <a:spcPts val="0"/>
                        </a:spcAft>
                        <a:buNone/>
                      </a:pPr>
                      <a:r>
                        <a:rPr lang="en-SG" sz="2100">
                          <a:latin typeface="Poppins"/>
                          <a:ea typeface="Poppins"/>
                          <a:cs typeface="Poppins"/>
                          <a:sym typeface="Poppins"/>
                        </a:rPr>
                        <a:t>I have been provided tools and techniques for CM</a:t>
                      </a:r>
                      <a:endParaRPr sz="2100">
                        <a:latin typeface="Poppins"/>
                        <a:ea typeface="Poppins"/>
                        <a:cs typeface="Poppins"/>
                        <a:sym typeface="Poppins"/>
                      </a:endParaRPr>
                    </a:p>
                  </a:txBody>
                  <a:tcPr marL="137150" marR="137150" marT="68575" marB="68575"/>
                </a:tc>
                <a:tc>
                  <a:txBody>
                    <a:bodyPr/>
                    <a:lstStyle/>
                    <a:p>
                      <a:pPr marL="0" marR="0" lvl="0" indent="0" algn="ctr" rtl="0">
                        <a:spcBef>
                          <a:spcPts val="0"/>
                        </a:spcBef>
                        <a:spcAft>
                          <a:spcPts val="0"/>
                        </a:spcAft>
                        <a:buNone/>
                      </a:pPr>
                      <a:r>
                        <a:rPr lang="en-SG" sz="2100" b="1">
                          <a:solidFill>
                            <a:schemeClr val="accent1"/>
                          </a:solidFill>
                          <a:latin typeface="Poppins"/>
                          <a:ea typeface="Poppins"/>
                          <a:cs typeface="Poppins"/>
                          <a:sym typeface="Poppins"/>
                        </a:rPr>
                        <a:t>100% agree</a:t>
                      </a:r>
                      <a:endParaRPr sz="2100" b="1">
                        <a:solidFill>
                          <a:schemeClr val="accent1"/>
                        </a:solidFill>
                        <a:latin typeface="Poppins"/>
                        <a:ea typeface="Poppins"/>
                        <a:cs typeface="Poppins"/>
                        <a:sym typeface="Poppins"/>
                      </a:endParaRPr>
                    </a:p>
                  </a:txBody>
                  <a:tcPr marL="137150" marR="137150" marT="68575" marB="68575"/>
                </a:tc>
                <a:extLst>
                  <a:ext uri="{0D108BD9-81ED-4DB2-BD59-A6C34878D82A}">
                    <a16:rowId xmlns:a16="http://schemas.microsoft.com/office/drawing/2014/main" val="10002"/>
                  </a:ext>
                </a:extLst>
              </a:tr>
              <a:tr h="923400">
                <a:tc>
                  <a:txBody>
                    <a:bodyPr/>
                    <a:lstStyle/>
                    <a:p>
                      <a:pPr marL="0" marR="0" lvl="0" indent="0" algn="l" rtl="0">
                        <a:spcBef>
                          <a:spcPts val="0"/>
                        </a:spcBef>
                        <a:spcAft>
                          <a:spcPts val="0"/>
                        </a:spcAft>
                        <a:buNone/>
                      </a:pPr>
                      <a:r>
                        <a:rPr lang="en-SG" sz="2100">
                          <a:latin typeface="Poppins"/>
                          <a:ea typeface="Poppins"/>
                          <a:cs typeface="Poppins"/>
                          <a:sym typeface="Poppins"/>
                        </a:rPr>
                        <a:t>My understanding and appreciation in CM has increased because of this workshop</a:t>
                      </a:r>
                      <a:endParaRPr sz="2100">
                        <a:latin typeface="Poppins"/>
                        <a:ea typeface="Poppins"/>
                        <a:cs typeface="Poppins"/>
                        <a:sym typeface="Poppins"/>
                      </a:endParaRPr>
                    </a:p>
                  </a:txBody>
                  <a:tcPr marL="137150" marR="137150" marT="68575" marB="68575">
                    <a:solidFill>
                      <a:srgbClr val="E1EFD8"/>
                    </a:solidFill>
                  </a:tcPr>
                </a:tc>
                <a:tc>
                  <a:txBody>
                    <a:bodyPr/>
                    <a:lstStyle/>
                    <a:p>
                      <a:pPr marL="0" marR="0" lvl="0" indent="0" algn="ctr" rtl="0">
                        <a:spcBef>
                          <a:spcPts val="0"/>
                        </a:spcBef>
                        <a:spcAft>
                          <a:spcPts val="0"/>
                        </a:spcAft>
                        <a:buNone/>
                      </a:pPr>
                      <a:r>
                        <a:rPr lang="en-SG" sz="2100" b="1">
                          <a:solidFill>
                            <a:schemeClr val="accent1"/>
                          </a:solidFill>
                          <a:latin typeface="Poppins"/>
                          <a:ea typeface="Poppins"/>
                          <a:cs typeface="Poppins"/>
                          <a:sym typeface="Poppins"/>
                        </a:rPr>
                        <a:t>100% agree</a:t>
                      </a:r>
                      <a:endParaRPr sz="2100" b="1">
                        <a:solidFill>
                          <a:schemeClr val="accent1"/>
                        </a:solidFill>
                        <a:latin typeface="Poppins"/>
                        <a:ea typeface="Poppins"/>
                        <a:cs typeface="Poppins"/>
                        <a:sym typeface="Poppins"/>
                      </a:endParaRPr>
                    </a:p>
                  </a:txBody>
                  <a:tcPr marL="137150" marR="137150" marT="68575" marB="68575">
                    <a:solidFill>
                      <a:srgbClr val="E1EFD8"/>
                    </a:solidFill>
                  </a:tcPr>
                </a:tc>
                <a:extLst>
                  <a:ext uri="{0D108BD9-81ED-4DB2-BD59-A6C34878D82A}">
                    <a16:rowId xmlns:a16="http://schemas.microsoft.com/office/drawing/2014/main" val="10003"/>
                  </a:ext>
                </a:extLst>
              </a:tr>
              <a:tr h="923400">
                <a:tc>
                  <a:txBody>
                    <a:bodyPr/>
                    <a:lstStyle/>
                    <a:p>
                      <a:pPr marL="0" marR="0" lvl="0" indent="0" algn="l" rtl="0">
                        <a:spcBef>
                          <a:spcPts val="0"/>
                        </a:spcBef>
                        <a:spcAft>
                          <a:spcPts val="0"/>
                        </a:spcAft>
                        <a:buNone/>
                      </a:pPr>
                      <a:r>
                        <a:rPr lang="en-SG" sz="2100">
                          <a:latin typeface="Poppins"/>
                          <a:ea typeface="Poppins"/>
                          <a:cs typeface="Poppins"/>
                          <a:sym typeface="Poppins"/>
                        </a:rPr>
                        <a:t>I feel I have more knowledge and skills to effect change in my day to day work</a:t>
                      </a:r>
                      <a:endParaRPr sz="2100">
                        <a:latin typeface="Poppins"/>
                        <a:ea typeface="Poppins"/>
                        <a:cs typeface="Poppins"/>
                        <a:sym typeface="Poppins"/>
                      </a:endParaRPr>
                    </a:p>
                  </a:txBody>
                  <a:tcPr marL="137150" marR="137150" marT="68575" marB="68575">
                    <a:solidFill>
                      <a:srgbClr val="E1EFD8"/>
                    </a:solidFill>
                  </a:tcPr>
                </a:tc>
                <a:tc>
                  <a:txBody>
                    <a:bodyPr/>
                    <a:lstStyle/>
                    <a:p>
                      <a:pPr marL="0" marR="0" lvl="0" indent="0" algn="ctr" rtl="0">
                        <a:spcBef>
                          <a:spcPts val="0"/>
                        </a:spcBef>
                        <a:spcAft>
                          <a:spcPts val="0"/>
                        </a:spcAft>
                        <a:buNone/>
                      </a:pPr>
                      <a:r>
                        <a:rPr lang="en-SG" sz="2100" b="1">
                          <a:solidFill>
                            <a:schemeClr val="accent1"/>
                          </a:solidFill>
                          <a:latin typeface="Poppins"/>
                          <a:ea typeface="Poppins"/>
                          <a:cs typeface="Poppins"/>
                          <a:sym typeface="Poppins"/>
                        </a:rPr>
                        <a:t>100% agree</a:t>
                      </a:r>
                      <a:endParaRPr sz="2100" b="1">
                        <a:solidFill>
                          <a:schemeClr val="accent1"/>
                        </a:solidFill>
                        <a:latin typeface="Poppins"/>
                        <a:ea typeface="Poppins"/>
                        <a:cs typeface="Poppins"/>
                        <a:sym typeface="Poppins"/>
                      </a:endParaRPr>
                    </a:p>
                  </a:txBody>
                  <a:tcPr marL="137150" marR="137150" marT="68575" marB="68575">
                    <a:solidFill>
                      <a:srgbClr val="E1EFD8"/>
                    </a:solidFill>
                  </a:tcPr>
                </a:tc>
                <a:extLst>
                  <a:ext uri="{0D108BD9-81ED-4DB2-BD59-A6C34878D82A}">
                    <a16:rowId xmlns:a16="http://schemas.microsoft.com/office/drawing/2014/main" val="10004"/>
                  </a:ext>
                </a:extLst>
              </a:tr>
              <a:tr h="923400">
                <a:tc>
                  <a:txBody>
                    <a:bodyPr/>
                    <a:lstStyle/>
                    <a:p>
                      <a:pPr marL="0" marR="0" lvl="0" indent="0" algn="l" rtl="0">
                        <a:spcBef>
                          <a:spcPts val="0"/>
                        </a:spcBef>
                        <a:spcAft>
                          <a:spcPts val="0"/>
                        </a:spcAft>
                        <a:buNone/>
                      </a:pPr>
                      <a:r>
                        <a:rPr lang="en-SG" sz="2100">
                          <a:latin typeface="Poppins"/>
                          <a:ea typeface="Poppins"/>
                          <a:cs typeface="Poppins"/>
                          <a:sym typeface="Poppins"/>
                        </a:rPr>
                        <a:t>I would recommend this course to my colleagues</a:t>
                      </a:r>
                      <a:endParaRPr sz="2100">
                        <a:latin typeface="Poppins"/>
                        <a:ea typeface="Poppins"/>
                        <a:cs typeface="Poppins"/>
                        <a:sym typeface="Poppins"/>
                      </a:endParaRPr>
                    </a:p>
                  </a:txBody>
                  <a:tcPr marL="137150" marR="137150" marT="68575" marB="68575"/>
                </a:tc>
                <a:tc>
                  <a:txBody>
                    <a:bodyPr/>
                    <a:lstStyle/>
                    <a:p>
                      <a:pPr marL="0" marR="0" lvl="0" indent="0" algn="ctr" rtl="0">
                        <a:spcBef>
                          <a:spcPts val="0"/>
                        </a:spcBef>
                        <a:spcAft>
                          <a:spcPts val="0"/>
                        </a:spcAft>
                        <a:buNone/>
                      </a:pPr>
                      <a:r>
                        <a:rPr lang="en-SG" sz="2100" b="1">
                          <a:solidFill>
                            <a:schemeClr val="accent1"/>
                          </a:solidFill>
                          <a:latin typeface="Poppins"/>
                          <a:ea typeface="Poppins"/>
                          <a:cs typeface="Poppins"/>
                          <a:sym typeface="Poppins"/>
                        </a:rPr>
                        <a:t>100% agree</a:t>
                      </a:r>
                      <a:endParaRPr sz="2100" b="1">
                        <a:solidFill>
                          <a:schemeClr val="accent1"/>
                        </a:solidFill>
                        <a:latin typeface="Poppins"/>
                        <a:ea typeface="Poppins"/>
                        <a:cs typeface="Poppins"/>
                        <a:sym typeface="Poppins"/>
                      </a:endParaRPr>
                    </a:p>
                  </a:txBody>
                  <a:tcPr marL="137150" marR="137150" marT="68575" marB="68575"/>
                </a:tc>
                <a:extLst>
                  <a:ext uri="{0D108BD9-81ED-4DB2-BD59-A6C34878D82A}">
                    <a16:rowId xmlns:a16="http://schemas.microsoft.com/office/drawing/2014/main" val="10005"/>
                  </a:ext>
                </a:extLst>
              </a:tr>
              <a:tr h="923400">
                <a:tc>
                  <a:txBody>
                    <a:bodyPr/>
                    <a:lstStyle/>
                    <a:p>
                      <a:pPr marL="0" marR="0" lvl="0" indent="0" algn="l" rtl="0">
                        <a:spcBef>
                          <a:spcPts val="0"/>
                        </a:spcBef>
                        <a:spcAft>
                          <a:spcPts val="0"/>
                        </a:spcAft>
                        <a:buNone/>
                      </a:pPr>
                      <a:r>
                        <a:rPr lang="en-SG" sz="2100">
                          <a:latin typeface="Poppins"/>
                          <a:ea typeface="Poppins"/>
                          <a:cs typeface="Poppins"/>
                          <a:sym typeface="Poppins"/>
                        </a:rPr>
                        <a:t>I have applied CM concepts to a project during this workshop</a:t>
                      </a:r>
                      <a:endParaRPr sz="2100">
                        <a:latin typeface="Poppins"/>
                        <a:ea typeface="Poppins"/>
                        <a:cs typeface="Poppins"/>
                        <a:sym typeface="Poppins"/>
                      </a:endParaRPr>
                    </a:p>
                  </a:txBody>
                  <a:tcPr marL="137150" marR="137150" marT="68575" marB="68575"/>
                </a:tc>
                <a:tc>
                  <a:txBody>
                    <a:bodyPr/>
                    <a:lstStyle/>
                    <a:p>
                      <a:pPr marL="0" marR="0" lvl="0" indent="0" algn="ctr" rtl="0">
                        <a:spcBef>
                          <a:spcPts val="0"/>
                        </a:spcBef>
                        <a:spcAft>
                          <a:spcPts val="0"/>
                        </a:spcAft>
                        <a:buNone/>
                      </a:pPr>
                      <a:r>
                        <a:rPr lang="en-SG" sz="2100" b="1">
                          <a:solidFill>
                            <a:schemeClr val="accent1"/>
                          </a:solidFill>
                          <a:latin typeface="Poppins"/>
                          <a:ea typeface="Poppins"/>
                          <a:cs typeface="Poppins"/>
                          <a:sym typeface="Poppins"/>
                        </a:rPr>
                        <a:t>100% agree</a:t>
                      </a:r>
                      <a:endParaRPr sz="2100" b="1">
                        <a:solidFill>
                          <a:schemeClr val="accent1"/>
                        </a:solidFill>
                        <a:latin typeface="Poppins"/>
                        <a:ea typeface="Poppins"/>
                        <a:cs typeface="Poppins"/>
                        <a:sym typeface="Poppins"/>
                      </a:endParaRPr>
                    </a:p>
                  </a:txBody>
                  <a:tcPr marL="137150" marR="137150" marT="68575" marB="68575"/>
                </a:tc>
                <a:extLst>
                  <a:ext uri="{0D108BD9-81ED-4DB2-BD59-A6C34878D82A}">
                    <a16:rowId xmlns:a16="http://schemas.microsoft.com/office/drawing/2014/main" val="10006"/>
                  </a:ext>
                </a:extLst>
              </a:tr>
              <a:tr h="923400">
                <a:tc>
                  <a:txBody>
                    <a:bodyPr/>
                    <a:lstStyle/>
                    <a:p>
                      <a:pPr marL="0" marR="0" lvl="0" indent="0" algn="l" rtl="0">
                        <a:spcBef>
                          <a:spcPts val="0"/>
                        </a:spcBef>
                        <a:spcAft>
                          <a:spcPts val="0"/>
                        </a:spcAft>
                        <a:buNone/>
                      </a:pPr>
                      <a:r>
                        <a:rPr lang="en-SG" sz="2100">
                          <a:latin typeface="Poppins"/>
                          <a:ea typeface="Poppins"/>
                          <a:cs typeface="Poppins"/>
                          <a:sym typeface="Poppins"/>
                        </a:rPr>
                        <a:t>Overall, I felt that the quality of my project work has improved over the course of the program</a:t>
                      </a:r>
                      <a:endParaRPr sz="2100">
                        <a:latin typeface="Poppins"/>
                        <a:ea typeface="Poppins"/>
                        <a:cs typeface="Poppins"/>
                        <a:sym typeface="Poppins"/>
                      </a:endParaRPr>
                    </a:p>
                  </a:txBody>
                  <a:tcPr marL="137150" marR="137150" marT="68575" marB="68575">
                    <a:solidFill>
                      <a:srgbClr val="E1EFD8"/>
                    </a:solidFill>
                  </a:tcPr>
                </a:tc>
                <a:tc>
                  <a:txBody>
                    <a:bodyPr/>
                    <a:lstStyle/>
                    <a:p>
                      <a:pPr marL="0" marR="0" lvl="0" indent="0" algn="ctr" rtl="0">
                        <a:spcBef>
                          <a:spcPts val="0"/>
                        </a:spcBef>
                        <a:spcAft>
                          <a:spcPts val="0"/>
                        </a:spcAft>
                        <a:buNone/>
                      </a:pPr>
                      <a:r>
                        <a:rPr lang="en-SG" sz="2100" b="1">
                          <a:solidFill>
                            <a:schemeClr val="accent1"/>
                          </a:solidFill>
                          <a:latin typeface="Poppins"/>
                          <a:ea typeface="Poppins"/>
                          <a:cs typeface="Poppins"/>
                          <a:sym typeface="Poppins"/>
                        </a:rPr>
                        <a:t>100% agree</a:t>
                      </a:r>
                      <a:endParaRPr sz="2100" b="1">
                        <a:solidFill>
                          <a:schemeClr val="accent1"/>
                        </a:solidFill>
                        <a:latin typeface="Poppins"/>
                        <a:ea typeface="Poppins"/>
                        <a:cs typeface="Poppins"/>
                        <a:sym typeface="Poppins"/>
                      </a:endParaRPr>
                    </a:p>
                  </a:txBody>
                  <a:tcPr marL="137150" marR="137150" marT="68575" marB="68575">
                    <a:solidFill>
                      <a:srgbClr val="E1EFD8"/>
                    </a:solidFill>
                  </a:tcPr>
                </a:tc>
                <a:extLst>
                  <a:ext uri="{0D108BD9-81ED-4DB2-BD59-A6C34878D82A}">
                    <a16:rowId xmlns:a16="http://schemas.microsoft.com/office/drawing/2014/main" val="10007"/>
                  </a:ext>
                </a:extLst>
              </a:tr>
              <a:tr h="923400">
                <a:tc>
                  <a:txBody>
                    <a:bodyPr/>
                    <a:lstStyle/>
                    <a:p>
                      <a:pPr marL="0" marR="0" lvl="0" indent="0" algn="l" rtl="0">
                        <a:spcBef>
                          <a:spcPts val="0"/>
                        </a:spcBef>
                        <a:spcAft>
                          <a:spcPts val="0"/>
                        </a:spcAft>
                        <a:buNone/>
                      </a:pPr>
                      <a:r>
                        <a:rPr lang="en-SG" sz="2100">
                          <a:latin typeface="Poppins"/>
                          <a:ea typeface="Poppins"/>
                          <a:cs typeface="Poppins"/>
                          <a:sym typeface="Poppins"/>
                        </a:rPr>
                        <a:t>My manager has supported me during the course</a:t>
                      </a:r>
                      <a:endParaRPr sz="2100">
                        <a:latin typeface="Poppins"/>
                        <a:ea typeface="Poppins"/>
                        <a:cs typeface="Poppins"/>
                        <a:sym typeface="Poppins"/>
                      </a:endParaRPr>
                    </a:p>
                  </a:txBody>
                  <a:tcPr marL="137150" marR="137150" marT="68575" marB="68575">
                    <a:solidFill>
                      <a:srgbClr val="E1EFD8"/>
                    </a:solidFill>
                  </a:tcPr>
                </a:tc>
                <a:tc>
                  <a:txBody>
                    <a:bodyPr/>
                    <a:lstStyle/>
                    <a:p>
                      <a:pPr marL="0" marR="0" lvl="0" indent="0" algn="ctr" rtl="0">
                        <a:spcBef>
                          <a:spcPts val="0"/>
                        </a:spcBef>
                        <a:spcAft>
                          <a:spcPts val="0"/>
                        </a:spcAft>
                        <a:buNone/>
                      </a:pPr>
                      <a:r>
                        <a:rPr lang="en-SG" sz="2100" b="1">
                          <a:solidFill>
                            <a:schemeClr val="accent1"/>
                          </a:solidFill>
                          <a:latin typeface="Poppins"/>
                          <a:ea typeface="Poppins"/>
                          <a:cs typeface="Poppins"/>
                          <a:sym typeface="Poppins"/>
                        </a:rPr>
                        <a:t>100% agree</a:t>
                      </a:r>
                      <a:endParaRPr sz="2100" b="1">
                        <a:solidFill>
                          <a:schemeClr val="accent1"/>
                        </a:solidFill>
                        <a:latin typeface="Poppins"/>
                        <a:ea typeface="Poppins"/>
                        <a:cs typeface="Poppins"/>
                        <a:sym typeface="Poppins"/>
                      </a:endParaRPr>
                    </a:p>
                  </a:txBody>
                  <a:tcPr marL="137150" marR="137150" marT="68575" marB="68575">
                    <a:solidFill>
                      <a:srgbClr val="E1EFD8"/>
                    </a:solidFill>
                  </a:tcPr>
                </a:tc>
                <a:extLst>
                  <a:ext uri="{0D108BD9-81ED-4DB2-BD59-A6C34878D82A}">
                    <a16:rowId xmlns:a16="http://schemas.microsoft.com/office/drawing/2014/main" val="10008"/>
                  </a:ext>
                </a:extLst>
              </a:tr>
            </a:tbl>
          </a:graphicData>
        </a:graphic>
      </p:graphicFrame>
      <p:sp>
        <p:nvSpPr>
          <p:cNvPr id="1090" name="Google Shape;1090;p34"/>
          <p:cNvSpPr/>
          <p:nvPr/>
        </p:nvSpPr>
        <p:spPr>
          <a:xfrm>
            <a:off x="13014547" y="3053715"/>
            <a:ext cx="4488260" cy="2257425"/>
          </a:xfrm>
          <a:prstGeom prst="wedgeRectCallout">
            <a:avLst>
              <a:gd name="adj1" fmla="val -83726"/>
              <a:gd name="adj2" fmla="val 11309"/>
            </a:avLst>
          </a:pr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Participants reported increased confidence in using CM </a:t>
            </a:r>
            <a:endParaRPr sz="2700">
              <a:solidFill>
                <a:srgbClr val="757070"/>
              </a:solidFill>
              <a:latin typeface="Poppins"/>
              <a:ea typeface="Poppins"/>
              <a:cs typeface="Poppins"/>
              <a:sym typeface="Poppins"/>
            </a:endParaRPr>
          </a:p>
        </p:txBody>
      </p:sp>
      <p:sp>
        <p:nvSpPr>
          <p:cNvPr id="1091" name="Google Shape;1091;p34"/>
          <p:cNvSpPr/>
          <p:nvPr/>
        </p:nvSpPr>
        <p:spPr>
          <a:xfrm>
            <a:off x="13014548" y="5877065"/>
            <a:ext cx="4488261" cy="2438400"/>
          </a:xfrm>
          <a:prstGeom prst="wedgeRectCallout">
            <a:avLst>
              <a:gd name="adj1" fmla="val -84928"/>
              <a:gd name="adj2" fmla="val 32131"/>
            </a:avLst>
          </a:pr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SG" sz="2700">
                <a:solidFill>
                  <a:srgbClr val="757070"/>
                </a:solidFill>
                <a:latin typeface="Poppins"/>
                <a:ea typeface="Poppins"/>
                <a:cs typeface="Poppins"/>
                <a:sym typeface="Poppins"/>
              </a:rPr>
              <a:t>Immediate application and visible increased in quality of their own projects</a:t>
            </a:r>
            <a:endParaRPr sz="2700">
              <a:solidFill>
                <a:srgbClr val="757070"/>
              </a:solidFill>
              <a:latin typeface="Poppins"/>
              <a:ea typeface="Poppins"/>
              <a:cs typeface="Poppins"/>
              <a:sym typeface="Poppins"/>
            </a:endParaRPr>
          </a:p>
        </p:txBody>
      </p:sp>
      <p:sp>
        <p:nvSpPr>
          <p:cNvPr id="1092" name="Google Shape;1092;p34"/>
          <p:cNvSpPr txBox="1"/>
          <p:nvPr/>
        </p:nvSpPr>
        <p:spPr>
          <a:xfrm>
            <a:off x="543845" y="224006"/>
            <a:ext cx="16958964" cy="104458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57070"/>
              </a:buClr>
              <a:buSzPts val="6600"/>
              <a:buFont typeface="Calibri"/>
              <a:buNone/>
            </a:pPr>
            <a:r>
              <a:rPr lang="en-SG" sz="6600">
                <a:solidFill>
                  <a:srgbClr val="757070"/>
                </a:solidFill>
                <a:latin typeface="Calibri"/>
                <a:ea typeface="Calibri"/>
                <a:cs typeface="Calibri"/>
                <a:sym typeface="Calibri"/>
              </a:rPr>
              <a:t>Evidence of Impact</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35"/>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37</a:t>
            </a:fld>
            <a:endParaRPr>
              <a:solidFill>
                <a:srgbClr val="757070"/>
              </a:solidFill>
              <a:latin typeface="Calibri"/>
              <a:ea typeface="Calibri"/>
              <a:cs typeface="Calibri"/>
              <a:sym typeface="Calibri"/>
            </a:endParaRPr>
          </a:p>
        </p:txBody>
      </p:sp>
      <p:sp>
        <p:nvSpPr>
          <p:cNvPr id="1098" name="Google Shape;1098;p35"/>
          <p:cNvSpPr txBox="1"/>
          <p:nvPr/>
        </p:nvSpPr>
        <p:spPr>
          <a:xfrm>
            <a:off x="695325" y="1973075"/>
            <a:ext cx="11649075" cy="24006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000" i="1" dirty="0">
                <a:solidFill>
                  <a:srgbClr val="757070"/>
                </a:solidFill>
                <a:latin typeface="Arial"/>
                <a:ea typeface="Arial"/>
                <a:cs typeface="Arial"/>
                <a:sym typeface="Arial"/>
              </a:rPr>
              <a:t>What I found most useful was the </a:t>
            </a:r>
            <a:r>
              <a:rPr lang="en-SG" sz="4000" b="1" i="1" dirty="0">
                <a:solidFill>
                  <a:srgbClr val="757070"/>
                </a:solidFill>
                <a:highlight>
                  <a:srgbClr val="FFFF00"/>
                </a:highlight>
                <a:latin typeface="Arial"/>
                <a:ea typeface="Arial"/>
                <a:cs typeface="Arial"/>
                <a:sym typeface="Arial"/>
              </a:rPr>
              <a:t>action learning </a:t>
            </a:r>
            <a:r>
              <a:rPr lang="en-SG" sz="3000" i="1" dirty="0">
                <a:solidFill>
                  <a:srgbClr val="757070"/>
                </a:solidFill>
                <a:latin typeface="Arial"/>
                <a:ea typeface="Arial"/>
                <a:cs typeface="Arial"/>
                <a:sym typeface="Arial"/>
              </a:rPr>
              <a:t>project which helps me to have the exposure to </a:t>
            </a:r>
            <a:r>
              <a:rPr lang="en-SG" sz="4000" b="1" i="1" dirty="0">
                <a:solidFill>
                  <a:srgbClr val="757070"/>
                </a:solidFill>
                <a:highlight>
                  <a:srgbClr val="FFFF00"/>
                </a:highlight>
                <a:latin typeface="Arial"/>
                <a:ea typeface="Arial"/>
                <a:cs typeface="Arial"/>
                <a:sym typeface="Arial"/>
              </a:rPr>
              <a:t>really apply what I have learned </a:t>
            </a:r>
            <a:r>
              <a:rPr lang="en-SG" sz="3000" i="1" dirty="0">
                <a:solidFill>
                  <a:srgbClr val="757070"/>
                </a:solidFill>
                <a:latin typeface="Arial"/>
                <a:ea typeface="Arial"/>
                <a:cs typeface="Arial"/>
                <a:sym typeface="Arial"/>
              </a:rPr>
              <a:t>in this </a:t>
            </a:r>
            <a:r>
              <a:rPr lang="en-SG" sz="3000" i="1" dirty="0" err="1">
                <a:solidFill>
                  <a:srgbClr val="757070"/>
                </a:solidFill>
                <a:latin typeface="Arial"/>
                <a:ea typeface="Arial"/>
                <a:cs typeface="Arial"/>
                <a:sym typeface="Arial"/>
              </a:rPr>
              <a:t>programe</a:t>
            </a:r>
            <a:r>
              <a:rPr lang="en-SG" sz="3000" i="1" dirty="0">
                <a:solidFill>
                  <a:srgbClr val="757070"/>
                </a:solidFill>
                <a:latin typeface="Arial"/>
                <a:ea typeface="Arial"/>
                <a:cs typeface="Arial"/>
                <a:sym typeface="Arial"/>
              </a:rPr>
              <a:t>. Plus sharing, coaching and feedback sessions.</a:t>
            </a:r>
            <a:endParaRPr sz="3000" i="1" dirty="0">
              <a:solidFill>
                <a:srgbClr val="757070"/>
              </a:solidFill>
              <a:latin typeface="Arial"/>
              <a:ea typeface="Arial"/>
              <a:cs typeface="Arial"/>
              <a:sym typeface="Arial"/>
            </a:endParaRPr>
          </a:p>
        </p:txBody>
      </p:sp>
      <p:sp>
        <p:nvSpPr>
          <p:cNvPr id="1099" name="Google Shape;1099;p35"/>
          <p:cNvSpPr txBox="1"/>
          <p:nvPr/>
        </p:nvSpPr>
        <p:spPr>
          <a:xfrm>
            <a:off x="6748463" y="4381753"/>
            <a:ext cx="10925175"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000" i="1" dirty="0">
                <a:solidFill>
                  <a:srgbClr val="757070"/>
                </a:solidFill>
                <a:latin typeface="Arial"/>
                <a:ea typeface="Arial"/>
                <a:cs typeface="Arial"/>
                <a:sym typeface="Arial"/>
              </a:rPr>
              <a:t>Big thanks to both facilitators who shared their knowledge and create a good learning atmosphere where everyone can engage with fun plus </a:t>
            </a:r>
            <a:r>
              <a:rPr lang="en-SG" sz="4000" b="1" i="1" dirty="0">
                <a:solidFill>
                  <a:srgbClr val="757070"/>
                </a:solidFill>
                <a:highlight>
                  <a:srgbClr val="FFFF00"/>
                </a:highlight>
                <a:latin typeface="Arial"/>
                <a:ea typeface="Arial"/>
                <a:cs typeface="Arial"/>
                <a:sym typeface="Arial"/>
              </a:rPr>
              <a:t>continued support with project coaching</a:t>
            </a:r>
            <a:r>
              <a:rPr lang="en-SG" sz="3000" i="1" dirty="0">
                <a:solidFill>
                  <a:srgbClr val="757070"/>
                </a:solidFill>
                <a:latin typeface="Arial"/>
                <a:ea typeface="Arial"/>
                <a:cs typeface="Arial"/>
                <a:sym typeface="Arial"/>
              </a:rPr>
              <a:t>.</a:t>
            </a:r>
            <a:endParaRPr sz="3000" i="1" dirty="0">
              <a:solidFill>
                <a:srgbClr val="757070"/>
              </a:solidFill>
              <a:latin typeface="Arial"/>
              <a:ea typeface="Arial"/>
              <a:cs typeface="Arial"/>
              <a:sym typeface="Arial"/>
            </a:endParaRPr>
          </a:p>
        </p:txBody>
      </p:sp>
      <p:sp>
        <p:nvSpPr>
          <p:cNvPr id="1100" name="Google Shape;1100;p35"/>
          <p:cNvSpPr txBox="1"/>
          <p:nvPr/>
        </p:nvSpPr>
        <p:spPr>
          <a:xfrm>
            <a:off x="695326" y="6829886"/>
            <a:ext cx="7453313" cy="11695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000" i="1" dirty="0">
                <a:solidFill>
                  <a:srgbClr val="757070"/>
                </a:solidFill>
                <a:latin typeface="Arial"/>
                <a:ea typeface="Arial"/>
                <a:cs typeface="Arial"/>
                <a:sym typeface="Arial"/>
              </a:rPr>
              <a:t>I </a:t>
            </a:r>
            <a:r>
              <a:rPr lang="en-SG" sz="4000" b="1" i="1" dirty="0">
                <a:solidFill>
                  <a:srgbClr val="757070"/>
                </a:solidFill>
                <a:highlight>
                  <a:srgbClr val="FFFF00"/>
                </a:highlight>
                <a:latin typeface="Arial"/>
                <a:ea typeface="Arial"/>
                <a:cs typeface="Arial"/>
                <a:sym typeface="Arial"/>
              </a:rPr>
              <a:t>feel so much more confident</a:t>
            </a:r>
            <a:r>
              <a:rPr lang="en-SG" sz="4000" b="1" i="1" dirty="0">
                <a:solidFill>
                  <a:srgbClr val="757070"/>
                </a:solidFill>
                <a:latin typeface="Arial"/>
                <a:ea typeface="Arial"/>
                <a:cs typeface="Arial"/>
                <a:sym typeface="Arial"/>
              </a:rPr>
              <a:t> </a:t>
            </a:r>
            <a:r>
              <a:rPr lang="en-SG" sz="3000" i="1" dirty="0">
                <a:solidFill>
                  <a:srgbClr val="757070"/>
                </a:solidFill>
                <a:latin typeface="Arial"/>
                <a:ea typeface="Arial"/>
                <a:cs typeface="Arial"/>
                <a:sym typeface="Arial"/>
              </a:rPr>
              <a:t>with Change Management now</a:t>
            </a:r>
            <a:endParaRPr sz="3000" i="1" dirty="0">
              <a:solidFill>
                <a:srgbClr val="757070"/>
              </a:solidFill>
              <a:latin typeface="Arial"/>
              <a:ea typeface="Arial"/>
              <a:cs typeface="Arial"/>
              <a:sym typeface="Arial"/>
            </a:endParaRPr>
          </a:p>
        </p:txBody>
      </p:sp>
      <p:sp>
        <p:nvSpPr>
          <p:cNvPr id="1101" name="Google Shape;1101;p35"/>
          <p:cNvSpPr txBox="1"/>
          <p:nvPr/>
        </p:nvSpPr>
        <p:spPr>
          <a:xfrm>
            <a:off x="7670655" y="8176734"/>
            <a:ext cx="7949046" cy="16311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3000" i="1" dirty="0">
                <a:solidFill>
                  <a:srgbClr val="757070"/>
                </a:solidFill>
                <a:latin typeface="Arial"/>
                <a:ea typeface="Arial"/>
                <a:cs typeface="Arial"/>
                <a:sym typeface="Arial"/>
              </a:rPr>
              <a:t>My </a:t>
            </a:r>
            <a:r>
              <a:rPr lang="en-SG" sz="4000" b="1" i="1" dirty="0">
                <a:solidFill>
                  <a:srgbClr val="757070"/>
                </a:solidFill>
                <a:highlight>
                  <a:srgbClr val="FFFF00"/>
                </a:highlight>
                <a:latin typeface="Arial"/>
                <a:ea typeface="Arial"/>
                <a:cs typeface="Arial"/>
                <a:sym typeface="Arial"/>
              </a:rPr>
              <a:t>perspective has shifted </a:t>
            </a:r>
            <a:r>
              <a:rPr lang="en-SG" sz="3000" i="1" dirty="0">
                <a:solidFill>
                  <a:srgbClr val="757070"/>
                </a:solidFill>
                <a:latin typeface="Arial"/>
                <a:ea typeface="Arial"/>
                <a:cs typeface="Arial"/>
                <a:sym typeface="Arial"/>
              </a:rPr>
              <a:t>because of this course. I can see my blind spots from before.</a:t>
            </a:r>
            <a:endParaRPr sz="3000" i="1" dirty="0">
              <a:solidFill>
                <a:srgbClr val="757070"/>
              </a:solidFill>
              <a:latin typeface="Arial"/>
              <a:ea typeface="Arial"/>
              <a:cs typeface="Arial"/>
              <a:sym typeface="Arial"/>
            </a:endParaRPr>
          </a:p>
        </p:txBody>
      </p:sp>
      <p:sp>
        <p:nvSpPr>
          <p:cNvPr id="1102" name="Google Shape;1102;p35"/>
          <p:cNvSpPr txBox="1"/>
          <p:nvPr/>
        </p:nvSpPr>
        <p:spPr>
          <a:xfrm>
            <a:off x="543845" y="224006"/>
            <a:ext cx="16958964" cy="1044585"/>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57070"/>
              </a:buClr>
              <a:buSzPts val="6600"/>
              <a:buFont typeface="Calibri"/>
              <a:buNone/>
            </a:pPr>
            <a:r>
              <a:rPr lang="en-SG" sz="6600">
                <a:solidFill>
                  <a:srgbClr val="757070"/>
                </a:solidFill>
                <a:latin typeface="Calibri"/>
                <a:ea typeface="Calibri"/>
                <a:cs typeface="Calibri"/>
                <a:sym typeface="Calibri"/>
              </a:rPr>
              <a:t>Feedback From Participants</a:t>
            </a:r>
            <a:endParaRPr/>
          </a:p>
        </p:txBody>
      </p:sp>
      <p:pic>
        <p:nvPicPr>
          <p:cNvPr id="1103" name="Google Shape;1103;p35" descr="Open quotation mark with solid fill"/>
          <p:cNvPicPr preferRelativeResize="0"/>
          <p:nvPr/>
        </p:nvPicPr>
        <p:blipFill rotWithShape="1">
          <a:blip r:embed="rId3">
            <a:alphaModFix/>
          </a:blip>
          <a:srcRect/>
          <a:stretch/>
        </p:blipFill>
        <p:spPr>
          <a:xfrm>
            <a:off x="-285750" y="1363221"/>
            <a:ext cx="1371600" cy="1371600"/>
          </a:xfrm>
          <a:prstGeom prst="rect">
            <a:avLst/>
          </a:prstGeom>
          <a:noFill/>
          <a:ln>
            <a:noFill/>
          </a:ln>
        </p:spPr>
      </p:pic>
      <p:pic>
        <p:nvPicPr>
          <p:cNvPr id="1104" name="Google Shape;1104;p35" descr="Open quotation mark with solid fill"/>
          <p:cNvPicPr preferRelativeResize="0"/>
          <p:nvPr/>
        </p:nvPicPr>
        <p:blipFill rotWithShape="1">
          <a:blip r:embed="rId3">
            <a:alphaModFix/>
          </a:blip>
          <a:srcRect/>
          <a:stretch/>
        </p:blipFill>
        <p:spPr>
          <a:xfrm rot="10800000">
            <a:off x="3802744" y="3544389"/>
            <a:ext cx="1371600" cy="1371600"/>
          </a:xfrm>
          <a:prstGeom prst="rect">
            <a:avLst/>
          </a:prstGeom>
          <a:noFill/>
          <a:ln>
            <a:noFill/>
          </a:ln>
        </p:spPr>
      </p:pic>
      <p:pic>
        <p:nvPicPr>
          <p:cNvPr id="1105" name="Google Shape;1105;p35" descr="Open quotation mark with solid fill"/>
          <p:cNvPicPr preferRelativeResize="0"/>
          <p:nvPr/>
        </p:nvPicPr>
        <p:blipFill rotWithShape="1">
          <a:blip r:embed="rId3">
            <a:alphaModFix/>
          </a:blip>
          <a:srcRect/>
          <a:stretch/>
        </p:blipFill>
        <p:spPr>
          <a:xfrm>
            <a:off x="5802890" y="3887862"/>
            <a:ext cx="1371600" cy="1371600"/>
          </a:xfrm>
          <a:prstGeom prst="rect">
            <a:avLst/>
          </a:prstGeom>
          <a:noFill/>
          <a:ln>
            <a:noFill/>
          </a:ln>
        </p:spPr>
      </p:pic>
      <p:pic>
        <p:nvPicPr>
          <p:cNvPr id="1106" name="Google Shape;1106;p35" descr="Open quotation mark with solid fill"/>
          <p:cNvPicPr preferRelativeResize="0"/>
          <p:nvPr/>
        </p:nvPicPr>
        <p:blipFill rotWithShape="1">
          <a:blip r:embed="rId3">
            <a:alphaModFix/>
          </a:blip>
          <a:srcRect/>
          <a:stretch/>
        </p:blipFill>
        <p:spPr>
          <a:xfrm rot="10800000">
            <a:off x="10741136" y="5673179"/>
            <a:ext cx="1371600" cy="1371600"/>
          </a:xfrm>
          <a:prstGeom prst="rect">
            <a:avLst/>
          </a:prstGeom>
          <a:noFill/>
          <a:ln>
            <a:noFill/>
          </a:ln>
        </p:spPr>
      </p:pic>
      <p:pic>
        <p:nvPicPr>
          <p:cNvPr id="1107" name="Google Shape;1107;p35" descr="Open quotation mark with solid fill"/>
          <p:cNvPicPr preferRelativeResize="0"/>
          <p:nvPr/>
        </p:nvPicPr>
        <p:blipFill rotWithShape="1">
          <a:blip r:embed="rId3">
            <a:alphaModFix/>
          </a:blip>
          <a:srcRect/>
          <a:stretch/>
        </p:blipFill>
        <p:spPr>
          <a:xfrm>
            <a:off x="-263670" y="6305222"/>
            <a:ext cx="1371600" cy="1371600"/>
          </a:xfrm>
          <a:prstGeom prst="rect">
            <a:avLst/>
          </a:prstGeom>
          <a:noFill/>
          <a:ln>
            <a:noFill/>
          </a:ln>
        </p:spPr>
      </p:pic>
      <p:pic>
        <p:nvPicPr>
          <p:cNvPr id="1108" name="Google Shape;1108;p35" descr="Open quotation mark with solid fill"/>
          <p:cNvPicPr preferRelativeResize="0"/>
          <p:nvPr/>
        </p:nvPicPr>
        <p:blipFill rotWithShape="1">
          <a:blip r:embed="rId3">
            <a:alphaModFix/>
          </a:blip>
          <a:srcRect/>
          <a:stretch/>
        </p:blipFill>
        <p:spPr>
          <a:xfrm rot="10800000">
            <a:off x="5834062" y="7190303"/>
            <a:ext cx="1371600" cy="1371600"/>
          </a:xfrm>
          <a:prstGeom prst="rect">
            <a:avLst/>
          </a:prstGeom>
          <a:noFill/>
          <a:ln>
            <a:noFill/>
          </a:ln>
        </p:spPr>
      </p:pic>
      <p:pic>
        <p:nvPicPr>
          <p:cNvPr id="1109" name="Google Shape;1109;p35" descr="Open quotation mark with solid fill"/>
          <p:cNvPicPr preferRelativeResize="0"/>
          <p:nvPr/>
        </p:nvPicPr>
        <p:blipFill rotWithShape="1">
          <a:blip r:embed="rId3">
            <a:alphaModFix/>
          </a:blip>
          <a:srcRect/>
          <a:stretch/>
        </p:blipFill>
        <p:spPr>
          <a:xfrm>
            <a:off x="6483027" y="7691525"/>
            <a:ext cx="1371600" cy="1371600"/>
          </a:xfrm>
          <a:prstGeom prst="rect">
            <a:avLst/>
          </a:prstGeom>
          <a:noFill/>
          <a:ln>
            <a:noFill/>
          </a:ln>
        </p:spPr>
      </p:pic>
      <p:pic>
        <p:nvPicPr>
          <p:cNvPr id="1110" name="Google Shape;1110;p35" descr="Open quotation mark with solid fill"/>
          <p:cNvPicPr preferRelativeResize="0"/>
          <p:nvPr/>
        </p:nvPicPr>
        <p:blipFill rotWithShape="1">
          <a:blip r:embed="rId3">
            <a:alphaModFix/>
          </a:blip>
          <a:srcRect/>
          <a:stretch/>
        </p:blipFill>
        <p:spPr>
          <a:xfrm rot="10800000">
            <a:off x="10546431" y="8979448"/>
            <a:ext cx="1371600" cy="1371600"/>
          </a:xfrm>
          <a:prstGeom prst="rect">
            <a:avLst/>
          </a:prstGeom>
          <a:noFill/>
          <a:ln>
            <a:noFill/>
          </a:ln>
        </p:spPr>
      </p:pic>
      <p:sp>
        <p:nvSpPr>
          <p:cNvPr id="16" name="Oval 15">
            <a:extLst>
              <a:ext uri="{FF2B5EF4-FFF2-40B4-BE49-F238E27FC236}">
                <a16:creationId xmlns:a16="http://schemas.microsoft.com/office/drawing/2014/main" id="{7CE23015-2F67-4745-B826-B96E4587ED1E}"/>
              </a:ext>
            </a:extLst>
          </p:cNvPr>
          <p:cNvSpPr/>
          <p:nvPr/>
        </p:nvSpPr>
        <p:spPr>
          <a:xfrm>
            <a:off x="17744155" y="224006"/>
            <a:ext cx="509143" cy="547688"/>
          </a:xfrm>
          <a:prstGeom prst="ellipse">
            <a:avLst/>
          </a:prstGeom>
          <a:noFill/>
          <a:ln>
            <a:solidFill>
              <a:schemeClr val="tx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Shape 1114"/>
        <p:cNvGrpSpPr/>
        <p:nvPr/>
      </p:nvGrpSpPr>
      <p:grpSpPr>
        <a:xfrm>
          <a:off x="0" y="0"/>
          <a:ext cx="0" cy="0"/>
          <a:chOff x="0" y="0"/>
          <a:chExt cx="0" cy="0"/>
        </a:xfrm>
      </p:grpSpPr>
      <p:sp>
        <p:nvSpPr>
          <p:cNvPr id="1115" name="Google Shape;1115;p36"/>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t>38</a:t>
            </a:fld>
            <a:endParaRPr/>
          </a:p>
        </p:txBody>
      </p:sp>
      <p:sp>
        <p:nvSpPr>
          <p:cNvPr id="1116" name="Google Shape;1116;p36"/>
          <p:cNvSpPr txBox="1"/>
          <p:nvPr/>
        </p:nvSpPr>
        <p:spPr>
          <a:xfrm>
            <a:off x="3988904" y="1895061"/>
            <a:ext cx="7156174"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SG" sz="2700">
                <a:solidFill>
                  <a:schemeClr val="dk1"/>
                </a:solidFill>
                <a:latin typeface="Calibri"/>
                <a:ea typeface="Calibri"/>
                <a:cs typeface="Calibri"/>
                <a:sym typeface="Calibri"/>
              </a:rPr>
              <a:t>V: so what are the top 2 tips…</a:t>
            </a:r>
            <a:endParaRPr sz="2700">
              <a:solidFill>
                <a:schemeClr val="dk1"/>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37"/>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6600"/>
              <a:buFont typeface="Calibri"/>
              <a:buNone/>
            </a:pPr>
            <a:r>
              <a:rPr lang="en-SG"/>
              <a:t>In Summary…</a:t>
            </a:r>
            <a:endParaRPr/>
          </a:p>
        </p:txBody>
      </p:sp>
      <p:sp>
        <p:nvSpPr>
          <p:cNvPr id="1122" name="Google Shape;1122;p37"/>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39</a:t>
            </a:fld>
            <a:endParaRPr>
              <a:solidFill>
                <a:srgbClr val="757070"/>
              </a:solidFill>
              <a:latin typeface="Calibri"/>
              <a:ea typeface="Calibri"/>
              <a:cs typeface="Calibri"/>
              <a:sym typeface="Calibri"/>
            </a:endParaRPr>
          </a:p>
        </p:txBody>
      </p:sp>
      <p:sp>
        <p:nvSpPr>
          <p:cNvPr id="1123" name="Google Shape;1123;p37"/>
          <p:cNvSpPr/>
          <p:nvPr/>
        </p:nvSpPr>
        <p:spPr>
          <a:xfrm>
            <a:off x="1600199" y="3743909"/>
            <a:ext cx="3303036" cy="3177074"/>
          </a:xfrm>
          <a:prstGeom prst="rect">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1124" name="Google Shape;1124;p37"/>
          <p:cNvSpPr/>
          <p:nvPr/>
        </p:nvSpPr>
        <p:spPr>
          <a:xfrm>
            <a:off x="13384769" y="3617945"/>
            <a:ext cx="3554963" cy="3429000"/>
          </a:xfrm>
          <a:prstGeom prst="ellipse">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1125" name="Google Shape;1125;p37"/>
          <p:cNvSpPr/>
          <p:nvPr/>
        </p:nvSpPr>
        <p:spPr>
          <a:xfrm>
            <a:off x="7086602" y="3366018"/>
            <a:ext cx="4114800" cy="3554964"/>
          </a:xfrm>
          <a:prstGeom prst="triangle">
            <a:avLst>
              <a:gd name="adj" fmla="val 50000"/>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gf003713c52_0_25"/>
          <p:cNvSpPr txBox="1">
            <a:spLocks noGrp="1"/>
          </p:cNvSpPr>
          <p:nvPr>
            <p:ph type="title"/>
          </p:nvPr>
        </p:nvSpPr>
        <p:spPr>
          <a:xfrm>
            <a:off x="739913" y="413372"/>
            <a:ext cx="12877800" cy="1200600"/>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lt1"/>
              </a:buClr>
              <a:buSzPts val="8000"/>
              <a:buFont typeface="Source Sans Pro Black"/>
              <a:buNone/>
            </a:pPr>
            <a:r>
              <a:rPr lang="en-SG" sz="8000"/>
              <a:t>Programme Outline</a:t>
            </a:r>
            <a:endParaRPr sz="8000"/>
          </a:p>
        </p:txBody>
      </p:sp>
      <p:grpSp>
        <p:nvGrpSpPr>
          <p:cNvPr id="590" name="Google Shape;590;gf003713c52_0_25"/>
          <p:cNvGrpSpPr/>
          <p:nvPr/>
        </p:nvGrpSpPr>
        <p:grpSpPr>
          <a:xfrm>
            <a:off x="-5752387" y="342213"/>
            <a:ext cx="21264936" cy="10934700"/>
            <a:chOff x="-6144271" y="-323915"/>
            <a:chExt cx="21264936" cy="10934700"/>
          </a:xfrm>
        </p:grpSpPr>
        <p:grpSp>
          <p:nvGrpSpPr>
            <p:cNvPr id="591" name="Google Shape;591;gf003713c52_0_25"/>
            <p:cNvGrpSpPr/>
            <p:nvPr/>
          </p:nvGrpSpPr>
          <p:grpSpPr>
            <a:xfrm>
              <a:off x="-6144271" y="-323915"/>
              <a:ext cx="21264936" cy="10934700"/>
              <a:chOff x="-9192271" y="-1403415"/>
              <a:chExt cx="21264936" cy="10934700"/>
            </a:xfrm>
          </p:grpSpPr>
          <p:sp>
            <p:nvSpPr>
              <p:cNvPr id="592" name="Google Shape;592;gf003713c52_0_25"/>
              <p:cNvSpPr/>
              <p:nvPr/>
            </p:nvSpPr>
            <p:spPr>
              <a:xfrm>
                <a:off x="-9192271" y="-1403415"/>
                <a:ext cx="10934700" cy="10934700"/>
              </a:xfrm>
              <a:prstGeom prst="blockArc">
                <a:avLst>
                  <a:gd name="adj1" fmla="val 18900000"/>
                  <a:gd name="adj2" fmla="val 2700000"/>
                  <a:gd name="adj3" fmla="val 198"/>
                </a:avLst>
              </a:prstGeom>
              <a:noFill/>
              <a:ln w="12700" cap="flat" cmpd="sng">
                <a:solidFill>
                  <a:srgbClr val="4FA0C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gf003713c52_0_25"/>
              <p:cNvSpPr/>
              <p:nvPr/>
            </p:nvSpPr>
            <p:spPr>
              <a:xfrm>
                <a:off x="760076" y="507837"/>
                <a:ext cx="11312400" cy="1016400"/>
              </a:xfrm>
              <a:prstGeom prst="rect">
                <a:avLst/>
              </a:prstGeom>
              <a:solidFill>
                <a:srgbClr val="0076B2"/>
              </a:solidFill>
              <a:ln>
                <a:noFill/>
              </a:ln>
              <a:effectLst>
                <a:outerShdw blurRad="44450" dist="27940" dir="5400000" algn="ctr" rotWithShape="0">
                  <a:srgbClr val="000000">
                    <a:alpha val="317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gf003713c52_0_25"/>
              <p:cNvSpPr txBox="1"/>
              <p:nvPr/>
            </p:nvSpPr>
            <p:spPr>
              <a:xfrm>
                <a:off x="760076" y="507837"/>
                <a:ext cx="11312400" cy="1016400"/>
              </a:xfrm>
              <a:prstGeom prst="rect">
                <a:avLst/>
              </a:prstGeom>
              <a:noFill/>
              <a:ln>
                <a:noFill/>
              </a:ln>
            </p:spPr>
            <p:txBody>
              <a:bodyPr spcFirstLastPara="1" wrap="square" lIns="806700" tIns="121900" rIns="121900" bIns="121900" anchor="ctr" anchorCtr="0">
                <a:noAutofit/>
              </a:bodyPr>
              <a:lstStyle/>
              <a:p>
                <a:pPr marL="0" marR="0" lvl="0" indent="0" algn="l" rtl="0">
                  <a:lnSpc>
                    <a:spcPct val="90000"/>
                  </a:lnSpc>
                  <a:spcBef>
                    <a:spcPts val="0"/>
                  </a:spcBef>
                  <a:spcAft>
                    <a:spcPts val="0"/>
                  </a:spcAft>
                  <a:buClr>
                    <a:schemeClr val="lt1"/>
                  </a:buClr>
                  <a:buSzPts val="4800"/>
                  <a:buFont typeface="Source Sans Pro"/>
                  <a:buNone/>
                </a:pPr>
                <a:r>
                  <a:rPr lang="en-SG" sz="4800" b="0" i="0" u="none" strike="noStrike" cap="none">
                    <a:solidFill>
                      <a:schemeClr val="lt1"/>
                    </a:solidFill>
                    <a:latin typeface="Source Sans Pro"/>
                    <a:ea typeface="Source Sans Pro"/>
                    <a:cs typeface="Source Sans Pro"/>
                    <a:sym typeface="Source Sans Pro"/>
                  </a:rPr>
                  <a:t>Sharing by Dr Yong Hsin Ning</a:t>
                </a:r>
                <a:endParaRPr sz="4800" b="0" i="0" u="none" strike="noStrike" cap="none">
                  <a:solidFill>
                    <a:schemeClr val="lt1"/>
                  </a:solidFill>
                  <a:latin typeface="Source Sans Pro"/>
                  <a:ea typeface="Source Sans Pro"/>
                  <a:cs typeface="Source Sans Pro"/>
                  <a:sym typeface="Source Sans Pro"/>
                </a:endParaRPr>
              </a:p>
            </p:txBody>
          </p:sp>
          <p:sp>
            <p:nvSpPr>
              <p:cNvPr id="595" name="Google Shape;595;gf003713c52_0_25"/>
              <p:cNvSpPr/>
              <p:nvPr/>
            </p:nvSpPr>
            <p:spPr>
              <a:xfrm>
                <a:off x="124873" y="380796"/>
                <a:ext cx="1270500" cy="1270500"/>
              </a:xfrm>
              <a:prstGeom prst="ellipse">
                <a:avLst/>
              </a:prstGeom>
              <a:solidFill>
                <a:schemeClr val="lt1"/>
              </a:solidFill>
              <a:ln w="12700" cap="flat" cmpd="sng">
                <a:solidFill>
                  <a:srgbClr val="65CB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gf003713c52_0_25"/>
              <p:cNvSpPr/>
              <p:nvPr/>
            </p:nvSpPr>
            <p:spPr>
              <a:xfrm>
                <a:off x="1488345" y="2031837"/>
                <a:ext cx="10584300" cy="1016400"/>
              </a:xfrm>
              <a:prstGeom prst="rect">
                <a:avLst/>
              </a:prstGeom>
              <a:solidFill>
                <a:srgbClr val="0076B2"/>
              </a:solidFill>
              <a:ln>
                <a:noFill/>
              </a:ln>
              <a:effectLst>
                <a:outerShdw blurRad="44450" dist="27940" dir="5400000" algn="ctr" rotWithShape="0">
                  <a:srgbClr val="000000">
                    <a:alpha val="317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gf003713c52_0_25"/>
              <p:cNvSpPr txBox="1"/>
              <p:nvPr/>
            </p:nvSpPr>
            <p:spPr>
              <a:xfrm>
                <a:off x="1488345" y="2031837"/>
                <a:ext cx="10584300" cy="1016400"/>
              </a:xfrm>
              <a:prstGeom prst="rect">
                <a:avLst/>
              </a:prstGeom>
              <a:noFill/>
              <a:ln>
                <a:noFill/>
              </a:ln>
            </p:spPr>
            <p:txBody>
              <a:bodyPr spcFirstLastPara="1" wrap="square" lIns="806700" tIns="121900" rIns="121900" bIns="121900" anchor="ctr" anchorCtr="0">
                <a:noAutofit/>
              </a:bodyPr>
              <a:lstStyle/>
              <a:p>
                <a:pPr marL="0" marR="0" lvl="0" indent="0" algn="l" rtl="0">
                  <a:lnSpc>
                    <a:spcPct val="90000"/>
                  </a:lnSpc>
                  <a:spcBef>
                    <a:spcPts val="0"/>
                  </a:spcBef>
                  <a:spcAft>
                    <a:spcPts val="0"/>
                  </a:spcAft>
                  <a:buClr>
                    <a:schemeClr val="lt1"/>
                  </a:buClr>
                  <a:buSzPts val="4800"/>
                  <a:buFont typeface="Source Sans Pro"/>
                  <a:buNone/>
                </a:pPr>
                <a:r>
                  <a:rPr lang="en-SG" sz="4800" b="0" i="0" u="none" strike="noStrike" cap="none">
                    <a:solidFill>
                      <a:schemeClr val="lt1"/>
                    </a:solidFill>
                    <a:latin typeface="Source Sans Pro"/>
                    <a:ea typeface="Source Sans Pro"/>
                    <a:cs typeface="Source Sans Pro"/>
                    <a:sym typeface="Source Sans Pro"/>
                  </a:rPr>
                  <a:t>Live Q&amp;A</a:t>
                </a:r>
                <a:endParaRPr sz="4800" b="0" i="0" u="none" strike="noStrike" cap="none">
                  <a:solidFill>
                    <a:schemeClr val="lt1"/>
                  </a:solidFill>
                  <a:latin typeface="Source Sans Pro"/>
                  <a:ea typeface="Source Sans Pro"/>
                  <a:cs typeface="Source Sans Pro"/>
                  <a:sym typeface="Source Sans Pro"/>
                </a:endParaRPr>
              </a:p>
            </p:txBody>
          </p:sp>
          <p:sp>
            <p:nvSpPr>
              <p:cNvPr id="598" name="Google Shape;598;gf003713c52_0_25"/>
              <p:cNvSpPr/>
              <p:nvPr/>
            </p:nvSpPr>
            <p:spPr>
              <a:xfrm>
                <a:off x="853142" y="1904796"/>
                <a:ext cx="1270500" cy="1270500"/>
              </a:xfrm>
              <a:prstGeom prst="ellipse">
                <a:avLst/>
              </a:prstGeom>
              <a:solidFill>
                <a:schemeClr val="lt1"/>
              </a:solidFill>
              <a:ln w="12700" cap="flat" cmpd="sng">
                <a:solidFill>
                  <a:srgbClr val="65CB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gf003713c52_0_25"/>
              <p:cNvSpPr/>
              <p:nvPr/>
            </p:nvSpPr>
            <p:spPr>
              <a:xfrm>
                <a:off x="1711865" y="3555837"/>
                <a:ext cx="10360800" cy="1016400"/>
              </a:xfrm>
              <a:prstGeom prst="rect">
                <a:avLst/>
              </a:prstGeom>
              <a:solidFill>
                <a:srgbClr val="0076B2"/>
              </a:solidFill>
              <a:ln>
                <a:noFill/>
              </a:ln>
              <a:effectLst>
                <a:outerShdw blurRad="44450" dist="27940" dir="5400000" algn="ctr" rotWithShape="0">
                  <a:srgbClr val="000000">
                    <a:alpha val="317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gf003713c52_0_25"/>
              <p:cNvSpPr txBox="1"/>
              <p:nvPr/>
            </p:nvSpPr>
            <p:spPr>
              <a:xfrm>
                <a:off x="1711865" y="3555837"/>
                <a:ext cx="10360800" cy="1016400"/>
              </a:xfrm>
              <a:prstGeom prst="rect">
                <a:avLst/>
              </a:prstGeom>
              <a:noFill/>
              <a:ln>
                <a:noFill/>
              </a:ln>
            </p:spPr>
            <p:txBody>
              <a:bodyPr spcFirstLastPara="1" wrap="square" lIns="806700" tIns="121900" rIns="121900" bIns="121900" anchor="ctr" anchorCtr="0">
                <a:noAutofit/>
              </a:bodyPr>
              <a:lstStyle/>
              <a:p>
                <a:pPr marL="0" marR="0" lvl="0" indent="0" algn="l" rtl="0">
                  <a:lnSpc>
                    <a:spcPct val="90000"/>
                  </a:lnSpc>
                  <a:spcBef>
                    <a:spcPts val="0"/>
                  </a:spcBef>
                  <a:spcAft>
                    <a:spcPts val="0"/>
                  </a:spcAft>
                  <a:buClr>
                    <a:schemeClr val="lt1"/>
                  </a:buClr>
                  <a:buSzPts val="4800"/>
                  <a:buFont typeface="Source Sans Pro"/>
                  <a:buNone/>
                </a:pPr>
                <a:r>
                  <a:rPr lang="en-SG" sz="4800" b="0" i="0" u="none" strike="noStrike" cap="none">
                    <a:solidFill>
                      <a:schemeClr val="lt1"/>
                    </a:solidFill>
                    <a:latin typeface="Source Sans Pro"/>
                    <a:ea typeface="Source Sans Pro"/>
                    <a:cs typeface="Source Sans Pro"/>
                    <a:sym typeface="Source Sans Pro"/>
                  </a:rPr>
                  <a:t>Quiz Competition</a:t>
                </a:r>
                <a:endParaRPr sz="4800" b="0" i="0" u="none" strike="noStrike" cap="none">
                  <a:solidFill>
                    <a:schemeClr val="lt1"/>
                  </a:solidFill>
                  <a:latin typeface="Source Sans Pro"/>
                  <a:ea typeface="Source Sans Pro"/>
                  <a:cs typeface="Source Sans Pro"/>
                  <a:sym typeface="Source Sans Pro"/>
                </a:endParaRPr>
              </a:p>
            </p:txBody>
          </p:sp>
          <p:sp>
            <p:nvSpPr>
              <p:cNvPr id="601" name="Google Shape;601;gf003713c52_0_25"/>
              <p:cNvSpPr/>
              <p:nvPr/>
            </p:nvSpPr>
            <p:spPr>
              <a:xfrm>
                <a:off x="1076662" y="3428796"/>
                <a:ext cx="1270500" cy="1270500"/>
              </a:xfrm>
              <a:prstGeom prst="ellipse">
                <a:avLst/>
              </a:prstGeom>
              <a:solidFill>
                <a:schemeClr val="lt1"/>
              </a:solidFill>
              <a:ln w="12700" cap="flat" cmpd="sng">
                <a:solidFill>
                  <a:srgbClr val="65CB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gf003713c52_0_25"/>
              <p:cNvSpPr/>
              <p:nvPr/>
            </p:nvSpPr>
            <p:spPr>
              <a:xfrm>
                <a:off x="1488345" y="5079837"/>
                <a:ext cx="10584300" cy="1016400"/>
              </a:xfrm>
              <a:prstGeom prst="rect">
                <a:avLst/>
              </a:prstGeom>
              <a:solidFill>
                <a:srgbClr val="0076B2"/>
              </a:solidFill>
              <a:ln>
                <a:noFill/>
              </a:ln>
              <a:effectLst>
                <a:outerShdw blurRad="44450" dist="27940" dir="5400000" algn="ctr" rotWithShape="0">
                  <a:srgbClr val="000000">
                    <a:alpha val="317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gf003713c52_0_25"/>
              <p:cNvSpPr txBox="1"/>
              <p:nvPr/>
            </p:nvSpPr>
            <p:spPr>
              <a:xfrm>
                <a:off x="1488345" y="5079837"/>
                <a:ext cx="10584300" cy="1016400"/>
              </a:xfrm>
              <a:prstGeom prst="rect">
                <a:avLst/>
              </a:prstGeom>
              <a:noFill/>
              <a:ln>
                <a:noFill/>
              </a:ln>
            </p:spPr>
            <p:txBody>
              <a:bodyPr spcFirstLastPara="1" wrap="square" lIns="806700" tIns="121900" rIns="121900" bIns="121900" anchor="ctr" anchorCtr="0">
                <a:noAutofit/>
              </a:bodyPr>
              <a:lstStyle/>
              <a:p>
                <a:pPr marL="0" marR="0" lvl="0" indent="0" algn="l" rtl="0">
                  <a:lnSpc>
                    <a:spcPct val="90000"/>
                  </a:lnSpc>
                  <a:spcBef>
                    <a:spcPts val="0"/>
                  </a:spcBef>
                  <a:spcAft>
                    <a:spcPts val="0"/>
                  </a:spcAft>
                  <a:buClr>
                    <a:schemeClr val="lt1"/>
                  </a:buClr>
                  <a:buSzPts val="4800"/>
                  <a:buFont typeface="Source Sans Pro"/>
                  <a:buNone/>
                </a:pPr>
                <a:r>
                  <a:rPr lang="en-SG" sz="4800" b="0" i="0" u="none" strike="noStrike" cap="none">
                    <a:solidFill>
                      <a:schemeClr val="lt1"/>
                    </a:solidFill>
                    <a:latin typeface="Source Sans Pro"/>
                    <a:ea typeface="Source Sans Pro"/>
                    <a:cs typeface="Source Sans Pro"/>
                    <a:sym typeface="Source Sans Pro"/>
                  </a:rPr>
                  <a:t>Announcement of Winners</a:t>
                </a:r>
                <a:endParaRPr sz="4800" b="0" i="0" u="none" strike="noStrike" cap="none">
                  <a:solidFill>
                    <a:schemeClr val="lt1"/>
                  </a:solidFill>
                  <a:latin typeface="Source Sans Pro"/>
                  <a:ea typeface="Source Sans Pro"/>
                  <a:cs typeface="Source Sans Pro"/>
                  <a:sym typeface="Source Sans Pro"/>
                </a:endParaRPr>
              </a:p>
            </p:txBody>
          </p:sp>
          <p:sp>
            <p:nvSpPr>
              <p:cNvPr id="604" name="Google Shape;604;gf003713c52_0_25"/>
              <p:cNvSpPr/>
              <p:nvPr/>
            </p:nvSpPr>
            <p:spPr>
              <a:xfrm>
                <a:off x="853142" y="4952796"/>
                <a:ext cx="1270500" cy="1270500"/>
              </a:xfrm>
              <a:prstGeom prst="ellipse">
                <a:avLst/>
              </a:prstGeom>
              <a:solidFill>
                <a:schemeClr val="lt1"/>
              </a:solidFill>
              <a:ln w="12700" cap="flat" cmpd="sng">
                <a:solidFill>
                  <a:srgbClr val="65CB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gf003713c52_0_25"/>
              <p:cNvSpPr/>
              <p:nvPr/>
            </p:nvSpPr>
            <p:spPr>
              <a:xfrm>
                <a:off x="760076" y="6603837"/>
                <a:ext cx="11312400" cy="1016400"/>
              </a:xfrm>
              <a:prstGeom prst="rect">
                <a:avLst/>
              </a:prstGeom>
              <a:solidFill>
                <a:srgbClr val="0076B2"/>
              </a:solidFill>
              <a:ln>
                <a:noFill/>
              </a:ln>
              <a:effectLst>
                <a:outerShdw blurRad="44450" dist="27940" dir="5400000" algn="ctr" rotWithShape="0">
                  <a:srgbClr val="000000">
                    <a:alpha val="3176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gf003713c52_0_25"/>
              <p:cNvSpPr txBox="1"/>
              <p:nvPr/>
            </p:nvSpPr>
            <p:spPr>
              <a:xfrm>
                <a:off x="760076" y="6603837"/>
                <a:ext cx="11312400" cy="1016400"/>
              </a:xfrm>
              <a:prstGeom prst="rect">
                <a:avLst/>
              </a:prstGeom>
              <a:noFill/>
              <a:ln>
                <a:noFill/>
              </a:ln>
            </p:spPr>
            <p:txBody>
              <a:bodyPr spcFirstLastPara="1" wrap="square" lIns="806700" tIns="121900" rIns="121900" bIns="121900" anchor="ctr" anchorCtr="0">
                <a:noAutofit/>
              </a:bodyPr>
              <a:lstStyle/>
              <a:p>
                <a:pPr marL="0" marR="0" lvl="0" indent="0" algn="l" rtl="0">
                  <a:lnSpc>
                    <a:spcPct val="90000"/>
                  </a:lnSpc>
                  <a:spcBef>
                    <a:spcPts val="0"/>
                  </a:spcBef>
                  <a:spcAft>
                    <a:spcPts val="0"/>
                  </a:spcAft>
                  <a:buClr>
                    <a:schemeClr val="lt1"/>
                  </a:buClr>
                  <a:buSzPts val="4800"/>
                  <a:buFont typeface="Source Sans Pro"/>
                  <a:buNone/>
                </a:pPr>
                <a:r>
                  <a:rPr lang="en-SG" sz="4800" b="0" i="0" u="none" strike="noStrike" cap="none">
                    <a:solidFill>
                      <a:schemeClr val="lt1"/>
                    </a:solidFill>
                    <a:latin typeface="Source Sans Pro"/>
                    <a:ea typeface="Source Sans Pro"/>
                    <a:cs typeface="Source Sans Pro"/>
                    <a:sym typeface="Source Sans Pro"/>
                  </a:rPr>
                  <a:t>Feedback</a:t>
                </a:r>
                <a:endParaRPr sz="4800" b="0" i="0" u="none" strike="noStrike" cap="none">
                  <a:solidFill>
                    <a:schemeClr val="lt1"/>
                  </a:solidFill>
                  <a:latin typeface="Source Sans Pro"/>
                  <a:ea typeface="Source Sans Pro"/>
                  <a:cs typeface="Source Sans Pro"/>
                  <a:sym typeface="Source Sans Pro"/>
                </a:endParaRPr>
              </a:p>
            </p:txBody>
          </p:sp>
          <p:sp>
            <p:nvSpPr>
              <p:cNvPr id="607" name="Google Shape;607;gf003713c52_0_25"/>
              <p:cNvSpPr/>
              <p:nvPr/>
            </p:nvSpPr>
            <p:spPr>
              <a:xfrm>
                <a:off x="124873" y="6476796"/>
                <a:ext cx="1270500" cy="1270500"/>
              </a:xfrm>
              <a:prstGeom prst="ellipse">
                <a:avLst/>
              </a:prstGeom>
              <a:solidFill>
                <a:schemeClr val="lt1"/>
              </a:solidFill>
              <a:ln w="12700" cap="flat" cmpd="sng">
                <a:solidFill>
                  <a:srgbClr val="65CB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gf003713c52_0_25"/>
            <p:cNvSpPr txBox="1"/>
            <p:nvPr/>
          </p:nvSpPr>
          <p:spPr>
            <a:xfrm>
              <a:off x="3483429" y="1617498"/>
              <a:ext cx="682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0" i="0" u="none" strike="noStrike" cap="none">
                  <a:solidFill>
                    <a:schemeClr val="dk2"/>
                  </a:solidFill>
                  <a:latin typeface="Source Sans Pro"/>
                  <a:ea typeface="Source Sans Pro"/>
                  <a:cs typeface="Source Sans Pro"/>
                  <a:sym typeface="Source Sans Pro"/>
                </a:rPr>
                <a:t>1</a:t>
              </a:r>
              <a:endParaRPr sz="5400" b="0" i="0" u="none" strike="noStrike" cap="none">
                <a:solidFill>
                  <a:schemeClr val="dk2"/>
                </a:solidFill>
                <a:latin typeface="Source Sans Pro"/>
                <a:ea typeface="Source Sans Pro"/>
                <a:cs typeface="Source Sans Pro"/>
                <a:sym typeface="Source Sans Pro"/>
              </a:endParaRPr>
            </a:p>
          </p:txBody>
        </p:sp>
        <p:sp>
          <p:nvSpPr>
            <p:cNvPr id="609" name="Google Shape;609;gf003713c52_0_25"/>
            <p:cNvSpPr txBox="1"/>
            <p:nvPr/>
          </p:nvSpPr>
          <p:spPr>
            <a:xfrm>
              <a:off x="4434115" y="4681835"/>
              <a:ext cx="682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0" i="0" u="none" strike="noStrike" cap="none">
                  <a:solidFill>
                    <a:schemeClr val="dk2"/>
                  </a:solidFill>
                  <a:latin typeface="Source Sans Pro"/>
                  <a:ea typeface="Source Sans Pro"/>
                  <a:cs typeface="Source Sans Pro"/>
                  <a:sym typeface="Source Sans Pro"/>
                </a:rPr>
                <a:t>3</a:t>
              </a:r>
              <a:endParaRPr sz="5400" b="0" i="0" u="none" strike="noStrike" cap="none">
                <a:solidFill>
                  <a:schemeClr val="dk2"/>
                </a:solidFill>
                <a:latin typeface="Source Sans Pro"/>
                <a:ea typeface="Source Sans Pro"/>
                <a:cs typeface="Source Sans Pro"/>
                <a:sym typeface="Source Sans Pro"/>
              </a:endParaRPr>
            </a:p>
          </p:txBody>
        </p:sp>
        <p:sp>
          <p:nvSpPr>
            <p:cNvPr id="610" name="Google Shape;610;gf003713c52_0_25"/>
            <p:cNvSpPr txBox="1"/>
            <p:nvPr/>
          </p:nvSpPr>
          <p:spPr>
            <a:xfrm>
              <a:off x="4201886" y="3101731"/>
              <a:ext cx="682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0" i="0" u="none" strike="noStrike" cap="none">
                  <a:solidFill>
                    <a:schemeClr val="dk2"/>
                  </a:solidFill>
                  <a:latin typeface="Source Sans Pro"/>
                  <a:ea typeface="Source Sans Pro"/>
                  <a:cs typeface="Source Sans Pro"/>
                  <a:sym typeface="Source Sans Pro"/>
                </a:rPr>
                <a:t>2</a:t>
              </a:r>
              <a:endParaRPr sz="5400" b="0" i="0" u="none" strike="noStrike" cap="none">
                <a:solidFill>
                  <a:schemeClr val="dk2"/>
                </a:solidFill>
                <a:latin typeface="Source Sans Pro"/>
                <a:ea typeface="Source Sans Pro"/>
                <a:cs typeface="Source Sans Pro"/>
                <a:sym typeface="Source Sans Pro"/>
              </a:endParaRPr>
            </a:p>
          </p:txBody>
        </p:sp>
        <p:sp>
          <p:nvSpPr>
            <p:cNvPr id="611" name="Google Shape;611;gf003713c52_0_25"/>
            <p:cNvSpPr txBox="1"/>
            <p:nvPr/>
          </p:nvSpPr>
          <p:spPr>
            <a:xfrm>
              <a:off x="4201886" y="6168210"/>
              <a:ext cx="682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0" i="0" u="none" strike="noStrike" cap="none">
                  <a:solidFill>
                    <a:schemeClr val="dk2"/>
                  </a:solidFill>
                  <a:latin typeface="Source Sans Pro"/>
                  <a:ea typeface="Source Sans Pro"/>
                  <a:cs typeface="Source Sans Pro"/>
                  <a:sym typeface="Source Sans Pro"/>
                </a:rPr>
                <a:t>4</a:t>
              </a:r>
              <a:endParaRPr sz="5400" b="0" i="0" u="none" strike="noStrike" cap="none">
                <a:solidFill>
                  <a:schemeClr val="dk2"/>
                </a:solidFill>
                <a:latin typeface="Source Sans Pro"/>
                <a:ea typeface="Source Sans Pro"/>
                <a:cs typeface="Source Sans Pro"/>
                <a:sym typeface="Source Sans Pro"/>
              </a:endParaRPr>
            </a:p>
          </p:txBody>
        </p:sp>
        <p:sp>
          <p:nvSpPr>
            <p:cNvPr id="612" name="Google Shape;612;gf003713c52_0_25"/>
            <p:cNvSpPr txBox="1"/>
            <p:nvPr/>
          </p:nvSpPr>
          <p:spPr>
            <a:xfrm>
              <a:off x="3483428" y="7746172"/>
              <a:ext cx="6822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0" i="0" u="none" strike="noStrike" cap="none">
                  <a:solidFill>
                    <a:schemeClr val="dk2"/>
                  </a:solidFill>
                  <a:latin typeface="Source Sans Pro"/>
                  <a:ea typeface="Source Sans Pro"/>
                  <a:cs typeface="Source Sans Pro"/>
                  <a:sym typeface="Source Sans Pro"/>
                </a:rPr>
                <a:t>5</a:t>
              </a:r>
              <a:endParaRPr sz="5400" b="0" i="0" u="none" strike="noStrike" cap="none">
                <a:solidFill>
                  <a:schemeClr val="dk2"/>
                </a:solidFill>
                <a:latin typeface="Source Sans Pro"/>
                <a:ea typeface="Source Sans Pro"/>
                <a:cs typeface="Source Sans Pro"/>
                <a:sym typeface="Source Sans Pro"/>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38"/>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6600"/>
              <a:buFont typeface="Calibri"/>
              <a:buNone/>
            </a:pPr>
            <a:r>
              <a:rPr lang="en-SG"/>
              <a:t>In Summary…</a:t>
            </a:r>
            <a:endParaRPr/>
          </a:p>
        </p:txBody>
      </p:sp>
      <p:sp>
        <p:nvSpPr>
          <p:cNvPr id="1131" name="Google Shape;1131;p38"/>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40</a:t>
            </a:fld>
            <a:endParaRPr>
              <a:solidFill>
                <a:srgbClr val="757070"/>
              </a:solidFill>
              <a:latin typeface="Calibri"/>
              <a:ea typeface="Calibri"/>
              <a:cs typeface="Calibri"/>
              <a:sym typeface="Calibri"/>
            </a:endParaRPr>
          </a:p>
        </p:txBody>
      </p:sp>
      <p:pic>
        <p:nvPicPr>
          <p:cNvPr id="1132" name="Google Shape;1132;p38" descr="Shape&#10;&#10;Description automatically generated with low confidence"/>
          <p:cNvPicPr preferRelativeResize="0"/>
          <p:nvPr/>
        </p:nvPicPr>
        <p:blipFill rotWithShape="1">
          <a:blip r:embed="rId3">
            <a:alphaModFix/>
          </a:blip>
          <a:srcRect/>
          <a:stretch/>
        </p:blipFill>
        <p:spPr>
          <a:xfrm>
            <a:off x="6985501" y="3375554"/>
            <a:ext cx="4052243" cy="4052243"/>
          </a:xfrm>
          <a:prstGeom prst="rect">
            <a:avLst/>
          </a:prstGeom>
          <a:noFill/>
          <a:ln>
            <a:noFill/>
          </a:ln>
        </p:spPr>
      </p:pic>
      <p:sp>
        <p:nvSpPr>
          <p:cNvPr id="1133" name="Google Shape;1133;p38"/>
          <p:cNvSpPr txBox="1"/>
          <p:nvPr/>
        </p:nvSpPr>
        <p:spPr>
          <a:xfrm>
            <a:off x="7515225" y="7427797"/>
            <a:ext cx="3257550"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C00000"/>
                </a:solidFill>
                <a:latin typeface="Poppins"/>
                <a:ea typeface="Poppins"/>
                <a:cs typeface="Poppins"/>
                <a:sym typeface="Poppins"/>
              </a:rPr>
              <a:t>Reinforce </a:t>
            </a:r>
            <a:r>
              <a:rPr lang="en-SG" sz="2700" b="1">
                <a:solidFill>
                  <a:srgbClr val="757070"/>
                </a:solidFill>
                <a:latin typeface="Poppins"/>
                <a:ea typeface="Poppins"/>
                <a:cs typeface="Poppins"/>
                <a:sym typeface="Poppins"/>
              </a:rPr>
              <a:t>through in class and outside class application</a:t>
            </a:r>
            <a:endParaRPr/>
          </a:p>
        </p:txBody>
      </p:sp>
      <p:pic>
        <p:nvPicPr>
          <p:cNvPr id="1134" name="Google Shape;1134;p38" descr="Shape&#10;&#10;Description automatically generated with low confidence"/>
          <p:cNvPicPr preferRelativeResize="0"/>
          <p:nvPr/>
        </p:nvPicPr>
        <p:blipFill rotWithShape="1">
          <a:blip r:embed="rId4">
            <a:alphaModFix/>
          </a:blip>
          <a:srcRect/>
          <a:stretch/>
        </p:blipFill>
        <p:spPr>
          <a:xfrm>
            <a:off x="543845" y="2478231"/>
            <a:ext cx="4592325" cy="4592325"/>
          </a:xfrm>
          <a:prstGeom prst="rect">
            <a:avLst/>
          </a:prstGeom>
          <a:noFill/>
          <a:ln>
            <a:noFill/>
          </a:ln>
        </p:spPr>
      </p:pic>
      <p:sp>
        <p:nvSpPr>
          <p:cNvPr id="1135" name="Google Shape;1135;p38"/>
          <p:cNvSpPr txBox="1"/>
          <p:nvPr/>
        </p:nvSpPr>
        <p:spPr>
          <a:xfrm>
            <a:off x="1211232" y="7427796"/>
            <a:ext cx="3257550"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C00000"/>
                </a:solidFill>
                <a:latin typeface="Poppins"/>
                <a:ea typeface="Poppins"/>
                <a:cs typeface="Poppins"/>
                <a:sym typeface="Poppins"/>
              </a:rPr>
              <a:t>Uncover </a:t>
            </a:r>
            <a:r>
              <a:rPr lang="en-SG" sz="2700" b="1">
                <a:solidFill>
                  <a:srgbClr val="757070"/>
                </a:solidFill>
                <a:latin typeface="Poppins"/>
                <a:ea typeface="Poppins"/>
                <a:cs typeface="Poppins"/>
                <a:sym typeface="Poppins"/>
              </a:rPr>
              <a:t>+ </a:t>
            </a:r>
            <a:r>
              <a:rPr lang="en-SG" sz="2700" b="1">
                <a:solidFill>
                  <a:srgbClr val="C00000"/>
                </a:solidFill>
                <a:latin typeface="Poppins"/>
                <a:ea typeface="Poppins"/>
                <a:cs typeface="Poppins"/>
                <a:sym typeface="Poppins"/>
              </a:rPr>
              <a:t>Connect</a:t>
            </a:r>
            <a:r>
              <a:rPr lang="en-SG" sz="2700" b="1">
                <a:solidFill>
                  <a:srgbClr val="757070"/>
                </a:solidFill>
                <a:latin typeface="Poppins"/>
                <a:ea typeface="Poppins"/>
                <a:cs typeface="Poppins"/>
                <a:sym typeface="Poppins"/>
              </a:rPr>
              <a:t> To Existing Experience</a:t>
            </a:r>
            <a:endParaRPr/>
          </a:p>
        </p:txBody>
      </p:sp>
      <p:grpSp>
        <p:nvGrpSpPr>
          <p:cNvPr id="1136" name="Google Shape;1136;p38"/>
          <p:cNvGrpSpPr/>
          <p:nvPr/>
        </p:nvGrpSpPr>
        <p:grpSpPr>
          <a:xfrm flipH="1">
            <a:off x="12887072" y="2731082"/>
            <a:ext cx="4398204" cy="4401521"/>
            <a:chOff x="8018734" y="1488453"/>
            <a:chExt cx="3810703" cy="4087349"/>
          </a:xfrm>
        </p:grpSpPr>
        <p:pic>
          <p:nvPicPr>
            <p:cNvPr id="1137" name="Google Shape;1137;p38" descr="Shape&#10;&#10;Description automatically generated with low confidence"/>
            <p:cNvPicPr preferRelativeResize="0"/>
            <p:nvPr/>
          </p:nvPicPr>
          <p:blipFill rotWithShape="1">
            <a:blip r:embed="rId5">
              <a:alphaModFix/>
            </a:blip>
            <a:srcRect/>
            <a:stretch/>
          </p:blipFill>
          <p:spPr>
            <a:xfrm flipH="1">
              <a:off x="8018734" y="1488453"/>
              <a:ext cx="3810703" cy="4087349"/>
            </a:xfrm>
            <a:prstGeom prst="rect">
              <a:avLst/>
            </a:prstGeom>
            <a:noFill/>
            <a:ln>
              <a:noFill/>
            </a:ln>
          </p:spPr>
        </p:pic>
        <p:pic>
          <p:nvPicPr>
            <p:cNvPr id="1138" name="Google Shape;1138;p38" descr="A picture containing text, businesscard, envelope&#10;&#10;Description automatically generated"/>
            <p:cNvPicPr preferRelativeResize="0"/>
            <p:nvPr/>
          </p:nvPicPr>
          <p:blipFill rotWithShape="1">
            <a:blip r:embed="rId6">
              <a:alphaModFix/>
            </a:blip>
            <a:srcRect/>
            <a:stretch/>
          </p:blipFill>
          <p:spPr>
            <a:xfrm>
              <a:off x="8641803" y="2070777"/>
              <a:ext cx="1461350" cy="1461350"/>
            </a:xfrm>
            <a:prstGeom prst="rect">
              <a:avLst/>
            </a:prstGeom>
            <a:noFill/>
            <a:ln>
              <a:noFill/>
            </a:ln>
          </p:spPr>
        </p:pic>
        <p:pic>
          <p:nvPicPr>
            <p:cNvPr id="1139" name="Google Shape;1139;p38" descr="A picture containing text, businesscard, envelope&#10;&#10;Description automatically generated"/>
            <p:cNvPicPr preferRelativeResize="0"/>
            <p:nvPr/>
          </p:nvPicPr>
          <p:blipFill rotWithShape="1">
            <a:blip r:embed="rId7">
              <a:alphaModFix/>
            </a:blip>
            <a:srcRect/>
            <a:stretch/>
          </p:blipFill>
          <p:spPr>
            <a:xfrm>
              <a:off x="9372478" y="2361939"/>
              <a:ext cx="1461350" cy="1461350"/>
            </a:xfrm>
            <a:prstGeom prst="rect">
              <a:avLst/>
            </a:prstGeom>
            <a:noFill/>
            <a:ln>
              <a:noFill/>
            </a:ln>
          </p:spPr>
        </p:pic>
        <p:pic>
          <p:nvPicPr>
            <p:cNvPr id="1140" name="Google Shape;1140;p38" descr="A picture containing text, businesscard, envelope&#10;&#10;Description automatically generated"/>
            <p:cNvPicPr preferRelativeResize="0"/>
            <p:nvPr/>
          </p:nvPicPr>
          <p:blipFill rotWithShape="1">
            <a:blip r:embed="rId8">
              <a:alphaModFix/>
            </a:blip>
            <a:srcRect/>
            <a:stretch/>
          </p:blipFill>
          <p:spPr>
            <a:xfrm>
              <a:off x="9005485" y="3265816"/>
              <a:ext cx="1461350" cy="1461350"/>
            </a:xfrm>
            <a:prstGeom prst="rect">
              <a:avLst/>
            </a:prstGeom>
            <a:noFill/>
            <a:ln>
              <a:noFill/>
            </a:ln>
          </p:spPr>
        </p:pic>
      </p:grpSp>
      <p:sp>
        <p:nvSpPr>
          <p:cNvPr id="1141" name="Google Shape;1141;p38"/>
          <p:cNvSpPr txBox="1"/>
          <p:nvPr/>
        </p:nvSpPr>
        <p:spPr>
          <a:xfrm>
            <a:off x="13554461" y="7427796"/>
            <a:ext cx="3257550"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700" b="1">
                <a:solidFill>
                  <a:srgbClr val="C00000"/>
                </a:solidFill>
                <a:latin typeface="Poppins"/>
                <a:ea typeface="Poppins"/>
                <a:cs typeface="Poppins"/>
                <a:sym typeface="Poppins"/>
              </a:rPr>
              <a:t>Learning that Sticks!!!</a:t>
            </a:r>
            <a:endParaRPr sz="2700" b="1">
              <a:solidFill>
                <a:srgbClr val="757070"/>
              </a:solidFill>
              <a:latin typeface="Poppins"/>
              <a:ea typeface="Poppins"/>
              <a:cs typeface="Poppins"/>
              <a:sym typeface="Poppins"/>
            </a:endParaRPr>
          </a:p>
        </p:txBody>
      </p:sp>
      <p:pic>
        <p:nvPicPr>
          <p:cNvPr id="1142" name="Google Shape;1142;p38" descr="Add with solid fill"/>
          <p:cNvPicPr preferRelativeResize="0"/>
          <p:nvPr/>
        </p:nvPicPr>
        <p:blipFill rotWithShape="1">
          <a:blip r:embed="rId9">
            <a:alphaModFix/>
          </a:blip>
          <a:srcRect/>
          <a:stretch/>
        </p:blipFill>
        <p:spPr>
          <a:xfrm>
            <a:off x="5523753" y="4645061"/>
            <a:ext cx="1371600" cy="1371600"/>
          </a:xfrm>
          <a:prstGeom prst="rect">
            <a:avLst/>
          </a:prstGeom>
          <a:noFill/>
          <a:ln>
            <a:noFill/>
          </a:ln>
        </p:spPr>
      </p:pic>
      <p:pic>
        <p:nvPicPr>
          <p:cNvPr id="1143" name="Google Shape;1143;p38" descr="Equal Sign Icons - Download Free Vector Icons | Noun Project"/>
          <p:cNvPicPr preferRelativeResize="0"/>
          <p:nvPr/>
        </p:nvPicPr>
        <p:blipFill rotWithShape="1">
          <a:blip r:embed="rId10">
            <a:alphaModFix/>
          </a:blip>
          <a:srcRect/>
          <a:stretch/>
        </p:blipFill>
        <p:spPr>
          <a:xfrm>
            <a:off x="10533659" y="3665033"/>
            <a:ext cx="2857500" cy="2857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ECB25D-6696-41FE-A579-0F9CCC4E58BA}"/>
              </a:ext>
            </a:extLst>
          </p:cNvPr>
          <p:cNvPicPr>
            <a:picLocks noChangeAspect="1"/>
          </p:cNvPicPr>
          <p:nvPr/>
        </p:nvPicPr>
        <p:blipFill rotWithShape="1">
          <a:blip r:embed="rId2"/>
          <a:srcRect b="6049"/>
          <a:stretch/>
        </p:blipFill>
        <p:spPr>
          <a:xfrm>
            <a:off x="486728" y="307236"/>
            <a:ext cx="17314543" cy="9672528"/>
          </a:xfrm>
          <a:prstGeom prst="rect">
            <a:avLst/>
          </a:prstGeom>
        </p:spPr>
      </p:pic>
      <p:sp>
        <p:nvSpPr>
          <p:cNvPr id="3" name="Title 2">
            <a:extLst>
              <a:ext uri="{FF2B5EF4-FFF2-40B4-BE49-F238E27FC236}">
                <a16:creationId xmlns:a16="http://schemas.microsoft.com/office/drawing/2014/main" id="{DB80490F-C0F2-4F9B-9939-EE3E12BFA702}"/>
              </a:ext>
            </a:extLst>
          </p:cNvPr>
          <p:cNvSpPr>
            <a:spLocks noGrp="1"/>
          </p:cNvSpPr>
          <p:nvPr>
            <p:ph type="title"/>
          </p:nvPr>
        </p:nvSpPr>
        <p:spPr>
          <a:xfrm>
            <a:off x="2705099" y="867224"/>
            <a:ext cx="12877800" cy="1573152"/>
          </a:xfrm>
          <a:prstGeom prst="roundRect">
            <a:avLst>
              <a:gd name="adj" fmla="val 22292"/>
            </a:avLst>
          </a:prstGeom>
          <a:solidFill>
            <a:schemeClr val="bg1">
              <a:alpha val="74000"/>
            </a:schemeClr>
          </a:solidFill>
        </p:spPr>
        <p:txBody>
          <a:bodyPr/>
          <a:lstStyle/>
          <a:p>
            <a:r>
              <a:rPr lang="en-US" sz="9600" dirty="0">
                <a:solidFill>
                  <a:schemeClr val="tx1"/>
                </a:solidFill>
              </a:rPr>
              <a:t>Live Q&amp;A</a:t>
            </a:r>
            <a:endParaRPr lang="en-SG" sz="9600" dirty="0">
              <a:solidFill>
                <a:schemeClr val="tx1"/>
              </a:solidFill>
            </a:endParaRPr>
          </a:p>
        </p:txBody>
      </p:sp>
      <p:sp>
        <p:nvSpPr>
          <p:cNvPr id="4" name="TextBox 3">
            <a:extLst>
              <a:ext uri="{FF2B5EF4-FFF2-40B4-BE49-F238E27FC236}">
                <a16:creationId xmlns:a16="http://schemas.microsoft.com/office/drawing/2014/main" id="{2BF09B5B-B55F-4BDC-A874-81AFF8879E59}"/>
              </a:ext>
            </a:extLst>
          </p:cNvPr>
          <p:cNvSpPr txBox="1"/>
          <p:nvPr/>
        </p:nvSpPr>
        <p:spPr>
          <a:xfrm>
            <a:off x="9483213" y="4323036"/>
            <a:ext cx="8052619" cy="3785652"/>
          </a:xfrm>
          <a:prstGeom prst="rect">
            <a:avLst/>
          </a:prstGeom>
          <a:noFill/>
        </p:spPr>
        <p:txBody>
          <a:bodyPr wrap="square" rtlCol="0">
            <a:spAutoFit/>
          </a:bodyPr>
          <a:lstStyle/>
          <a:p>
            <a:pPr marL="685800" indent="-685800">
              <a:buClr>
                <a:schemeClr val="tx1"/>
              </a:buClr>
              <a:buFont typeface="Wingdings" panose="05000000000000000000" pitchFamily="2" charset="2"/>
              <a:buChar char="§"/>
            </a:pPr>
            <a:r>
              <a:rPr lang="en-US" sz="4800" dirty="0">
                <a:solidFill>
                  <a:schemeClr val="tx1"/>
                </a:solidFill>
                <a:latin typeface="Source Sans Pro" panose="020B0503030403020204" pitchFamily="34" charset="0"/>
              </a:rPr>
              <a:t>Type or raise virtual hands</a:t>
            </a:r>
          </a:p>
          <a:p>
            <a:pPr>
              <a:buClr>
                <a:schemeClr val="tx1"/>
              </a:buClr>
            </a:pPr>
            <a:endParaRPr lang="en-US" sz="4800" dirty="0">
              <a:solidFill>
                <a:schemeClr val="tx1"/>
              </a:solidFill>
              <a:latin typeface="Source Sans Pro" panose="020B0503030403020204" pitchFamily="34" charset="0"/>
            </a:endParaRPr>
          </a:p>
          <a:p>
            <a:pPr marL="685800" indent="-685800">
              <a:buClr>
                <a:schemeClr val="tx1"/>
              </a:buClr>
              <a:buFont typeface="Wingdings" panose="05000000000000000000" pitchFamily="2" charset="2"/>
              <a:buChar char="§"/>
            </a:pPr>
            <a:r>
              <a:rPr lang="en-US" sz="4800" dirty="0">
                <a:solidFill>
                  <a:schemeClr val="tx1"/>
                </a:solidFill>
                <a:latin typeface="Source Sans Pro" panose="020B0503030403020204" pitchFamily="34" charset="0"/>
              </a:rPr>
              <a:t>Question with most votes</a:t>
            </a:r>
          </a:p>
          <a:p>
            <a:pPr>
              <a:buClr>
                <a:schemeClr val="tx1"/>
              </a:buClr>
            </a:pPr>
            <a:r>
              <a:rPr lang="en-US" sz="4800" dirty="0">
                <a:solidFill>
                  <a:schemeClr val="tx1"/>
                </a:solidFill>
                <a:latin typeface="Source Sans Pro" panose="020B0503030403020204" pitchFamily="34" charset="0"/>
              </a:rPr>
              <a:t>	💗 💗 💗</a:t>
            </a:r>
            <a:br>
              <a:rPr lang="en-US" sz="4800" dirty="0">
                <a:solidFill>
                  <a:schemeClr val="bg1"/>
                </a:solidFill>
                <a:latin typeface="Source Sans Pro" panose="020B0503030403020204" pitchFamily="34" charset="0"/>
              </a:rPr>
            </a:br>
            <a:endParaRPr lang="en-SG" sz="4800" dirty="0">
              <a:solidFill>
                <a:schemeClr val="bg1"/>
              </a:solidFill>
              <a:latin typeface="Source Sans Pro" panose="020B0503030403020204" pitchFamily="34" charset="0"/>
            </a:endParaRPr>
          </a:p>
        </p:txBody>
      </p:sp>
    </p:spTree>
    <p:extLst>
      <p:ext uri="{BB962C8B-B14F-4D97-AF65-F5344CB8AC3E}">
        <p14:creationId xmlns:p14="http://schemas.microsoft.com/office/powerpoint/2010/main" val="3467459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pic>
        <p:nvPicPr>
          <p:cNvPr id="1148" name="Google Shape;1148;p39"/>
          <p:cNvPicPr preferRelativeResize="0"/>
          <p:nvPr/>
        </p:nvPicPr>
        <p:blipFill rotWithShape="1">
          <a:blip r:embed="rId3">
            <a:alphaModFix/>
          </a:blip>
          <a:srcRect b="16909"/>
          <a:stretch/>
        </p:blipFill>
        <p:spPr>
          <a:xfrm>
            <a:off x="644203" y="437322"/>
            <a:ext cx="16999592" cy="8878956"/>
          </a:xfrm>
          <a:prstGeom prst="rect">
            <a:avLst/>
          </a:prstGeom>
          <a:noFill/>
          <a:ln>
            <a:noFill/>
          </a:ln>
        </p:spPr>
      </p:pic>
      <p:sp>
        <p:nvSpPr>
          <p:cNvPr id="1149" name="Google Shape;1149;p39"/>
          <p:cNvSpPr txBox="1">
            <a:spLocks noGrp="1"/>
          </p:cNvSpPr>
          <p:nvPr>
            <p:ph type="title"/>
          </p:nvPr>
        </p:nvSpPr>
        <p:spPr>
          <a:xfrm>
            <a:off x="894522" y="4075462"/>
            <a:ext cx="12877800" cy="1200329"/>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chemeClr val="dk1"/>
              </a:buClr>
              <a:buSzPts val="8000"/>
              <a:buFont typeface="Source Sans Pro Black"/>
              <a:buNone/>
            </a:pPr>
            <a:r>
              <a:rPr lang="en-SG" sz="8000">
                <a:solidFill>
                  <a:schemeClr val="dk1"/>
                </a:solidFill>
              </a:rPr>
              <a:t>Quiz Competition…</a:t>
            </a:r>
            <a:endParaRPr sz="8000">
              <a:solidFill>
                <a:schemeClr val="dk1"/>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grpSp>
        <p:nvGrpSpPr>
          <p:cNvPr id="1154" name="Google Shape;1154;p40"/>
          <p:cNvGrpSpPr/>
          <p:nvPr/>
        </p:nvGrpSpPr>
        <p:grpSpPr>
          <a:xfrm>
            <a:off x="622852" y="2292625"/>
            <a:ext cx="6705600" cy="7171194"/>
            <a:chOff x="1577009" y="2663686"/>
            <a:chExt cx="6705600" cy="7171194"/>
          </a:xfrm>
        </p:grpSpPr>
        <p:sp>
          <p:nvSpPr>
            <p:cNvPr id="1155" name="Google Shape;1155;p40"/>
            <p:cNvSpPr txBox="1"/>
            <p:nvPr/>
          </p:nvSpPr>
          <p:spPr>
            <a:xfrm>
              <a:off x="1577009" y="2663686"/>
              <a:ext cx="6705600" cy="7171194"/>
            </a:xfrm>
            <a:prstGeom prst="rect">
              <a:avLst/>
            </a:prstGeom>
            <a:solidFill>
              <a:schemeClr val="lt1">
                <a:alpha val="0"/>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6000">
                  <a:solidFill>
                    <a:schemeClr val="lt1"/>
                  </a:solidFill>
                  <a:latin typeface="Source Sans Pro"/>
                  <a:ea typeface="Source Sans Pro"/>
                  <a:cs typeface="Source Sans Pro"/>
                  <a:sym typeface="Source Sans Pro"/>
                </a:rPr>
                <a:t>Top </a:t>
              </a:r>
              <a:r>
                <a:rPr lang="en-SG" sz="6000" b="1" u="sng">
                  <a:solidFill>
                    <a:schemeClr val="lt1"/>
                  </a:solidFill>
                  <a:latin typeface="Source Sans Pro"/>
                  <a:ea typeface="Source Sans Pro"/>
                  <a:cs typeface="Source Sans Pro"/>
                  <a:sym typeface="Source Sans Pro"/>
                </a:rPr>
                <a:t>6</a:t>
              </a:r>
              <a:r>
                <a:rPr lang="en-SG" sz="6000">
                  <a:solidFill>
                    <a:schemeClr val="lt1"/>
                  </a:solidFill>
                  <a:latin typeface="Source Sans Pro"/>
                  <a:ea typeface="Source Sans Pro"/>
                  <a:cs typeface="Source Sans Pro"/>
                  <a:sym typeface="Source Sans Pro"/>
                </a:rPr>
                <a:t> winners</a:t>
              </a:r>
              <a:endParaRPr/>
            </a:p>
            <a:p>
              <a:pPr marL="342900" marR="0" lvl="0" indent="0" algn="ctr" rtl="0">
                <a:spcBef>
                  <a:spcPts val="0"/>
                </a:spcBef>
                <a:spcAft>
                  <a:spcPts val="0"/>
                </a:spcAft>
                <a:buClr>
                  <a:schemeClr val="dk1"/>
                </a:buClr>
                <a:buSzPts val="6000"/>
                <a:buFont typeface="Arial"/>
                <a:buNone/>
              </a:pPr>
              <a:endParaRPr sz="6000">
                <a:solidFill>
                  <a:schemeClr val="lt1"/>
                </a:solidFill>
                <a:latin typeface="Source Sans Pro"/>
                <a:ea typeface="Source Sans Pro"/>
                <a:cs typeface="Source Sans Pro"/>
                <a:sym typeface="Source Sans Pro"/>
              </a:endParaRPr>
            </a:p>
            <a:p>
              <a:pPr marL="342900" marR="0" lvl="0" indent="0" algn="ctr" rtl="0">
                <a:spcBef>
                  <a:spcPts val="0"/>
                </a:spcBef>
                <a:spcAft>
                  <a:spcPts val="0"/>
                </a:spcAft>
                <a:buClr>
                  <a:schemeClr val="dk1"/>
                </a:buClr>
                <a:buSzPts val="6000"/>
                <a:buFont typeface="Arial"/>
                <a:buNone/>
              </a:pPr>
              <a:endParaRPr sz="6000">
                <a:solidFill>
                  <a:schemeClr val="lt1"/>
                </a:solidFill>
                <a:latin typeface="Source Sans Pro"/>
                <a:ea typeface="Source Sans Pro"/>
                <a:cs typeface="Source Sans Pro"/>
                <a:sym typeface="Source Sans Pro"/>
              </a:endParaRPr>
            </a:p>
            <a:p>
              <a:pPr marL="342900" marR="0" lvl="0" indent="0" algn="ctr" rtl="0">
                <a:spcBef>
                  <a:spcPts val="0"/>
                </a:spcBef>
                <a:spcAft>
                  <a:spcPts val="0"/>
                </a:spcAft>
                <a:buClr>
                  <a:schemeClr val="dk1"/>
                </a:buClr>
                <a:buSzPts val="6000"/>
                <a:buFont typeface="Arial"/>
                <a:buNone/>
              </a:pPr>
              <a:endParaRPr sz="6000">
                <a:solidFill>
                  <a:schemeClr val="lt1"/>
                </a:solidFill>
                <a:latin typeface="Source Sans Pro"/>
                <a:ea typeface="Source Sans Pro"/>
                <a:cs typeface="Source Sans Pro"/>
                <a:sym typeface="Source Sans Pro"/>
              </a:endParaRPr>
            </a:p>
            <a:p>
              <a:pPr marL="342900" marR="0" lvl="0" indent="0" algn="ctr" rtl="0">
                <a:spcBef>
                  <a:spcPts val="0"/>
                </a:spcBef>
                <a:spcAft>
                  <a:spcPts val="0"/>
                </a:spcAft>
                <a:buClr>
                  <a:schemeClr val="dk1"/>
                </a:buClr>
                <a:buSzPts val="6000"/>
                <a:buFont typeface="Arial"/>
                <a:buNone/>
              </a:pPr>
              <a:endParaRPr sz="6000">
                <a:solidFill>
                  <a:schemeClr val="lt1"/>
                </a:solidFill>
                <a:latin typeface="Source Sans Pro"/>
                <a:ea typeface="Source Sans Pro"/>
                <a:cs typeface="Source Sans Pro"/>
                <a:sym typeface="Source Sans Pro"/>
              </a:endParaRPr>
            </a:p>
            <a:p>
              <a:pPr marL="342900" marR="0" lvl="0" indent="0" algn="ctr" rtl="0">
                <a:spcBef>
                  <a:spcPts val="0"/>
                </a:spcBef>
                <a:spcAft>
                  <a:spcPts val="0"/>
                </a:spcAft>
                <a:buClr>
                  <a:schemeClr val="dk1"/>
                </a:buClr>
                <a:buSzPts val="6000"/>
                <a:buFont typeface="Arial"/>
                <a:buNone/>
              </a:pPr>
              <a:endParaRPr sz="6000">
                <a:solidFill>
                  <a:schemeClr val="lt1"/>
                </a:solidFill>
                <a:latin typeface="Source Sans Pro"/>
                <a:ea typeface="Source Sans Pro"/>
                <a:cs typeface="Source Sans Pro"/>
                <a:sym typeface="Source Sans Pro"/>
              </a:endParaRPr>
            </a:p>
            <a:p>
              <a:pPr marL="0" marR="0" lvl="0" indent="0" algn="ctr" rtl="0">
                <a:spcBef>
                  <a:spcPts val="0"/>
                </a:spcBef>
                <a:spcAft>
                  <a:spcPts val="0"/>
                </a:spcAft>
                <a:buNone/>
              </a:pPr>
              <a:r>
                <a:rPr lang="en-SG" sz="6000" b="1">
                  <a:solidFill>
                    <a:schemeClr val="lt1"/>
                  </a:solidFill>
                  <a:latin typeface="Source Sans Pro"/>
                  <a:ea typeface="Source Sans Pro"/>
                  <a:cs typeface="Source Sans Pro"/>
                  <a:sym typeface="Source Sans Pro"/>
                </a:rPr>
                <a:t>PRO</a:t>
              </a:r>
              <a:endParaRPr/>
            </a:p>
            <a:p>
              <a:pPr marL="0" marR="0" lvl="0" indent="0" algn="ctr" rtl="0">
                <a:spcBef>
                  <a:spcPts val="0"/>
                </a:spcBef>
                <a:spcAft>
                  <a:spcPts val="0"/>
                </a:spcAft>
                <a:buNone/>
              </a:pPr>
              <a:r>
                <a:rPr lang="en-SG" sz="3600">
                  <a:solidFill>
                    <a:schemeClr val="lt1"/>
                  </a:solidFill>
                  <a:latin typeface="Source Sans Pro"/>
                  <a:ea typeface="Source Sans Pro"/>
                  <a:cs typeface="Source Sans Pro"/>
                  <a:sym typeface="Source Sans Pro"/>
                </a:rPr>
                <a:t>(3 months)</a:t>
              </a:r>
              <a:endParaRPr/>
            </a:p>
          </p:txBody>
        </p:sp>
        <p:pic>
          <p:nvPicPr>
            <p:cNvPr id="1156" name="Google Shape;1156;p40" descr="A close up of a logo&#10;&#10;Description automatically generated"/>
            <p:cNvPicPr preferRelativeResize="0"/>
            <p:nvPr/>
          </p:nvPicPr>
          <p:blipFill rotWithShape="1">
            <a:blip r:embed="rId3">
              <a:alphaModFix/>
            </a:blip>
            <a:srcRect/>
            <a:stretch/>
          </p:blipFill>
          <p:spPr>
            <a:xfrm>
              <a:off x="3012385" y="4191861"/>
              <a:ext cx="3834848" cy="3834848"/>
            </a:xfrm>
            <a:prstGeom prst="rect">
              <a:avLst/>
            </a:prstGeom>
            <a:noFill/>
            <a:ln>
              <a:noFill/>
            </a:ln>
          </p:spPr>
        </p:pic>
      </p:grpSp>
      <p:sp>
        <p:nvSpPr>
          <p:cNvPr id="1157" name="Google Shape;1157;p40"/>
          <p:cNvSpPr txBox="1"/>
          <p:nvPr/>
        </p:nvSpPr>
        <p:spPr>
          <a:xfrm>
            <a:off x="8974206" y="2306514"/>
            <a:ext cx="6705600" cy="594004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6000" dirty="0">
                <a:solidFill>
                  <a:schemeClr val="lt1"/>
                </a:solidFill>
                <a:latin typeface="Source Sans Pro"/>
                <a:ea typeface="Source Sans Pro"/>
                <a:cs typeface="Source Sans Pro"/>
                <a:sym typeface="Source Sans Pro"/>
              </a:rPr>
              <a:t>Top </a:t>
            </a:r>
            <a:r>
              <a:rPr lang="en-SG" sz="8000" b="1" u="sng" dirty="0">
                <a:solidFill>
                  <a:schemeClr val="lt1"/>
                </a:solidFill>
                <a:latin typeface="Source Sans Pro"/>
                <a:ea typeface="Source Sans Pro"/>
                <a:cs typeface="Source Sans Pro"/>
                <a:sym typeface="Source Sans Pro"/>
              </a:rPr>
              <a:t>3</a:t>
            </a:r>
            <a:r>
              <a:rPr lang="en-SG" sz="6000" dirty="0">
                <a:solidFill>
                  <a:schemeClr val="lt1"/>
                </a:solidFill>
                <a:latin typeface="Source Sans Pro"/>
                <a:ea typeface="Source Sans Pro"/>
                <a:cs typeface="Source Sans Pro"/>
                <a:sym typeface="Source Sans Pro"/>
              </a:rPr>
              <a:t> winners</a:t>
            </a:r>
            <a:endParaRPr dirty="0"/>
          </a:p>
          <a:p>
            <a:pPr marL="0" marR="0" lvl="0" indent="0" algn="ctr" rtl="0">
              <a:spcBef>
                <a:spcPts val="0"/>
              </a:spcBef>
              <a:spcAft>
                <a:spcPts val="0"/>
              </a:spcAft>
              <a:buNone/>
            </a:pPr>
            <a:endParaRPr sz="6000" dirty="0">
              <a:solidFill>
                <a:schemeClr val="lt1"/>
              </a:solidFill>
              <a:latin typeface="Source Sans Pro"/>
              <a:ea typeface="Source Sans Pro"/>
              <a:cs typeface="Source Sans Pro"/>
              <a:sym typeface="Source Sans Pro"/>
            </a:endParaRPr>
          </a:p>
          <a:p>
            <a:pPr lvl="0" algn="ctr"/>
            <a:endParaRPr sz="6000" dirty="0">
              <a:solidFill>
                <a:schemeClr val="lt1"/>
              </a:solidFill>
              <a:latin typeface="Source Sans Pro"/>
              <a:ea typeface="Source Sans Pro"/>
              <a:cs typeface="Source Sans Pro"/>
              <a:sym typeface="Source Sans Pro"/>
            </a:endParaRPr>
          </a:p>
          <a:p>
            <a:pPr lvl="0" algn="ctr"/>
            <a:r>
              <a:rPr lang="en-SG" sz="6000" dirty="0">
                <a:solidFill>
                  <a:schemeClr val="lt1"/>
                </a:solidFill>
                <a:latin typeface="Source Sans Pro"/>
                <a:ea typeface="Source Sans Pro"/>
                <a:cs typeface="Source Sans Pro"/>
                <a:sym typeface="Source Sans Pro"/>
              </a:rPr>
              <a:t>      + </a:t>
            </a:r>
            <a:endParaRPr sz="6000" dirty="0">
              <a:solidFill>
                <a:schemeClr val="lt1"/>
              </a:solidFill>
              <a:latin typeface="Source Sans Pro"/>
              <a:ea typeface="Source Sans Pro"/>
              <a:cs typeface="Source Sans Pro"/>
              <a:sym typeface="Source Sans Pro"/>
            </a:endParaRPr>
          </a:p>
          <a:p>
            <a:pPr marL="0" marR="0" lvl="0" indent="0" algn="ctr" rtl="0">
              <a:spcBef>
                <a:spcPts val="0"/>
              </a:spcBef>
              <a:spcAft>
                <a:spcPts val="0"/>
              </a:spcAft>
              <a:buNone/>
            </a:pPr>
            <a:endParaRPr sz="6000" dirty="0">
              <a:solidFill>
                <a:schemeClr val="lt1"/>
              </a:solidFill>
              <a:latin typeface="Source Sans Pro"/>
              <a:ea typeface="Source Sans Pro"/>
              <a:cs typeface="Source Sans Pro"/>
              <a:sym typeface="Source Sans Pro"/>
            </a:endParaRPr>
          </a:p>
          <a:p>
            <a:pPr marL="0" marR="0" lvl="0" indent="0" algn="ctr" rtl="0">
              <a:spcBef>
                <a:spcPts val="0"/>
              </a:spcBef>
              <a:spcAft>
                <a:spcPts val="0"/>
              </a:spcAft>
              <a:buNone/>
            </a:pPr>
            <a:endParaRPr sz="6000" dirty="0">
              <a:solidFill>
                <a:schemeClr val="lt1"/>
              </a:solidFill>
              <a:latin typeface="Source Sans Pro"/>
              <a:ea typeface="Source Sans Pro"/>
              <a:cs typeface="Source Sans Pro"/>
              <a:sym typeface="Source Sans Pro"/>
            </a:endParaRPr>
          </a:p>
        </p:txBody>
      </p:sp>
      <p:pic>
        <p:nvPicPr>
          <p:cNvPr id="1158" name="Google Shape;1158;p40" descr="A close up of a logo&#10;&#10;Description automatically generated"/>
          <p:cNvPicPr preferRelativeResize="0"/>
          <p:nvPr/>
        </p:nvPicPr>
        <p:blipFill rotWithShape="1">
          <a:blip r:embed="rId3">
            <a:alphaModFix/>
          </a:blip>
          <a:srcRect/>
          <a:stretch/>
        </p:blipFill>
        <p:spPr>
          <a:xfrm>
            <a:off x="8700050" y="4047455"/>
            <a:ext cx="2924589" cy="2924589"/>
          </a:xfrm>
          <a:prstGeom prst="rect">
            <a:avLst/>
          </a:prstGeom>
          <a:solidFill>
            <a:schemeClr val="lt1">
              <a:alpha val="0"/>
            </a:schemeClr>
          </a:solidFill>
          <a:ln>
            <a:noFill/>
          </a:ln>
        </p:spPr>
      </p:pic>
      <p:sp>
        <p:nvSpPr>
          <p:cNvPr id="1159" name="Google Shape;1159;p40"/>
          <p:cNvSpPr txBox="1"/>
          <p:nvPr/>
        </p:nvSpPr>
        <p:spPr>
          <a:xfrm>
            <a:off x="8974206" y="7055483"/>
            <a:ext cx="251791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800" b="1">
                <a:solidFill>
                  <a:schemeClr val="lt1"/>
                </a:solidFill>
                <a:latin typeface="Source Sans Pro"/>
                <a:ea typeface="Source Sans Pro"/>
                <a:cs typeface="Source Sans Pro"/>
                <a:sym typeface="Source Sans Pro"/>
              </a:rPr>
              <a:t>PRO</a:t>
            </a:r>
            <a:endParaRPr/>
          </a:p>
          <a:p>
            <a:pPr marL="0" marR="0" lvl="0" indent="0" algn="ctr" rtl="0">
              <a:spcBef>
                <a:spcPts val="0"/>
              </a:spcBef>
              <a:spcAft>
                <a:spcPts val="0"/>
              </a:spcAft>
              <a:buNone/>
            </a:pPr>
            <a:r>
              <a:rPr lang="en-SG" sz="2400">
                <a:solidFill>
                  <a:schemeClr val="lt1"/>
                </a:solidFill>
                <a:latin typeface="Source Sans Pro"/>
                <a:ea typeface="Source Sans Pro"/>
                <a:cs typeface="Source Sans Pro"/>
                <a:sym typeface="Source Sans Pro"/>
              </a:rPr>
              <a:t>(3 months)</a:t>
            </a:r>
            <a:endParaRPr sz="2400">
              <a:solidFill>
                <a:schemeClr val="lt1"/>
              </a:solidFill>
              <a:latin typeface="Source Sans Pro"/>
              <a:ea typeface="Source Sans Pro"/>
              <a:cs typeface="Source Sans Pro"/>
              <a:sym typeface="Source Sans Pro"/>
            </a:endParaRPr>
          </a:p>
        </p:txBody>
      </p:sp>
      <p:sp>
        <p:nvSpPr>
          <p:cNvPr id="1160" name="Google Shape;1160;p40"/>
          <p:cNvSpPr/>
          <p:nvPr/>
        </p:nvSpPr>
        <p:spPr>
          <a:xfrm>
            <a:off x="1762540" y="504398"/>
            <a:ext cx="14159946" cy="1563757"/>
          </a:xfrm>
          <a:prstGeom prst="roundRect">
            <a:avLst>
              <a:gd name="adj" fmla="val 16667"/>
            </a:avLst>
          </a:prstGeom>
          <a:solidFill>
            <a:schemeClr val="lt1">
              <a:alpha val="2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800">
              <a:solidFill>
                <a:schemeClr val="dk1"/>
              </a:solidFill>
              <a:latin typeface="Source Sans Pro"/>
              <a:ea typeface="Source Sans Pro"/>
              <a:cs typeface="Source Sans Pro"/>
              <a:sym typeface="Source Sans Pro"/>
            </a:endParaRPr>
          </a:p>
        </p:txBody>
      </p:sp>
      <p:sp>
        <p:nvSpPr>
          <p:cNvPr id="1161" name="Google Shape;1161;p40"/>
          <p:cNvSpPr txBox="1">
            <a:spLocks noGrp="1"/>
          </p:cNvSpPr>
          <p:nvPr>
            <p:ph type="title"/>
          </p:nvPr>
        </p:nvSpPr>
        <p:spPr>
          <a:xfrm>
            <a:off x="2365513" y="653241"/>
            <a:ext cx="12877800" cy="1200329"/>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rgbClr val="EF5578"/>
              </a:buClr>
              <a:buSzPts val="8800"/>
              <a:buFont typeface="Source Sans Pro Black"/>
              <a:buNone/>
            </a:pPr>
            <a:r>
              <a:rPr lang="en-SG" sz="8800">
                <a:solidFill>
                  <a:srgbClr val="EF5578"/>
                </a:solidFill>
              </a:rPr>
              <a:t>ATTRACTIVE Prizes!</a:t>
            </a:r>
            <a:endParaRPr sz="8800"/>
          </a:p>
        </p:txBody>
      </p:sp>
      <p:sp>
        <p:nvSpPr>
          <p:cNvPr id="1163" name="Google Shape;1163;p40"/>
          <p:cNvSpPr txBox="1"/>
          <p:nvPr/>
        </p:nvSpPr>
        <p:spPr>
          <a:xfrm>
            <a:off x="12699321" y="7039231"/>
            <a:ext cx="5531928" cy="2062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00" b="1" dirty="0">
                <a:solidFill>
                  <a:schemeClr val="lt1"/>
                </a:solidFill>
                <a:latin typeface="Source Sans Pro" panose="020B0503030403020204" pitchFamily="34" charset="0"/>
                <a:ea typeface="Source Sans Pro" panose="020B0503030403020204" pitchFamily="34" charset="0"/>
                <a:cs typeface="Source Sans Pro"/>
                <a:sym typeface="Source Sans Pro"/>
              </a:rPr>
              <a:t>Amazon </a:t>
            </a:r>
          </a:p>
          <a:p>
            <a:pPr marL="0" marR="0" lvl="0" indent="0" algn="ctr" rtl="0">
              <a:spcBef>
                <a:spcPts val="0"/>
              </a:spcBef>
              <a:spcAft>
                <a:spcPts val="0"/>
              </a:spcAft>
              <a:buNone/>
            </a:pPr>
            <a:r>
              <a:rPr lang="en-SG" sz="4000" b="1" dirty="0">
                <a:solidFill>
                  <a:schemeClr val="lt1"/>
                </a:solidFill>
                <a:latin typeface="Source Sans Pro" panose="020B0503030403020204" pitchFamily="34" charset="0"/>
                <a:ea typeface="Source Sans Pro" panose="020B0503030403020204" pitchFamily="34" charset="0"/>
                <a:cs typeface="Source Sans Pro"/>
                <a:sym typeface="Source Sans Pro"/>
              </a:rPr>
              <a:t>Gift Vouchers!</a:t>
            </a:r>
          </a:p>
          <a:p>
            <a:pPr algn="ctr"/>
            <a:r>
              <a:rPr lang="en-US" sz="2400" b="1" dirty="0">
                <a:solidFill>
                  <a:schemeClr val="bg1"/>
                </a:solidFill>
                <a:latin typeface="Source Sans Pro" panose="020B0503030403020204" pitchFamily="34" charset="0"/>
                <a:ea typeface="Source Sans Pro" panose="020B0503030403020204" pitchFamily="34" charset="0"/>
              </a:rPr>
              <a:t>$20 / $15 / $10</a:t>
            </a:r>
            <a:endParaRPr lang="en-SG" sz="2400" dirty="0">
              <a:solidFill>
                <a:schemeClr val="bg1"/>
              </a:solidFill>
              <a:latin typeface="Source Sans Pro" panose="020B0503030403020204" pitchFamily="34" charset="0"/>
              <a:ea typeface="Source Sans Pro" panose="020B0503030403020204" pitchFamily="34" charset="0"/>
            </a:endParaRPr>
          </a:p>
          <a:p>
            <a:pPr marL="0" marR="0" lvl="0" indent="0" algn="ctr" rtl="0">
              <a:spcBef>
                <a:spcPts val="0"/>
              </a:spcBef>
              <a:spcAft>
                <a:spcPts val="0"/>
              </a:spcAft>
              <a:buNone/>
            </a:pPr>
            <a:endParaRPr sz="2400" dirty="0">
              <a:solidFill>
                <a:schemeClr val="lt1"/>
              </a:solidFill>
              <a:latin typeface="Source Sans Pro"/>
              <a:ea typeface="Source Sans Pro"/>
              <a:cs typeface="Source Sans Pro"/>
              <a:sym typeface="Source Sans Pro"/>
            </a:endParaRPr>
          </a:p>
        </p:txBody>
      </p:sp>
      <p:pic>
        <p:nvPicPr>
          <p:cNvPr id="12" name="Picture 11">
            <a:extLst>
              <a:ext uri="{FF2B5EF4-FFF2-40B4-BE49-F238E27FC236}">
                <a16:creationId xmlns:a16="http://schemas.microsoft.com/office/drawing/2014/main" id="{A09D6A4B-7E64-4276-AC2E-C7B64448C6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3961164" y="4047455"/>
            <a:ext cx="3008243" cy="2855169"/>
          </a:xfrm>
          <a:prstGeom prst="roundRect">
            <a:avLst>
              <a:gd name="adj" fmla="val 4599"/>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41"/>
          <p:cNvSpPr txBox="1">
            <a:spLocks noGrp="1"/>
          </p:cNvSpPr>
          <p:nvPr>
            <p:ph type="title"/>
          </p:nvPr>
        </p:nvSpPr>
        <p:spPr>
          <a:xfrm>
            <a:off x="742054" y="923875"/>
            <a:ext cx="10315679" cy="96012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343444"/>
              </a:buClr>
              <a:buSzPts val="9600"/>
              <a:buFont typeface="Source Sans Pro Black"/>
              <a:buNone/>
            </a:pPr>
            <a:r>
              <a:rPr lang="en-SG" sz="9600"/>
              <a:t>Instructions</a:t>
            </a:r>
            <a:endParaRPr sz="9600"/>
          </a:p>
        </p:txBody>
      </p:sp>
      <p:sp>
        <p:nvSpPr>
          <p:cNvPr id="1169" name="Google Shape;1169;p41"/>
          <p:cNvSpPr txBox="1">
            <a:spLocks noGrp="1"/>
          </p:cNvSpPr>
          <p:nvPr>
            <p:ph type="body" idx="1"/>
          </p:nvPr>
        </p:nvSpPr>
        <p:spPr>
          <a:xfrm>
            <a:off x="915260" y="2643742"/>
            <a:ext cx="16683628" cy="5966460"/>
          </a:xfrm>
          <a:prstGeom prst="rect">
            <a:avLst/>
          </a:prstGeom>
          <a:noFill/>
          <a:ln>
            <a:noFill/>
          </a:ln>
        </p:spPr>
        <p:txBody>
          <a:bodyPr spcFirstLastPara="1" wrap="square" lIns="91425" tIns="45700" rIns="91425" bIns="45700" anchor="ctr" anchorCtr="0">
            <a:normAutofit lnSpcReduction="10000"/>
          </a:bodyPr>
          <a:lstStyle/>
          <a:p>
            <a:pPr marL="342900" lvl="0" indent="-342900" algn="l" rtl="0">
              <a:lnSpc>
                <a:spcPct val="90000"/>
              </a:lnSpc>
              <a:spcBef>
                <a:spcPts val="0"/>
              </a:spcBef>
              <a:spcAft>
                <a:spcPts val="0"/>
              </a:spcAft>
              <a:buClr>
                <a:srgbClr val="3A4878"/>
              </a:buClr>
              <a:buSzPts val="5400"/>
              <a:buChar char="•"/>
            </a:pPr>
            <a:r>
              <a:rPr lang="en-SG" sz="5400"/>
              <a:t>Join class</a:t>
            </a:r>
            <a:endParaRPr/>
          </a:p>
          <a:p>
            <a:pPr marL="0" lvl="0" indent="0" algn="l" rtl="0">
              <a:lnSpc>
                <a:spcPct val="90000"/>
              </a:lnSpc>
              <a:spcBef>
                <a:spcPts val="1500"/>
              </a:spcBef>
              <a:spcAft>
                <a:spcPts val="0"/>
              </a:spcAft>
              <a:buClr>
                <a:srgbClr val="3A4878"/>
              </a:buClr>
              <a:buSzPts val="5400"/>
              <a:buNone/>
            </a:pPr>
            <a:endParaRPr sz="5400"/>
          </a:p>
          <a:p>
            <a:pPr marL="342900" lvl="0" indent="-342900" algn="l" rtl="0">
              <a:lnSpc>
                <a:spcPct val="90000"/>
              </a:lnSpc>
              <a:spcBef>
                <a:spcPts val="1500"/>
              </a:spcBef>
              <a:spcAft>
                <a:spcPts val="0"/>
              </a:spcAft>
              <a:buClr>
                <a:srgbClr val="3A4878"/>
              </a:buClr>
              <a:buSzPts val="5400"/>
              <a:buChar char="•"/>
            </a:pPr>
            <a:r>
              <a:rPr lang="en-SG" sz="5400"/>
              <a:t>4 questions </a:t>
            </a:r>
            <a:endParaRPr/>
          </a:p>
          <a:p>
            <a:pPr marL="342900" lvl="0" indent="0" algn="l" rtl="0">
              <a:lnSpc>
                <a:spcPct val="90000"/>
              </a:lnSpc>
              <a:spcBef>
                <a:spcPts val="1500"/>
              </a:spcBef>
              <a:spcAft>
                <a:spcPts val="0"/>
              </a:spcAft>
              <a:buClr>
                <a:srgbClr val="3A4878"/>
              </a:buClr>
              <a:buSzPts val="5400"/>
              <a:buNone/>
            </a:pPr>
            <a:endParaRPr sz="5400"/>
          </a:p>
          <a:p>
            <a:pPr marL="342900" lvl="0" indent="-342900" algn="l" rtl="0">
              <a:lnSpc>
                <a:spcPct val="90000"/>
              </a:lnSpc>
              <a:spcBef>
                <a:spcPts val="1500"/>
              </a:spcBef>
              <a:spcAft>
                <a:spcPts val="0"/>
              </a:spcAft>
              <a:buClr>
                <a:srgbClr val="3A4878"/>
              </a:buClr>
              <a:buSzPts val="5400"/>
              <a:buChar char="•"/>
            </a:pPr>
            <a:r>
              <a:rPr lang="en-SG" sz="5400"/>
              <a:t>30 sec response time </a:t>
            </a:r>
            <a:r>
              <a:rPr lang="en-SG" sz="5400" b="1" u="sng"/>
              <a:t>per</a:t>
            </a:r>
            <a:r>
              <a:rPr lang="en-SG" sz="5400"/>
              <a:t> question</a:t>
            </a:r>
            <a:endParaRPr/>
          </a:p>
          <a:p>
            <a:pPr marL="0" lvl="0" indent="0" algn="l" rtl="0">
              <a:lnSpc>
                <a:spcPct val="90000"/>
              </a:lnSpc>
              <a:spcBef>
                <a:spcPts val="1500"/>
              </a:spcBef>
              <a:spcAft>
                <a:spcPts val="0"/>
              </a:spcAft>
              <a:buClr>
                <a:srgbClr val="3A4878"/>
              </a:buClr>
              <a:buSzPts val="5400"/>
              <a:buNone/>
            </a:pPr>
            <a:endParaRPr sz="5400"/>
          </a:p>
          <a:p>
            <a:pPr marL="342900" lvl="0" indent="-342900" algn="l" rtl="0">
              <a:lnSpc>
                <a:spcPct val="90000"/>
              </a:lnSpc>
              <a:spcBef>
                <a:spcPts val="1500"/>
              </a:spcBef>
              <a:spcAft>
                <a:spcPts val="0"/>
              </a:spcAft>
              <a:buClr>
                <a:srgbClr val="3A4878"/>
              </a:buClr>
              <a:buSzPts val="5400"/>
              <a:buChar char="•"/>
            </a:pPr>
            <a:r>
              <a:rPr lang="en-SG" sz="5400"/>
              <a:t>Winning formula: Speed + Accuracy</a:t>
            </a:r>
            <a:endParaRPr sz="5400"/>
          </a:p>
        </p:txBody>
      </p:sp>
      <p:pic>
        <p:nvPicPr>
          <p:cNvPr id="1170" name="Google Shape;1170;p41"/>
          <p:cNvPicPr preferRelativeResize="0"/>
          <p:nvPr/>
        </p:nvPicPr>
        <p:blipFill rotWithShape="1">
          <a:blip r:embed="rId3">
            <a:alphaModFix/>
          </a:blip>
          <a:srcRect/>
          <a:stretch/>
        </p:blipFill>
        <p:spPr>
          <a:xfrm>
            <a:off x="12800740" y="3705638"/>
            <a:ext cx="4572000" cy="457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6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6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69">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6" name="Google Shape;1176;p42"/>
          <p:cNvSpPr txBox="1">
            <a:spLocks noGrp="1"/>
          </p:cNvSpPr>
          <p:nvPr>
            <p:ph type="title"/>
          </p:nvPr>
        </p:nvSpPr>
        <p:spPr>
          <a:xfrm>
            <a:off x="1371599" y="307236"/>
            <a:ext cx="15648039" cy="2086685"/>
          </a:xfrm>
          <a:prstGeom prst="rect">
            <a:avLst/>
          </a:prstGeom>
          <a:noFill/>
          <a:ln>
            <a:noFill/>
          </a:ln>
        </p:spPr>
        <p:txBody>
          <a:bodyPr spcFirstLastPara="1" wrap="square" lIns="91425" tIns="45700" rIns="91425" bIns="45700" anchor="t" anchorCtr="0">
            <a:spAutoFit/>
          </a:bodyPr>
          <a:lstStyle/>
          <a:p>
            <a:pPr marL="2344738" lvl="0" indent="-2344738" algn="l" rtl="0">
              <a:lnSpc>
                <a:spcPct val="90000"/>
              </a:lnSpc>
              <a:spcBef>
                <a:spcPts val="0"/>
              </a:spcBef>
              <a:spcAft>
                <a:spcPts val="0"/>
              </a:spcAft>
              <a:buClr>
                <a:schemeClr val="lt1"/>
              </a:buClr>
              <a:buSzPts val="4800"/>
              <a:buFont typeface="Source Sans Pro Black"/>
              <a:buNone/>
            </a:pPr>
            <a:r>
              <a:rPr lang="en-SG" sz="7200" dirty="0" err="1"/>
              <a:t>Qn</a:t>
            </a:r>
            <a:r>
              <a:rPr lang="en-SG" sz="7200" dirty="0"/>
              <a:t> 1. </a:t>
            </a:r>
            <a:r>
              <a:rPr lang="en-SG" sz="7200" b="1" dirty="0">
                <a:latin typeface="Source Sans Pro"/>
                <a:ea typeface="Source Sans Pro"/>
                <a:cs typeface="Source Sans Pro"/>
                <a:sym typeface="Source Sans Pro"/>
              </a:rPr>
              <a:t>What does the “C” in the ARCS model stand for?</a:t>
            </a:r>
            <a:endParaRPr sz="7200" b="1" dirty="0">
              <a:latin typeface="Source Sans Pro"/>
              <a:ea typeface="Source Sans Pro"/>
              <a:cs typeface="Source Sans Pro"/>
              <a:sym typeface="Source Sans Pro"/>
            </a:endParaRPr>
          </a:p>
        </p:txBody>
      </p:sp>
      <p:sp>
        <p:nvSpPr>
          <p:cNvPr id="3" name="TextBox 2">
            <a:extLst>
              <a:ext uri="{FF2B5EF4-FFF2-40B4-BE49-F238E27FC236}">
                <a16:creationId xmlns:a16="http://schemas.microsoft.com/office/drawing/2014/main" id="{DFDE4DBB-55DD-4CD9-AA8D-0FE071ECA448}"/>
              </a:ext>
            </a:extLst>
          </p:cNvPr>
          <p:cNvSpPr txBox="1"/>
          <p:nvPr/>
        </p:nvSpPr>
        <p:spPr>
          <a:xfrm>
            <a:off x="2168013" y="4134511"/>
            <a:ext cx="11135032" cy="4154984"/>
          </a:xfrm>
          <a:prstGeom prst="rect">
            <a:avLst/>
          </a:prstGeom>
          <a:noFill/>
        </p:spPr>
        <p:txBody>
          <a:bodyPr wrap="square" rtlCol="0">
            <a:spAutoFit/>
          </a:bodyPr>
          <a:lstStyle/>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Clarity</a:t>
            </a:r>
          </a:p>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Confidence</a:t>
            </a:r>
          </a:p>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Controversy</a:t>
            </a:r>
          </a:p>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Consolidation</a:t>
            </a:r>
            <a:endParaRPr lang="en-SG" sz="6600" dirty="0">
              <a:solidFill>
                <a:schemeClr val="bg1"/>
              </a:solidFill>
              <a:latin typeface="Source Sans Pro" panose="020B0503030403020204" pitchFamily="34" charset="0"/>
              <a:ea typeface="Source Sans Pro" panose="020B0503030403020204" pitchFamily="34" charset="0"/>
            </a:endParaRPr>
          </a:p>
        </p:txBody>
      </p:sp>
      <p:pic>
        <p:nvPicPr>
          <p:cNvPr id="7" name="btnInknoeActivity">
            <a:extLst>
              <a:ext uri="{FF2B5EF4-FFF2-40B4-BE49-F238E27FC236}">
                <a16:creationId xmlns:a16="http://schemas.microsoft.com/office/drawing/2014/main" id="{135129AE-F06C-4BE7-B2FD-D757EEAEB092}"/>
              </a:ext>
            </a:extLst>
          </p:cNvPr>
          <p:cNvPicPr>
            <a:picLocks noChangeAspect="1"/>
          </p:cNvPicPr>
          <p:nvPr>
            <p:custDataLst>
              <p:tags r:id="rId1"/>
            </p:custDataLst>
          </p:nvPr>
        </p:nvPicPr>
        <p:blipFill>
          <a:blip r:embed="rId4" r:link="rId5"/>
          <a:stretch>
            <a:fillRect/>
          </a:stretch>
        </p:blipFill>
        <p:spPr>
          <a:xfrm>
            <a:off x="8034227" y="8858250"/>
            <a:ext cx="2219546" cy="5715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6" name="Google Shape;1176;p42"/>
          <p:cNvSpPr txBox="1">
            <a:spLocks noGrp="1"/>
          </p:cNvSpPr>
          <p:nvPr>
            <p:ph type="title"/>
          </p:nvPr>
        </p:nvSpPr>
        <p:spPr>
          <a:xfrm>
            <a:off x="1371599" y="307236"/>
            <a:ext cx="15648039" cy="3083881"/>
          </a:xfrm>
          <a:prstGeom prst="rect">
            <a:avLst/>
          </a:prstGeom>
          <a:noFill/>
          <a:ln>
            <a:noFill/>
          </a:ln>
        </p:spPr>
        <p:txBody>
          <a:bodyPr spcFirstLastPara="1" wrap="square" lIns="91425" tIns="45700" rIns="91425" bIns="45700" anchor="t" anchorCtr="0">
            <a:spAutoFit/>
          </a:bodyPr>
          <a:lstStyle/>
          <a:p>
            <a:pPr marL="2344738" lvl="0" indent="-2344738" algn="l" rtl="0">
              <a:lnSpc>
                <a:spcPct val="90000"/>
              </a:lnSpc>
              <a:spcBef>
                <a:spcPts val="0"/>
              </a:spcBef>
              <a:spcAft>
                <a:spcPts val="0"/>
              </a:spcAft>
              <a:buClr>
                <a:schemeClr val="lt1"/>
              </a:buClr>
              <a:buSzPts val="4800"/>
              <a:buFont typeface="Source Sans Pro Black"/>
              <a:buNone/>
            </a:pPr>
            <a:r>
              <a:rPr lang="en-SG" sz="7200" dirty="0" err="1"/>
              <a:t>Qn</a:t>
            </a:r>
            <a:r>
              <a:rPr lang="en-SG" sz="7200" dirty="0"/>
              <a:t> 2. </a:t>
            </a:r>
            <a:r>
              <a:rPr lang="en-SG" sz="7200" b="1" dirty="0">
                <a:latin typeface="Source Sans Pro"/>
                <a:ea typeface="Source Sans Pro"/>
                <a:cs typeface="Source Sans Pro"/>
                <a:sym typeface="Source Sans Pro"/>
              </a:rPr>
              <a:t>Which </a:t>
            </a:r>
            <a:r>
              <a:rPr lang="en-SG" sz="7200" b="1" dirty="0" err="1">
                <a:latin typeface="Source Sans Pro"/>
                <a:ea typeface="Source Sans Pro"/>
                <a:cs typeface="Source Sans Pro"/>
                <a:sym typeface="Source Sans Pro"/>
              </a:rPr>
              <a:t>edtech</a:t>
            </a:r>
            <a:r>
              <a:rPr lang="en-SG" sz="7200" b="1" dirty="0">
                <a:latin typeface="Source Sans Pro"/>
                <a:ea typeface="Source Sans Pro"/>
                <a:cs typeface="Source Sans Pro"/>
                <a:sym typeface="Source Sans Pro"/>
              </a:rPr>
              <a:t> tool was used for audience engagement in this webinar?</a:t>
            </a:r>
            <a:endParaRPr sz="7200" b="1" dirty="0">
              <a:latin typeface="Source Sans Pro"/>
              <a:ea typeface="Source Sans Pro"/>
              <a:cs typeface="Source Sans Pro"/>
              <a:sym typeface="Source Sans Pro"/>
            </a:endParaRPr>
          </a:p>
        </p:txBody>
      </p:sp>
      <p:sp>
        <p:nvSpPr>
          <p:cNvPr id="3" name="TextBox 2">
            <a:extLst>
              <a:ext uri="{FF2B5EF4-FFF2-40B4-BE49-F238E27FC236}">
                <a16:creationId xmlns:a16="http://schemas.microsoft.com/office/drawing/2014/main" id="{DFDE4DBB-55DD-4CD9-AA8D-0FE071ECA448}"/>
              </a:ext>
            </a:extLst>
          </p:cNvPr>
          <p:cNvSpPr txBox="1"/>
          <p:nvPr/>
        </p:nvSpPr>
        <p:spPr>
          <a:xfrm>
            <a:off x="2168013" y="4134511"/>
            <a:ext cx="11135032" cy="4154984"/>
          </a:xfrm>
          <a:prstGeom prst="rect">
            <a:avLst/>
          </a:prstGeom>
          <a:noFill/>
        </p:spPr>
        <p:txBody>
          <a:bodyPr wrap="square" rtlCol="0">
            <a:spAutoFit/>
          </a:bodyPr>
          <a:lstStyle/>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Padlet</a:t>
            </a:r>
          </a:p>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a:t>
            </a:r>
            <a:r>
              <a:rPr lang="en-US" sz="6600" dirty="0" err="1">
                <a:solidFill>
                  <a:schemeClr val="bg1"/>
                </a:solidFill>
                <a:latin typeface="Source Sans Pro" panose="020B0503030403020204" pitchFamily="34" charset="0"/>
                <a:ea typeface="Source Sans Pro" panose="020B0503030403020204" pitchFamily="34" charset="0"/>
              </a:rPr>
              <a:t>Mentimeter</a:t>
            </a:r>
            <a:endParaRPr lang="en-US" sz="6600" dirty="0">
              <a:solidFill>
                <a:schemeClr val="bg1"/>
              </a:solidFill>
              <a:latin typeface="Source Sans Pro" panose="020B0503030403020204" pitchFamily="34" charset="0"/>
              <a:ea typeface="Source Sans Pro" panose="020B0503030403020204" pitchFamily="34" charset="0"/>
            </a:endParaRPr>
          </a:p>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a:t>
            </a:r>
            <a:r>
              <a:rPr lang="en-US" sz="6600" dirty="0" err="1">
                <a:solidFill>
                  <a:schemeClr val="bg1"/>
                </a:solidFill>
                <a:latin typeface="Source Sans Pro" panose="020B0503030403020204" pitchFamily="34" charset="0"/>
                <a:ea typeface="Source Sans Pro" panose="020B0503030403020204" pitchFamily="34" charset="0"/>
              </a:rPr>
              <a:t>ClassPoint</a:t>
            </a:r>
            <a:endParaRPr lang="en-US" sz="6600" dirty="0">
              <a:solidFill>
                <a:schemeClr val="bg1"/>
              </a:solidFill>
              <a:latin typeface="Source Sans Pro" panose="020B0503030403020204" pitchFamily="34" charset="0"/>
              <a:ea typeface="Source Sans Pro" panose="020B0503030403020204" pitchFamily="34" charset="0"/>
            </a:endParaRPr>
          </a:p>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Google doc</a:t>
            </a:r>
            <a:endParaRPr lang="en-SG" sz="6600" dirty="0">
              <a:solidFill>
                <a:schemeClr val="bg1"/>
              </a:solidFill>
              <a:latin typeface="Source Sans Pro" panose="020B0503030403020204" pitchFamily="34" charset="0"/>
              <a:ea typeface="Source Sans Pro" panose="020B0503030403020204" pitchFamily="34" charset="0"/>
            </a:endParaRPr>
          </a:p>
        </p:txBody>
      </p:sp>
      <p:pic>
        <p:nvPicPr>
          <p:cNvPr id="4" name="btnInknoeActivity">
            <a:extLst>
              <a:ext uri="{FF2B5EF4-FFF2-40B4-BE49-F238E27FC236}">
                <a16:creationId xmlns:a16="http://schemas.microsoft.com/office/drawing/2014/main" id="{B6D3C441-78B8-477E-A4CB-02EEDFD52801}"/>
              </a:ext>
            </a:extLst>
          </p:cNvPr>
          <p:cNvPicPr>
            <a:picLocks noChangeAspect="1"/>
          </p:cNvPicPr>
          <p:nvPr>
            <p:custDataLst>
              <p:tags r:id="rId1"/>
            </p:custDataLst>
          </p:nvPr>
        </p:nvPicPr>
        <p:blipFill>
          <a:blip r:embed="rId4" r:link="rId5"/>
          <a:stretch>
            <a:fillRect/>
          </a:stretch>
        </p:blipFill>
        <p:spPr>
          <a:xfrm>
            <a:off x="8034227" y="8858250"/>
            <a:ext cx="2219546" cy="571500"/>
          </a:xfrm>
          <a:prstGeom prst="rect">
            <a:avLst/>
          </a:prstGeom>
        </p:spPr>
      </p:pic>
    </p:spTree>
    <p:extLst>
      <p:ext uri="{BB962C8B-B14F-4D97-AF65-F5344CB8AC3E}">
        <p14:creationId xmlns:p14="http://schemas.microsoft.com/office/powerpoint/2010/main" val="3259019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4B08DB9-CF6A-4CB8-BF3B-77682970A3FB}"/>
              </a:ext>
            </a:extLst>
          </p:cNvPr>
          <p:cNvGrpSpPr/>
          <p:nvPr/>
        </p:nvGrpSpPr>
        <p:grpSpPr>
          <a:xfrm>
            <a:off x="635000" y="635000"/>
            <a:ext cx="9144000" cy="698500"/>
            <a:chOff x="635000" y="635000"/>
            <a:chExt cx="9144000" cy="698500"/>
          </a:xfrm>
        </p:grpSpPr>
        <p:pic>
          <p:nvPicPr>
            <p:cNvPr id="3" name="211fba2a-c073-4dba-9cac-7c42cd379c2c">
              <a:extLst>
                <a:ext uri="{FF2B5EF4-FFF2-40B4-BE49-F238E27FC236}">
                  <a16:creationId xmlns:a16="http://schemas.microsoft.com/office/drawing/2014/main" id="{959BD8D3-E823-477C-BD31-99E94C58888A}"/>
                </a:ext>
              </a:extLst>
            </p:cNvPr>
            <p:cNvPicPr>
              <a:picLocks/>
            </p:cNvPicPr>
            <p:nvPr/>
          </p:nvPicPr>
          <p:blipFill>
            <a:blip r:embed="rId3" r:link="rId4"/>
            <a:stretch>
              <a:fillRect/>
            </a:stretch>
          </p:blipFill>
          <p:spPr>
            <a:xfrm>
              <a:off x="635000" y="635000"/>
              <a:ext cx="698500" cy="698500"/>
            </a:xfrm>
            <a:prstGeom prst="rect">
              <a:avLst/>
            </a:prstGeom>
          </p:spPr>
        </p:pic>
        <p:sp>
          <p:nvSpPr>
            <p:cNvPr id="4" name="43513995-b589-4975-8e57-3d5d97c7474b">
              <a:extLst>
                <a:ext uri="{FF2B5EF4-FFF2-40B4-BE49-F238E27FC236}">
                  <a16:creationId xmlns:a16="http://schemas.microsoft.com/office/drawing/2014/main" id="{35ACC2B8-9061-4824-8651-0FE8A4309D6F}"/>
                </a:ext>
              </a:extLst>
            </p:cNvPr>
            <p:cNvSpPr txBox="1"/>
            <p:nvPr/>
          </p:nvSpPr>
          <p:spPr>
            <a:xfrm>
              <a:off x="1524000" y="635000"/>
              <a:ext cx="8255000" cy="646331"/>
            </a:xfrm>
            <a:prstGeom prst="rect">
              <a:avLst/>
            </a:prstGeom>
            <a:noFill/>
          </p:spPr>
          <p:txBody>
            <a:bodyPr vert="horz" rtlCol="0">
              <a:spAutoFit/>
            </a:bodyPr>
            <a:lstStyle/>
            <a:p>
              <a:r>
                <a:rPr lang="en-SG" sz="3600">
                  <a:latin typeface="Calibri" panose="020F0502020204030204" pitchFamily="34" charset="0"/>
                </a:rPr>
                <a:t>Multiple Choice Submissions</a:t>
              </a:r>
            </a:p>
          </p:txBody>
        </p:sp>
      </p:grpSp>
      <p:grpSp>
        <p:nvGrpSpPr>
          <p:cNvPr id="9" name="Group 8">
            <a:extLst>
              <a:ext uri="{FF2B5EF4-FFF2-40B4-BE49-F238E27FC236}">
                <a16:creationId xmlns:a16="http://schemas.microsoft.com/office/drawing/2014/main" id="{D69E716C-58AB-461F-9094-E30C8CF1ECE2}"/>
              </a:ext>
            </a:extLst>
          </p:cNvPr>
          <p:cNvGrpSpPr/>
          <p:nvPr/>
        </p:nvGrpSpPr>
        <p:grpSpPr>
          <a:xfrm>
            <a:off x="952500" y="1334388"/>
            <a:ext cx="16383000" cy="8334505"/>
            <a:chOff x="952500" y="1130136"/>
            <a:chExt cx="16383000" cy="8334505"/>
          </a:xfrm>
        </p:grpSpPr>
        <p:pic>
          <p:nvPicPr>
            <p:cNvPr id="7" name="e1f98ae9-ea50-4d5f-b283-d3ab6689ca0c">
              <a:extLst>
                <a:ext uri="{FF2B5EF4-FFF2-40B4-BE49-F238E27FC236}">
                  <a16:creationId xmlns:a16="http://schemas.microsoft.com/office/drawing/2014/main" id="{1D9FC996-668B-4131-BD2E-186182869653}"/>
                </a:ext>
              </a:extLst>
            </p:cNvPr>
            <p:cNvPicPr>
              <a:picLocks noChangeAspect="1"/>
            </p:cNvPicPr>
            <p:nvPr/>
          </p:nvPicPr>
          <p:blipFill>
            <a:blip r:embed="rId5" r:link="rId6"/>
            <a:stretch>
              <a:fillRect/>
            </a:stretch>
          </p:blipFill>
          <p:spPr>
            <a:xfrm>
              <a:off x="952500" y="1130136"/>
              <a:ext cx="16383000" cy="8026728"/>
            </a:xfrm>
            <a:prstGeom prst="rect">
              <a:avLst/>
            </a:prstGeom>
          </p:spPr>
        </p:pic>
        <p:sp>
          <p:nvSpPr>
            <p:cNvPr id="8" name="aced215b-5a15-4212-88f3-3c218e5c1710">
              <a:extLst>
                <a:ext uri="{FF2B5EF4-FFF2-40B4-BE49-F238E27FC236}">
                  <a16:creationId xmlns:a16="http://schemas.microsoft.com/office/drawing/2014/main" id="{2F2E445A-2A13-4EE0-A889-0AAC70416A8A}"/>
                </a:ext>
              </a:extLst>
            </p:cNvPr>
            <p:cNvSpPr txBox="1"/>
            <p:nvPr/>
          </p:nvSpPr>
          <p:spPr>
            <a:xfrm>
              <a:off x="7330843" y="9156864"/>
              <a:ext cx="3626314" cy="307777"/>
            </a:xfrm>
            <a:prstGeom prst="rect">
              <a:avLst/>
            </a:prstGeom>
            <a:pattFill prst="pct5">
              <a:fgClr>
                <a:srgbClr val="000000">
                  <a:alpha val="50000"/>
                </a:srgbClr>
              </a:fgClr>
              <a:bgClr>
                <a:srgbClr val="000000">
                  <a:alpha val="50000"/>
                </a:srgbClr>
              </a:bgClr>
            </a:pattFill>
          </p:spPr>
          <p:txBody>
            <a:bodyPr vert="horz" wrap="none" rtlCol="0">
              <a:spAutoFit/>
            </a:bodyPr>
            <a:lstStyle/>
            <a:p>
              <a:r>
                <a:rPr lang="en-US" i="1">
                  <a:solidFill>
                    <a:srgbClr val="FFFFFF"/>
                  </a:solidFill>
                  <a:latin typeface="Calibri" panose="020F0502020204030204" pitchFamily="34" charset="0"/>
                </a:rPr>
                <a:t>Details can be found in the Notes section below</a:t>
              </a:r>
              <a:endParaRPr lang="en-SG" i="1">
                <a:solidFill>
                  <a:srgbClr val="FFFFFF"/>
                </a:solidFill>
                <a:latin typeface="Calibri" panose="020F0502020204030204" pitchFamily="34" charset="0"/>
              </a:endParaRPr>
            </a:p>
          </p:txBody>
        </p:sp>
      </p:grpSp>
    </p:spTree>
    <p:extLst>
      <p:ext uri="{BB962C8B-B14F-4D97-AF65-F5344CB8AC3E}">
        <p14:creationId xmlns:p14="http://schemas.microsoft.com/office/powerpoint/2010/main" val="3363714117"/>
      </p:ext>
    </p:extLst>
  </p:cSld>
  <p:clrMapOvr>
    <a:masterClrMapping/>
  </p:clrMapOvr>
  <mc:AlternateContent xmlns:mc="http://schemas.openxmlformats.org/markup-compatibility/2006">
    <mc:Choice xmlns:p14="http://schemas.microsoft.com/office/powerpoint/2010/main" Requires="p14">
      <p:transition p14:dur="250">
        <p:push/>
      </p:transition>
    </mc:Choice>
    <mc:Fallback>
      <p:transition>
        <p:push/>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6" name="Google Shape;1176;p42"/>
          <p:cNvSpPr txBox="1">
            <a:spLocks noGrp="1"/>
          </p:cNvSpPr>
          <p:nvPr>
            <p:ph type="title"/>
          </p:nvPr>
        </p:nvSpPr>
        <p:spPr>
          <a:xfrm>
            <a:off x="1371599" y="307236"/>
            <a:ext cx="15648039" cy="3914877"/>
          </a:xfrm>
          <a:prstGeom prst="rect">
            <a:avLst/>
          </a:prstGeom>
          <a:noFill/>
          <a:ln>
            <a:noFill/>
          </a:ln>
        </p:spPr>
        <p:txBody>
          <a:bodyPr spcFirstLastPara="1" wrap="square" lIns="91425" tIns="45700" rIns="91425" bIns="45700" anchor="t" anchorCtr="0">
            <a:spAutoFit/>
          </a:bodyPr>
          <a:lstStyle/>
          <a:p>
            <a:pPr marL="2344738" lvl="0" indent="-2344738" algn="l" rtl="0">
              <a:lnSpc>
                <a:spcPct val="90000"/>
              </a:lnSpc>
              <a:spcBef>
                <a:spcPts val="0"/>
              </a:spcBef>
              <a:spcAft>
                <a:spcPts val="0"/>
              </a:spcAft>
              <a:buClr>
                <a:schemeClr val="lt1"/>
              </a:buClr>
              <a:buSzPts val="4800"/>
              <a:buFont typeface="Source Sans Pro Black"/>
              <a:buNone/>
            </a:pPr>
            <a:r>
              <a:rPr lang="en-SG" sz="7200" dirty="0" err="1"/>
              <a:t>Qn</a:t>
            </a:r>
            <a:r>
              <a:rPr lang="en-SG" sz="7200" dirty="0"/>
              <a:t> 3. </a:t>
            </a:r>
            <a:r>
              <a:rPr lang="en-SG" sz="7200" b="1" dirty="0">
                <a:latin typeface="Source Sans Pro"/>
                <a:ea typeface="Source Sans Pro"/>
                <a:cs typeface="Source Sans Pro"/>
                <a:sym typeface="Source Sans Pro"/>
              </a:rPr>
              <a:t>Which features of the </a:t>
            </a:r>
            <a:r>
              <a:rPr lang="en-SG" sz="7200" b="1" dirty="0" err="1">
                <a:latin typeface="Source Sans Pro"/>
                <a:ea typeface="Source Sans Pro"/>
                <a:cs typeface="Source Sans Pro"/>
                <a:sym typeface="Source Sans Pro"/>
              </a:rPr>
              <a:t>edtech</a:t>
            </a:r>
            <a:r>
              <a:rPr lang="en-SG" sz="7200" b="1" dirty="0">
                <a:latin typeface="Source Sans Pro"/>
                <a:ea typeface="Source Sans Pro"/>
                <a:cs typeface="Source Sans Pro"/>
                <a:sym typeface="Source Sans Pro"/>
              </a:rPr>
              <a:t> tool were used by Dr Yong in this webinar? </a:t>
            </a:r>
            <a:r>
              <a:rPr lang="en-SG" sz="6000" b="1" dirty="0">
                <a:latin typeface="Source Sans Pro"/>
                <a:ea typeface="Source Sans Pro"/>
                <a:cs typeface="Source Sans Pro"/>
                <a:sym typeface="Source Sans Pro"/>
              </a:rPr>
              <a:t>(You may choose </a:t>
            </a:r>
            <a:r>
              <a:rPr lang="en-SG" sz="6000" b="1" u="sng" dirty="0">
                <a:latin typeface="Source Sans Pro"/>
                <a:ea typeface="Source Sans Pro"/>
                <a:cs typeface="Source Sans Pro"/>
                <a:sym typeface="Source Sans Pro"/>
              </a:rPr>
              <a:t>more than one</a:t>
            </a:r>
            <a:r>
              <a:rPr lang="en-SG" sz="6000" b="1" dirty="0">
                <a:latin typeface="Source Sans Pro"/>
                <a:ea typeface="Source Sans Pro"/>
                <a:cs typeface="Source Sans Pro"/>
                <a:sym typeface="Source Sans Pro"/>
              </a:rPr>
              <a:t> option)</a:t>
            </a:r>
            <a:endParaRPr sz="6000" b="1" dirty="0">
              <a:latin typeface="Source Sans Pro"/>
              <a:ea typeface="Source Sans Pro"/>
              <a:cs typeface="Source Sans Pro"/>
              <a:sym typeface="Source Sans Pro"/>
            </a:endParaRPr>
          </a:p>
        </p:txBody>
      </p:sp>
      <p:sp>
        <p:nvSpPr>
          <p:cNvPr id="3" name="TextBox 2">
            <a:extLst>
              <a:ext uri="{FF2B5EF4-FFF2-40B4-BE49-F238E27FC236}">
                <a16:creationId xmlns:a16="http://schemas.microsoft.com/office/drawing/2014/main" id="{DFDE4DBB-55DD-4CD9-AA8D-0FE071ECA448}"/>
              </a:ext>
            </a:extLst>
          </p:cNvPr>
          <p:cNvSpPr txBox="1"/>
          <p:nvPr/>
        </p:nvSpPr>
        <p:spPr>
          <a:xfrm>
            <a:off x="2094271" y="4694950"/>
            <a:ext cx="11135032" cy="4154984"/>
          </a:xfrm>
          <a:prstGeom prst="rect">
            <a:avLst/>
          </a:prstGeom>
          <a:noFill/>
        </p:spPr>
        <p:txBody>
          <a:bodyPr wrap="square" rtlCol="0">
            <a:spAutoFit/>
          </a:bodyPr>
          <a:lstStyle/>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Word cloud</a:t>
            </a:r>
          </a:p>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Short answer</a:t>
            </a:r>
          </a:p>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Slide drawing</a:t>
            </a:r>
          </a:p>
          <a:p>
            <a:pPr marL="342900" indent="-342900">
              <a:buClr>
                <a:schemeClr val="bg1"/>
              </a:buClr>
              <a:buFont typeface="+mj-lt"/>
              <a:buAutoNum type="alphaUcPeriod"/>
            </a:pPr>
            <a:r>
              <a:rPr lang="en-SG" sz="6600" dirty="0">
                <a:solidFill>
                  <a:schemeClr val="bg1"/>
                </a:solidFill>
                <a:latin typeface="Source Sans Pro" panose="020B0503030403020204" pitchFamily="34" charset="0"/>
                <a:ea typeface="Source Sans Pro" panose="020B0503030403020204" pitchFamily="34" charset="0"/>
              </a:rPr>
              <a:t> Multiple choice</a:t>
            </a:r>
          </a:p>
        </p:txBody>
      </p:sp>
      <p:pic>
        <p:nvPicPr>
          <p:cNvPr id="4" name="btnInknoeActivity">
            <a:extLst>
              <a:ext uri="{FF2B5EF4-FFF2-40B4-BE49-F238E27FC236}">
                <a16:creationId xmlns:a16="http://schemas.microsoft.com/office/drawing/2014/main" id="{7CA270BD-FE57-4945-B802-E28196B6B6C9}"/>
              </a:ext>
            </a:extLst>
          </p:cNvPr>
          <p:cNvPicPr>
            <a:picLocks noChangeAspect="1"/>
          </p:cNvPicPr>
          <p:nvPr>
            <p:custDataLst>
              <p:tags r:id="rId1"/>
            </p:custDataLst>
          </p:nvPr>
        </p:nvPicPr>
        <p:blipFill>
          <a:blip r:embed="rId4" r:link="rId5"/>
          <a:stretch>
            <a:fillRect/>
          </a:stretch>
        </p:blipFill>
        <p:spPr>
          <a:xfrm>
            <a:off x="8034227" y="9064941"/>
            <a:ext cx="2219546" cy="571500"/>
          </a:xfrm>
          <a:prstGeom prst="rect">
            <a:avLst/>
          </a:prstGeom>
        </p:spPr>
      </p:pic>
    </p:spTree>
    <p:extLst>
      <p:ext uri="{BB962C8B-B14F-4D97-AF65-F5344CB8AC3E}">
        <p14:creationId xmlns:p14="http://schemas.microsoft.com/office/powerpoint/2010/main" val="36121881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C6B333C-42FC-4B76-8C49-064A7B4AE9DE}"/>
              </a:ext>
            </a:extLst>
          </p:cNvPr>
          <p:cNvGrpSpPr/>
          <p:nvPr/>
        </p:nvGrpSpPr>
        <p:grpSpPr>
          <a:xfrm>
            <a:off x="635000" y="635000"/>
            <a:ext cx="9144000" cy="698500"/>
            <a:chOff x="635000" y="635000"/>
            <a:chExt cx="9144000" cy="698500"/>
          </a:xfrm>
        </p:grpSpPr>
        <p:pic>
          <p:nvPicPr>
            <p:cNvPr id="3" name="3aba7108-09b6-456a-b8cf-fd016ec084b2">
              <a:extLst>
                <a:ext uri="{FF2B5EF4-FFF2-40B4-BE49-F238E27FC236}">
                  <a16:creationId xmlns:a16="http://schemas.microsoft.com/office/drawing/2014/main" id="{DBE213FD-A737-46A0-9BA9-495D918E9DA0}"/>
                </a:ext>
              </a:extLst>
            </p:cNvPr>
            <p:cNvPicPr>
              <a:picLocks/>
            </p:cNvPicPr>
            <p:nvPr/>
          </p:nvPicPr>
          <p:blipFill>
            <a:blip r:embed="rId3" r:link="rId4"/>
            <a:stretch>
              <a:fillRect/>
            </a:stretch>
          </p:blipFill>
          <p:spPr>
            <a:xfrm>
              <a:off x="635000" y="635000"/>
              <a:ext cx="698500" cy="698500"/>
            </a:xfrm>
            <a:prstGeom prst="rect">
              <a:avLst/>
            </a:prstGeom>
          </p:spPr>
        </p:pic>
        <p:sp>
          <p:nvSpPr>
            <p:cNvPr id="4" name="d37837bd-897d-4c0a-b307-da120436f01e">
              <a:extLst>
                <a:ext uri="{FF2B5EF4-FFF2-40B4-BE49-F238E27FC236}">
                  <a16:creationId xmlns:a16="http://schemas.microsoft.com/office/drawing/2014/main" id="{A24B8554-FFDC-4554-AA41-465E683248C1}"/>
                </a:ext>
              </a:extLst>
            </p:cNvPr>
            <p:cNvSpPr txBox="1"/>
            <p:nvPr/>
          </p:nvSpPr>
          <p:spPr>
            <a:xfrm>
              <a:off x="1524000" y="635000"/>
              <a:ext cx="8255000" cy="646331"/>
            </a:xfrm>
            <a:prstGeom prst="rect">
              <a:avLst/>
            </a:prstGeom>
            <a:noFill/>
          </p:spPr>
          <p:txBody>
            <a:bodyPr vert="horz" rtlCol="0">
              <a:spAutoFit/>
            </a:bodyPr>
            <a:lstStyle/>
            <a:p>
              <a:r>
                <a:rPr lang="en-SG" sz="3600">
                  <a:latin typeface="Calibri" panose="020F0502020204030204" pitchFamily="34" charset="0"/>
                </a:rPr>
                <a:t>Multiple Choice Submissions</a:t>
              </a:r>
            </a:p>
          </p:txBody>
        </p:sp>
      </p:grpSp>
      <p:grpSp>
        <p:nvGrpSpPr>
          <p:cNvPr id="9" name="Group 8">
            <a:extLst>
              <a:ext uri="{FF2B5EF4-FFF2-40B4-BE49-F238E27FC236}">
                <a16:creationId xmlns:a16="http://schemas.microsoft.com/office/drawing/2014/main" id="{B18BC1AF-2CEC-4655-829F-336127332F1E}"/>
              </a:ext>
            </a:extLst>
          </p:cNvPr>
          <p:cNvGrpSpPr/>
          <p:nvPr/>
        </p:nvGrpSpPr>
        <p:grpSpPr>
          <a:xfrm>
            <a:off x="952500" y="1334388"/>
            <a:ext cx="16383000" cy="8334505"/>
            <a:chOff x="952500" y="1130136"/>
            <a:chExt cx="16383000" cy="8334505"/>
          </a:xfrm>
        </p:grpSpPr>
        <p:pic>
          <p:nvPicPr>
            <p:cNvPr id="7" name="61bd7aa0-8b22-4d0a-8c9e-d84c30a1c635">
              <a:extLst>
                <a:ext uri="{FF2B5EF4-FFF2-40B4-BE49-F238E27FC236}">
                  <a16:creationId xmlns:a16="http://schemas.microsoft.com/office/drawing/2014/main" id="{303D8B34-8E9D-423E-9FA6-041009664B65}"/>
                </a:ext>
              </a:extLst>
            </p:cNvPr>
            <p:cNvPicPr>
              <a:picLocks noChangeAspect="1"/>
            </p:cNvPicPr>
            <p:nvPr/>
          </p:nvPicPr>
          <p:blipFill>
            <a:blip r:embed="rId5" r:link="rId6"/>
            <a:stretch>
              <a:fillRect/>
            </a:stretch>
          </p:blipFill>
          <p:spPr>
            <a:xfrm>
              <a:off x="952500" y="1130136"/>
              <a:ext cx="16383000" cy="8026728"/>
            </a:xfrm>
            <a:prstGeom prst="rect">
              <a:avLst/>
            </a:prstGeom>
          </p:spPr>
        </p:pic>
        <p:sp>
          <p:nvSpPr>
            <p:cNvPr id="8" name="baf572c4-0bf9-496e-a7b6-69592da5cd4d">
              <a:extLst>
                <a:ext uri="{FF2B5EF4-FFF2-40B4-BE49-F238E27FC236}">
                  <a16:creationId xmlns:a16="http://schemas.microsoft.com/office/drawing/2014/main" id="{D2523379-EACA-4A80-8571-AB03E94E8DCF}"/>
                </a:ext>
              </a:extLst>
            </p:cNvPr>
            <p:cNvSpPr txBox="1"/>
            <p:nvPr/>
          </p:nvSpPr>
          <p:spPr>
            <a:xfrm>
              <a:off x="7330843" y="9156864"/>
              <a:ext cx="3626314" cy="307777"/>
            </a:xfrm>
            <a:prstGeom prst="rect">
              <a:avLst/>
            </a:prstGeom>
            <a:pattFill prst="pct5">
              <a:fgClr>
                <a:srgbClr val="000000">
                  <a:alpha val="50000"/>
                </a:srgbClr>
              </a:fgClr>
              <a:bgClr>
                <a:srgbClr val="000000">
                  <a:alpha val="50000"/>
                </a:srgbClr>
              </a:bgClr>
            </a:pattFill>
          </p:spPr>
          <p:txBody>
            <a:bodyPr vert="horz" wrap="none" rtlCol="0">
              <a:spAutoFit/>
            </a:bodyPr>
            <a:lstStyle/>
            <a:p>
              <a:r>
                <a:rPr lang="en-US" i="1">
                  <a:solidFill>
                    <a:srgbClr val="FFFFFF"/>
                  </a:solidFill>
                  <a:latin typeface="Calibri" panose="020F0502020204030204" pitchFamily="34" charset="0"/>
                </a:rPr>
                <a:t>Details can be found in the Notes section below</a:t>
              </a:r>
              <a:endParaRPr lang="en-SG" i="1">
                <a:solidFill>
                  <a:srgbClr val="FFFFFF"/>
                </a:solidFill>
                <a:latin typeface="Calibri" panose="020F0502020204030204" pitchFamily="34" charset="0"/>
              </a:endParaRPr>
            </a:p>
          </p:txBody>
        </p:sp>
      </p:grpSp>
    </p:spTree>
    <p:extLst>
      <p:ext uri="{BB962C8B-B14F-4D97-AF65-F5344CB8AC3E}">
        <p14:creationId xmlns:p14="http://schemas.microsoft.com/office/powerpoint/2010/main" val="3023365403"/>
      </p:ext>
    </p:extLst>
  </p:cSld>
  <p:clrMapOvr>
    <a:masterClrMapping/>
  </p:clrMapOvr>
  <mc:AlternateContent xmlns:mc="http://schemas.openxmlformats.org/markup-compatibility/2006">
    <mc:Choice xmlns:p14="http://schemas.microsoft.com/office/powerpoint/2010/main" Requires="p14">
      <p:transition p14:dur="250">
        <p:push/>
      </p:transition>
    </mc:Choice>
    <mc:Fallback>
      <p:transition>
        <p:push/>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616"/>
        <p:cNvGrpSpPr/>
        <p:nvPr/>
      </p:nvGrpSpPr>
      <p:grpSpPr>
        <a:xfrm>
          <a:off x="0" y="0"/>
          <a:ext cx="0" cy="0"/>
          <a:chOff x="0" y="0"/>
          <a:chExt cx="0" cy="0"/>
        </a:xfrm>
      </p:grpSpPr>
      <p:sp>
        <p:nvSpPr>
          <p:cNvPr id="617" name="Google Shape;617;p3"/>
          <p:cNvSpPr txBox="1">
            <a:spLocks noGrp="1"/>
          </p:cNvSpPr>
          <p:nvPr>
            <p:ph type="title"/>
          </p:nvPr>
        </p:nvSpPr>
        <p:spPr>
          <a:xfrm>
            <a:off x="2705100" y="1221636"/>
            <a:ext cx="12877800" cy="1920526"/>
          </a:xfrm>
          <a:prstGeom prst="rect">
            <a:avLst/>
          </a:prstGeom>
          <a:noFill/>
          <a:ln>
            <a:noFill/>
          </a:ln>
        </p:spPr>
        <p:txBody>
          <a:bodyPr spcFirstLastPara="1" wrap="square" lIns="91425" tIns="45700" rIns="91425" bIns="45700" anchor="t" anchorCtr="0">
            <a:spAutoFit/>
          </a:bodyPr>
          <a:lstStyle/>
          <a:p>
            <a:pPr marL="0" lvl="0" indent="0" algn="ctr" rtl="0">
              <a:lnSpc>
                <a:spcPct val="90000"/>
              </a:lnSpc>
              <a:spcBef>
                <a:spcPts val="0"/>
              </a:spcBef>
              <a:spcAft>
                <a:spcPts val="0"/>
              </a:spcAft>
              <a:buClr>
                <a:schemeClr val="lt1"/>
              </a:buClr>
              <a:buSzPts val="6600"/>
              <a:buFont typeface="Source Sans Pro"/>
              <a:buNone/>
            </a:pPr>
            <a:r>
              <a:rPr lang="en-SG" sz="6600" b="1">
                <a:solidFill>
                  <a:schemeClr val="lt1"/>
                </a:solidFill>
                <a:latin typeface="Source Sans Pro"/>
                <a:ea typeface="Source Sans Pro"/>
                <a:cs typeface="Source Sans Pro"/>
                <a:sym typeface="Source Sans Pro"/>
              </a:rPr>
              <a:t>Engaging Adult Learners in a Vibrant Learning Classroom</a:t>
            </a:r>
            <a:endParaRPr sz="6600"/>
          </a:p>
        </p:txBody>
      </p:sp>
      <p:grpSp>
        <p:nvGrpSpPr>
          <p:cNvPr id="618" name="Google Shape;618;p3"/>
          <p:cNvGrpSpPr/>
          <p:nvPr/>
        </p:nvGrpSpPr>
        <p:grpSpPr>
          <a:xfrm>
            <a:off x="3235096" y="4068841"/>
            <a:ext cx="4623443" cy="5846160"/>
            <a:chOff x="1962888" y="2619254"/>
            <a:chExt cx="2747583" cy="3591756"/>
          </a:xfrm>
        </p:grpSpPr>
        <p:grpSp>
          <p:nvGrpSpPr>
            <p:cNvPr id="619" name="Google Shape;619;p3"/>
            <p:cNvGrpSpPr/>
            <p:nvPr/>
          </p:nvGrpSpPr>
          <p:grpSpPr>
            <a:xfrm>
              <a:off x="1962888" y="2989328"/>
              <a:ext cx="2747583" cy="3221682"/>
              <a:chOff x="1975677" y="3425286"/>
              <a:chExt cx="2747583" cy="3221682"/>
            </a:xfrm>
          </p:grpSpPr>
          <p:pic>
            <p:nvPicPr>
              <p:cNvPr id="620" name="Google Shape;620;p3"/>
              <p:cNvPicPr preferRelativeResize="0"/>
              <p:nvPr/>
            </p:nvPicPr>
            <p:blipFill rotWithShape="1">
              <a:blip r:embed="rId3">
                <a:alphaModFix/>
              </a:blip>
              <a:srcRect/>
              <a:stretch/>
            </p:blipFill>
            <p:spPr>
              <a:xfrm>
                <a:off x="2250386" y="3425286"/>
                <a:ext cx="2251410" cy="2251410"/>
              </a:xfrm>
              <a:prstGeom prst="rect">
                <a:avLst/>
              </a:prstGeom>
              <a:noFill/>
              <a:ln>
                <a:noFill/>
              </a:ln>
            </p:spPr>
          </p:pic>
          <p:sp>
            <p:nvSpPr>
              <p:cNvPr id="621" name="Google Shape;621;p3"/>
              <p:cNvSpPr txBox="1"/>
              <p:nvPr/>
            </p:nvSpPr>
            <p:spPr>
              <a:xfrm>
                <a:off x="1975677" y="5777148"/>
                <a:ext cx="2747583" cy="8698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Poppins SemiBold"/>
                  <a:buNone/>
                </a:pPr>
                <a:r>
                  <a:rPr lang="en-SG" sz="2800" b="0" i="0" u="none" strike="noStrike" cap="none">
                    <a:solidFill>
                      <a:srgbClr val="FFFFFF"/>
                    </a:solidFill>
                    <a:latin typeface="Poppins SemiBold"/>
                    <a:ea typeface="Poppins SemiBold"/>
                    <a:cs typeface="Poppins SemiBold"/>
                    <a:sym typeface="Poppins SemiBold"/>
                  </a:rPr>
                  <a:t>Vanessa Tsang</a:t>
                </a:r>
                <a:endParaRPr/>
              </a:p>
              <a:p>
                <a:pPr marL="0" marR="0" lvl="0" indent="0" algn="ctr" rtl="0">
                  <a:lnSpc>
                    <a:spcPct val="100000"/>
                  </a:lnSpc>
                  <a:spcBef>
                    <a:spcPts val="0"/>
                  </a:spcBef>
                  <a:spcAft>
                    <a:spcPts val="0"/>
                  </a:spcAft>
                  <a:buClr>
                    <a:srgbClr val="F2F2F2"/>
                  </a:buClr>
                  <a:buSzPts val="2000"/>
                  <a:buFont typeface="Poppins"/>
                  <a:buNone/>
                </a:pPr>
                <a:r>
                  <a:rPr lang="en-SG" sz="2000" b="0" i="0" u="none" strike="noStrike" cap="none">
                    <a:solidFill>
                      <a:srgbClr val="F2F2F2"/>
                    </a:solidFill>
                    <a:latin typeface="Poppins"/>
                    <a:ea typeface="Poppins"/>
                    <a:cs typeface="Poppins"/>
                    <a:sym typeface="Poppins"/>
                  </a:rPr>
                  <a:t>Principal Education Specialist </a:t>
                </a:r>
                <a:endParaRPr/>
              </a:p>
              <a:p>
                <a:pPr marL="0" marR="0" lvl="0" indent="0" algn="ctr" rtl="0">
                  <a:lnSpc>
                    <a:spcPct val="100000"/>
                  </a:lnSpc>
                  <a:spcBef>
                    <a:spcPts val="0"/>
                  </a:spcBef>
                  <a:spcAft>
                    <a:spcPts val="0"/>
                  </a:spcAft>
                  <a:buClr>
                    <a:srgbClr val="F2F2F2"/>
                  </a:buClr>
                  <a:buSzPts val="2000"/>
                  <a:buFont typeface="Poppins"/>
                  <a:buNone/>
                </a:pPr>
                <a:r>
                  <a:rPr lang="en-SG" sz="2000" b="0" i="0" u="none" strike="noStrike" cap="none">
                    <a:solidFill>
                      <a:srgbClr val="F2F2F2"/>
                    </a:solidFill>
                    <a:latin typeface="Poppins"/>
                    <a:ea typeface="Poppins"/>
                    <a:cs typeface="Poppins"/>
                    <a:sym typeface="Poppins"/>
                  </a:rPr>
                  <a:t>Inknoe, Singapore</a:t>
                </a:r>
                <a:endParaRPr sz="2000" b="0" i="0" u="none" strike="noStrike" cap="none">
                  <a:solidFill>
                    <a:srgbClr val="F2F2F2"/>
                  </a:solidFill>
                  <a:latin typeface="Poppins"/>
                  <a:ea typeface="Poppins"/>
                  <a:cs typeface="Poppins"/>
                  <a:sym typeface="Poppins"/>
                </a:endParaRPr>
              </a:p>
              <a:p>
                <a:pPr marL="0" marR="0" lvl="0" indent="0" algn="ctr" rtl="0">
                  <a:lnSpc>
                    <a:spcPct val="100000"/>
                  </a:lnSpc>
                  <a:spcBef>
                    <a:spcPts val="0"/>
                  </a:spcBef>
                  <a:spcAft>
                    <a:spcPts val="0"/>
                  </a:spcAft>
                  <a:buClr>
                    <a:schemeClr val="lt1"/>
                  </a:buClr>
                  <a:buSzPts val="1800"/>
                  <a:buFont typeface="Poppins SemiBold"/>
                  <a:buNone/>
                </a:pPr>
                <a:endParaRPr sz="1800" b="0" i="0" u="none" strike="noStrike" cap="none">
                  <a:solidFill>
                    <a:srgbClr val="FFFFFF"/>
                  </a:solidFill>
                  <a:latin typeface="Poppins SemiBold"/>
                  <a:ea typeface="Poppins SemiBold"/>
                  <a:cs typeface="Poppins SemiBold"/>
                  <a:sym typeface="Poppins SemiBold"/>
                </a:endParaRPr>
              </a:p>
            </p:txBody>
          </p:sp>
        </p:grpSp>
        <p:sp>
          <p:nvSpPr>
            <p:cNvPr id="622" name="Google Shape;622;p3"/>
            <p:cNvSpPr txBox="1"/>
            <p:nvPr/>
          </p:nvSpPr>
          <p:spPr>
            <a:xfrm>
              <a:off x="2501884" y="2619254"/>
              <a:ext cx="1669590" cy="3214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Poppins"/>
                <a:buNone/>
              </a:pPr>
              <a:r>
                <a:rPr lang="en-SG" sz="2800" b="1" i="0" u="none" strike="noStrike" cap="none">
                  <a:solidFill>
                    <a:schemeClr val="lt1"/>
                  </a:solidFill>
                  <a:latin typeface="Poppins"/>
                  <a:ea typeface="Poppins"/>
                  <a:cs typeface="Poppins"/>
                  <a:sym typeface="Poppins"/>
                </a:rPr>
                <a:t>Host</a:t>
              </a:r>
              <a:endParaRPr sz="2800" b="1" i="0" u="none" strike="noStrike" cap="none">
                <a:solidFill>
                  <a:schemeClr val="lt1"/>
                </a:solidFill>
                <a:latin typeface="Poppins"/>
                <a:ea typeface="Poppins"/>
                <a:cs typeface="Poppins"/>
                <a:sym typeface="Poppins"/>
              </a:endParaRPr>
            </a:p>
          </p:txBody>
        </p:sp>
      </p:grpSp>
      <p:sp>
        <p:nvSpPr>
          <p:cNvPr id="623" name="Google Shape;623;p3"/>
          <p:cNvSpPr txBox="1"/>
          <p:nvPr/>
        </p:nvSpPr>
        <p:spPr>
          <a:xfrm>
            <a:off x="10760763" y="8499229"/>
            <a:ext cx="5605667" cy="13388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800" b="0" i="0" u="none" strike="noStrike" cap="none">
                <a:solidFill>
                  <a:srgbClr val="FFFFFF"/>
                </a:solidFill>
                <a:latin typeface="Poppins SemiBold"/>
                <a:ea typeface="Poppins SemiBold"/>
                <a:cs typeface="Poppins SemiBold"/>
                <a:sym typeface="Poppins SemiBold"/>
              </a:rPr>
              <a:t>Dr Yong Hsin Ning</a:t>
            </a:r>
            <a:endParaRPr/>
          </a:p>
          <a:p>
            <a:pPr marL="0" marR="0" lvl="0" indent="0" algn="ctr" rtl="0">
              <a:spcBef>
                <a:spcPts val="0"/>
              </a:spcBef>
              <a:spcAft>
                <a:spcPts val="0"/>
              </a:spcAft>
              <a:buNone/>
            </a:pPr>
            <a:r>
              <a:rPr lang="en-SG" sz="2000" b="0" i="0" u="none" strike="noStrike" cap="none">
                <a:solidFill>
                  <a:srgbClr val="FFFFFF"/>
                </a:solidFill>
                <a:latin typeface="Poppins"/>
                <a:ea typeface="Poppins"/>
                <a:cs typeface="Poppins"/>
                <a:sym typeface="Poppins"/>
              </a:rPr>
              <a:t>Co-Founder of Change Voyage Consulting</a:t>
            </a:r>
            <a:endParaRPr/>
          </a:p>
          <a:p>
            <a:pPr marL="0" marR="0" lvl="0" indent="0" algn="ctr" rtl="0">
              <a:spcBef>
                <a:spcPts val="0"/>
              </a:spcBef>
              <a:spcAft>
                <a:spcPts val="0"/>
              </a:spcAft>
              <a:buNone/>
            </a:pPr>
            <a:r>
              <a:rPr lang="en-SG" sz="2000" b="0" i="0" u="none" strike="noStrike" cap="none">
                <a:solidFill>
                  <a:srgbClr val="FFFFFF"/>
                </a:solidFill>
                <a:latin typeface="Poppins"/>
                <a:ea typeface="Poppins"/>
                <a:cs typeface="Poppins"/>
                <a:sym typeface="Poppins"/>
              </a:rPr>
              <a:t>SMU Adjunct Faculty</a:t>
            </a:r>
            <a:endParaRPr/>
          </a:p>
          <a:p>
            <a:pPr marL="0" marR="0" lvl="0" indent="0" algn="ctr" rtl="0">
              <a:spcBef>
                <a:spcPts val="0"/>
              </a:spcBef>
              <a:spcAft>
                <a:spcPts val="0"/>
              </a:spcAft>
              <a:buNone/>
            </a:pPr>
            <a:endParaRPr sz="1300" b="0" i="0" u="none" strike="noStrike" cap="none">
              <a:solidFill>
                <a:srgbClr val="FFFFFF"/>
              </a:solidFill>
              <a:latin typeface="Poppins"/>
              <a:ea typeface="Poppins"/>
              <a:cs typeface="Poppins"/>
              <a:sym typeface="Poppins"/>
            </a:endParaRPr>
          </a:p>
        </p:txBody>
      </p:sp>
      <p:sp>
        <p:nvSpPr>
          <p:cNvPr id="624" name="Google Shape;624;p3"/>
          <p:cNvSpPr txBox="1"/>
          <p:nvPr/>
        </p:nvSpPr>
        <p:spPr>
          <a:xfrm>
            <a:off x="11886954" y="4068841"/>
            <a:ext cx="299855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800" b="1" i="0" u="none" strike="noStrike" cap="none">
                <a:solidFill>
                  <a:schemeClr val="lt1"/>
                </a:solidFill>
                <a:latin typeface="Poppins"/>
                <a:ea typeface="Poppins"/>
                <a:cs typeface="Poppins"/>
                <a:sym typeface="Poppins"/>
              </a:rPr>
              <a:t>Guest</a:t>
            </a:r>
            <a:r>
              <a:rPr lang="en-SG" sz="2800" b="0" i="0" u="none" strike="noStrike" cap="none">
                <a:solidFill>
                  <a:schemeClr val="lt1"/>
                </a:solidFill>
                <a:latin typeface="Poppins"/>
                <a:ea typeface="Poppins"/>
                <a:cs typeface="Poppins"/>
                <a:sym typeface="Poppins"/>
              </a:rPr>
              <a:t> </a:t>
            </a:r>
            <a:r>
              <a:rPr lang="en-SG" sz="2800" b="1" i="0" u="none" strike="noStrike" cap="none">
                <a:solidFill>
                  <a:schemeClr val="lt1"/>
                </a:solidFill>
                <a:latin typeface="Poppins"/>
                <a:ea typeface="Poppins"/>
                <a:cs typeface="Poppins"/>
                <a:sym typeface="Poppins"/>
              </a:rPr>
              <a:t>Speaker</a:t>
            </a:r>
            <a:endParaRPr sz="2800" b="1" i="0" u="none" strike="noStrike" cap="none">
              <a:solidFill>
                <a:schemeClr val="lt1"/>
              </a:solidFill>
              <a:latin typeface="Poppins"/>
              <a:ea typeface="Poppins"/>
              <a:cs typeface="Poppins"/>
              <a:sym typeface="Poppins"/>
            </a:endParaRPr>
          </a:p>
        </p:txBody>
      </p:sp>
      <p:pic>
        <p:nvPicPr>
          <p:cNvPr id="625" name="Google Shape;625;p3"/>
          <p:cNvPicPr preferRelativeResize="0"/>
          <p:nvPr/>
        </p:nvPicPr>
        <p:blipFill rotWithShape="1">
          <a:blip r:embed="rId4">
            <a:alphaModFix/>
          </a:blip>
          <a:srcRect/>
          <a:stretch/>
        </p:blipFill>
        <p:spPr>
          <a:xfrm>
            <a:off x="11190132" y="4525910"/>
            <a:ext cx="4392199" cy="402223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6" name="Google Shape;1176;p42"/>
          <p:cNvSpPr txBox="1">
            <a:spLocks noGrp="1"/>
          </p:cNvSpPr>
          <p:nvPr>
            <p:ph type="title"/>
          </p:nvPr>
        </p:nvSpPr>
        <p:spPr>
          <a:xfrm>
            <a:off x="1371599" y="307236"/>
            <a:ext cx="15648039" cy="3083881"/>
          </a:xfrm>
          <a:prstGeom prst="rect">
            <a:avLst/>
          </a:prstGeom>
          <a:noFill/>
          <a:ln>
            <a:noFill/>
          </a:ln>
        </p:spPr>
        <p:txBody>
          <a:bodyPr spcFirstLastPara="1" wrap="square" lIns="91425" tIns="45700" rIns="91425" bIns="45700" anchor="t" anchorCtr="0">
            <a:spAutoFit/>
          </a:bodyPr>
          <a:lstStyle/>
          <a:p>
            <a:pPr marL="2344738" lvl="0" indent="-2344738" algn="l" rtl="0">
              <a:lnSpc>
                <a:spcPct val="90000"/>
              </a:lnSpc>
              <a:spcBef>
                <a:spcPts val="0"/>
              </a:spcBef>
              <a:spcAft>
                <a:spcPts val="0"/>
              </a:spcAft>
              <a:buClr>
                <a:schemeClr val="lt1"/>
              </a:buClr>
              <a:buSzPts val="4800"/>
              <a:buFont typeface="Source Sans Pro Black"/>
              <a:buNone/>
            </a:pPr>
            <a:r>
              <a:rPr lang="en-SG" sz="7200" dirty="0" err="1"/>
              <a:t>Qn</a:t>
            </a:r>
            <a:r>
              <a:rPr lang="en-SG" sz="7200" dirty="0"/>
              <a:t> 4. </a:t>
            </a:r>
            <a:r>
              <a:rPr lang="en-SG" sz="7200" b="1" dirty="0">
                <a:latin typeface="Source Sans Pro"/>
                <a:ea typeface="Source Sans Pro"/>
                <a:sym typeface="Source Sans Pro"/>
              </a:rPr>
              <a:t>According to Dr Yong which are the TWO essential “ingredients” for learning to stick?</a:t>
            </a:r>
            <a:endParaRPr sz="6000" b="1" dirty="0">
              <a:latin typeface="Source Sans Pro"/>
              <a:ea typeface="Source Sans Pro"/>
              <a:cs typeface="Source Sans Pro"/>
              <a:sym typeface="Source Sans Pro"/>
            </a:endParaRPr>
          </a:p>
        </p:txBody>
      </p:sp>
      <p:sp>
        <p:nvSpPr>
          <p:cNvPr id="3" name="TextBox 2">
            <a:extLst>
              <a:ext uri="{FF2B5EF4-FFF2-40B4-BE49-F238E27FC236}">
                <a16:creationId xmlns:a16="http://schemas.microsoft.com/office/drawing/2014/main" id="{DFDE4DBB-55DD-4CD9-AA8D-0FE071ECA448}"/>
              </a:ext>
            </a:extLst>
          </p:cNvPr>
          <p:cNvSpPr txBox="1"/>
          <p:nvPr/>
        </p:nvSpPr>
        <p:spPr>
          <a:xfrm>
            <a:off x="2123768" y="4562215"/>
            <a:ext cx="11135032" cy="4154984"/>
          </a:xfrm>
          <a:prstGeom prst="rect">
            <a:avLst/>
          </a:prstGeom>
          <a:noFill/>
        </p:spPr>
        <p:txBody>
          <a:bodyPr wrap="square" rtlCol="0">
            <a:spAutoFit/>
          </a:bodyPr>
          <a:lstStyle/>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Drilling</a:t>
            </a:r>
          </a:p>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Connect</a:t>
            </a:r>
          </a:p>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a:t>
            </a:r>
            <a:r>
              <a:rPr lang="en-US" sz="6600" dirty="0" err="1">
                <a:solidFill>
                  <a:schemeClr val="bg1"/>
                </a:solidFill>
                <a:latin typeface="Source Sans Pro" panose="020B0503030403020204" pitchFamily="34" charset="0"/>
                <a:ea typeface="Source Sans Pro" panose="020B0503030403020204" pitchFamily="34" charset="0"/>
              </a:rPr>
              <a:t>Memorisation</a:t>
            </a:r>
            <a:endParaRPr lang="en-US" sz="6600" dirty="0">
              <a:solidFill>
                <a:schemeClr val="bg1"/>
              </a:solidFill>
              <a:latin typeface="Source Sans Pro" panose="020B0503030403020204" pitchFamily="34" charset="0"/>
              <a:ea typeface="Source Sans Pro" panose="020B0503030403020204" pitchFamily="34" charset="0"/>
            </a:endParaRPr>
          </a:p>
          <a:p>
            <a:pPr marL="342900" indent="-342900">
              <a:buClr>
                <a:schemeClr val="bg1"/>
              </a:buClr>
              <a:buFont typeface="+mj-lt"/>
              <a:buAutoNum type="alphaUcPeriod"/>
            </a:pPr>
            <a:r>
              <a:rPr lang="en-US" sz="6600" dirty="0">
                <a:solidFill>
                  <a:schemeClr val="bg1"/>
                </a:solidFill>
                <a:latin typeface="Source Sans Pro" panose="020B0503030403020204" pitchFamily="34" charset="0"/>
                <a:ea typeface="Source Sans Pro" panose="020B0503030403020204" pitchFamily="34" charset="0"/>
              </a:rPr>
              <a:t> Reinforcement</a:t>
            </a:r>
            <a:endParaRPr lang="en-SG" sz="6600" dirty="0">
              <a:solidFill>
                <a:schemeClr val="bg1"/>
              </a:solidFill>
              <a:latin typeface="Source Sans Pro" panose="020B0503030403020204" pitchFamily="34" charset="0"/>
              <a:ea typeface="Source Sans Pro" panose="020B0503030403020204" pitchFamily="34" charset="0"/>
            </a:endParaRPr>
          </a:p>
        </p:txBody>
      </p:sp>
      <p:pic>
        <p:nvPicPr>
          <p:cNvPr id="4" name="btnInknoeActivity">
            <a:extLst>
              <a:ext uri="{FF2B5EF4-FFF2-40B4-BE49-F238E27FC236}">
                <a16:creationId xmlns:a16="http://schemas.microsoft.com/office/drawing/2014/main" id="{20052C45-62FB-41C3-BC34-2EAF868AA1C5}"/>
              </a:ext>
            </a:extLst>
          </p:cNvPr>
          <p:cNvPicPr>
            <a:picLocks noChangeAspect="1"/>
          </p:cNvPicPr>
          <p:nvPr>
            <p:custDataLst>
              <p:tags r:id="rId1"/>
            </p:custDataLst>
          </p:nvPr>
        </p:nvPicPr>
        <p:blipFill>
          <a:blip r:embed="rId4" r:link="rId5"/>
          <a:stretch>
            <a:fillRect/>
          </a:stretch>
        </p:blipFill>
        <p:spPr>
          <a:xfrm>
            <a:off x="8034227" y="9159650"/>
            <a:ext cx="2219546" cy="571500"/>
          </a:xfrm>
          <a:prstGeom prst="rect">
            <a:avLst/>
          </a:prstGeom>
        </p:spPr>
      </p:pic>
    </p:spTree>
    <p:extLst>
      <p:ext uri="{BB962C8B-B14F-4D97-AF65-F5344CB8AC3E}">
        <p14:creationId xmlns:p14="http://schemas.microsoft.com/office/powerpoint/2010/main" val="39878495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F4BF65-3EEE-4170-B214-5F59A7ECD823}"/>
              </a:ext>
            </a:extLst>
          </p:cNvPr>
          <p:cNvPicPr>
            <a:picLocks noChangeAspect="1"/>
          </p:cNvPicPr>
          <p:nvPr/>
        </p:nvPicPr>
        <p:blipFill>
          <a:blip r:embed="rId2"/>
          <a:stretch>
            <a:fillRect/>
          </a:stretch>
        </p:blipFill>
        <p:spPr>
          <a:xfrm>
            <a:off x="578454" y="328133"/>
            <a:ext cx="17131092" cy="9630733"/>
          </a:xfrm>
          <a:prstGeom prst="rect">
            <a:avLst/>
          </a:prstGeom>
        </p:spPr>
      </p:pic>
      <p:sp>
        <p:nvSpPr>
          <p:cNvPr id="6" name="TextBox 5">
            <a:extLst>
              <a:ext uri="{FF2B5EF4-FFF2-40B4-BE49-F238E27FC236}">
                <a16:creationId xmlns:a16="http://schemas.microsoft.com/office/drawing/2014/main" id="{9D47CEE1-A536-497E-BD13-031362EB4B24}"/>
              </a:ext>
            </a:extLst>
          </p:cNvPr>
          <p:cNvSpPr txBox="1"/>
          <p:nvPr/>
        </p:nvSpPr>
        <p:spPr>
          <a:xfrm>
            <a:off x="1827745" y="2822209"/>
            <a:ext cx="14549812" cy="5078313"/>
          </a:xfrm>
          <a:prstGeom prst="rect">
            <a:avLst/>
          </a:prstGeom>
          <a:noFill/>
        </p:spPr>
        <p:txBody>
          <a:bodyPr wrap="square" rtlCol="0">
            <a:spAutoFit/>
          </a:bodyPr>
          <a:lstStyle/>
          <a:p>
            <a:pPr marL="636588" indent="-636588">
              <a:buClrTx/>
              <a:buFont typeface="Arial" panose="020B0604020202020204" pitchFamily="34" charset="0"/>
              <a:buChar char="•"/>
            </a:pPr>
            <a:r>
              <a:rPr lang="en-US" sz="6000" dirty="0">
                <a:solidFill>
                  <a:schemeClr val="tx1"/>
                </a:solidFill>
                <a:latin typeface="Source Sans Pro" panose="020B0503030403020204" pitchFamily="34" charset="0"/>
                <a:ea typeface="Source Sans Pro" panose="020B0503030403020204" pitchFamily="34" charset="0"/>
              </a:rPr>
              <a:t>“Chat” function (send message to “Host”)</a:t>
            </a:r>
          </a:p>
          <a:p>
            <a:pPr>
              <a:buClrTx/>
            </a:pPr>
            <a:endParaRPr lang="en-US" sz="6000" dirty="0">
              <a:solidFill>
                <a:schemeClr val="tx1"/>
              </a:solidFill>
              <a:latin typeface="Source Sans Pro" panose="020B0503030403020204" pitchFamily="34" charset="0"/>
              <a:ea typeface="Source Sans Pro" panose="020B0503030403020204" pitchFamily="34" charset="0"/>
            </a:endParaRPr>
          </a:p>
          <a:p>
            <a:pPr marL="636588" indent="-636588">
              <a:buClrTx/>
              <a:buFont typeface="Arial" panose="020B0604020202020204" pitchFamily="34" charset="0"/>
              <a:buChar char="•"/>
            </a:pPr>
            <a:r>
              <a:rPr lang="en-US" sz="6000" dirty="0">
                <a:solidFill>
                  <a:schemeClr val="tx1"/>
                </a:solidFill>
                <a:latin typeface="Source Sans Pro" panose="020B0503030403020204" pitchFamily="34" charset="0"/>
                <a:ea typeface="Source Sans Pro" panose="020B0503030403020204" pitchFamily="34" charset="0"/>
              </a:rPr>
              <a:t>Provide the following details:</a:t>
            </a:r>
          </a:p>
          <a:p>
            <a:pPr marL="1779588" indent="-685800">
              <a:buClrTx/>
              <a:buFont typeface="Wingdings" panose="05000000000000000000" pitchFamily="2" charset="2"/>
              <a:buChar char="v"/>
            </a:pPr>
            <a:r>
              <a:rPr lang="en-US" sz="4800" dirty="0">
                <a:solidFill>
                  <a:schemeClr val="tx1"/>
                </a:solidFill>
                <a:latin typeface="Source Sans Pro" panose="020B0503030403020204" pitchFamily="34" charset="0"/>
                <a:ea typeface="Source Sans Pro" panose="020B0503030403020204" pitchFamily="34" charset="0"/>
              </a:rPr>
              <a:t>Name</a:t>
            </a:r>
          </a:p>
          <a:p>
            <a:pPr marL="1779588" indent="-685800">
              <a:buClrTx/>
              <a:buFont typeface="Wingdings" panose="05000000000000000000" pitchFamily="2" charset="2"/>
              <a:buChar char="v"/>
            </a:pPr>
            <a:r>
              <a:rPr lang="en-US" sz="4800" dirty="0">
                <a:solidFill>
                  <a:schemeClr val="tx1"/>
                </a:solidFill>
                <a:latin typeface="Source Sans Pro" panose="020B0503030403020204" pitchFamily="34" charset="0"/>
                <a:ea typeface="Source Sans Pro" panose="020B0503030403020204" pitchFamily="34" charset="0"/>
              </a:rPr>
              <a:t>Mobile no.</a:t>
            </a:r>
          </a:p>
          <a:p>
            <a:pPr marL="1779588" indent="-685800">
              <a:buClrTx/>
              <a:buFont typeface="Wingdings" panose="05000000000000000000" pitchFamily="2" charset="2"/>
              <a:buChar char="v"/>
            </a:pPr>
            <a:r>
              <a:rPr lang="en-US" sz="4800" dirty="0">
                <a:solidFill>
                  <a:schemeClr val="tx1"/>
                </a:solidFill>
                <a:latin typeface="Source Sans Pro" panose="020B0503030403020204" pitchFamily="34" charset="0"/>
                <a:ea typeface="Source Sans Pro" panose="020B0503030403020204" pitchFamily="34" charset="0"/>
              </a:rPr>
              <a:t>Email address</a:t>
            </a:r>
            <a:endParaRPr lang="en-SG" sz="4800" dirty="0">
              <a:solidFill>
                <a:schemeClr val="tx1"/>
              </a:solidFill>
              <a:latin typeface="Source Sans Pro" panose="020B0503030403020204" pitchFamily="34" charset="0"/>
              <a:ea typeface="Source Sans Pro" panose="020B0503030403020204" pitchFamily="34" charset="0"/>
            </a:endParaRPr>
          </a:p>
        </p:txBody>
      </p:sp>
      <p:sp>
        <p:nvSpPr>
          <p:cNvPr id="11" name="Title 2">
            <a:extLst>
              <a:ext uri="{FF2B5EF4-FFF2-40B4-BE49-F238E27FC236}">
                <a16:creationId xmlns:a16="http://schemas.microsoft.com/office/drawing/2014/main" id="{3821E9B0-8545-495A-9805-28EEE55AA300}"/>
              </a:ext>
            </a:extLst>
          </p:cNvPr>
          <p:cNvSpPr>
            <a:spLocks noGrp="1"/>
          </p:cNvSpPr>
          <p:nvPr>
            <p:ph type="title"/>
          </p:nvPr>
        </p:nvSpPr>
        <p:spPr>
          <a:xfrm>
            <a:off x="2705099" y="867224"/>
            <a:ext cx="12877800" cy="1628157"/>
          </a:xfrm>
          <a:prstGeom prst="roundRect">
            <a:avLst>
              <a:gd name="adj" fmla="val 22292"/>
            </a:avLst>
          </a:prstGeom>
          <a:solidFill>
            <a:schemeClr val="bg1">
              <a:alpha val="74000"/>
            </a:schemeClr>
          </a:solidFill>
        </p:spPr>
        <p:txBody>
          <a:bodyPr/>
          <a:lstStyle/>
          <a:p>
            <a:r>
              <a:rPr lang="en-US" sz="9600" dirty="0">
                <a:solidFill>
                  <a:schemeClr val="tx1"/>
                </a:solidFill>
              </a:rPr>
              <a:t>Winners…</a:t>
            </a:r>
            <a:endParaRPr lang="en-SG" sz="9600" dirty="0">
              <a:solidFill>
                <a:schemeClr val="tx1"/>
              </a:solidFill>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1077ADDF-DC18-461A-8530-C6C694114651}"/>
                  </a:ext>
                </a:extLst>
              </p14:cNvPr>
              <p14:cNvContentPartPr/>
              <p14:nvPr/>
            </p14:nvContentPartPr>
            <p14:xfrm>
              <a:off x="5270400" y="5555520"/>
              <a:ext cx="7246080" cy="1109520"/>
            </p14:xfrm>
          </p:contentPart>
        </mc:Choice>
        <mc:Fallback>
          <p:pic>
            <p:nvPicPr>
              <p:cNvPr id="2" name="Ink 1">
                <a:extLst>
                  <a:ext uri="{FF2B5EF4-FFF2-40B4-BE49-F238E27FC236}">
                    <a16:creationId xmlns:a16="http://schemas.microsoft.com/office/drawing/2014/main" id="{1077ADDF-DC18-461A-8530-C6C694114651}"/>
                  </a:ext>
                </a:extLst>
              </p:cNvPr>
              <p:cNvPicPr/>
              <p:nvPr/>
            </p:nvPicPr>
            <p:blipFill>
              <a:blip r:embed="rId4"/>
              <a:stretch>
                <a:fillRect/>
              </a:stretch>
            </p:blipFill>
            <p:spPr>
              <a:xfrm>
                <a:off x="5261040" y="5546160"/>
                <a:ext cx="7264800" cy="1128240"/>
              </a:xfrm>
              <a:prstGeom prst="rect">
                <a:avLst/>
              </a:prstGeom>
            </p:spPr>
          </p:pic>
        </mc:Fallback>
      </mc:AlternateContent>
    </p:spTree>
    <p:extLst>
      <p:ext uri="{BB962C8B-B14F-4D97-AF65-F5344CB8AC3E}">
        <p14:creationId xmlns:p14="http://schemas.microsoft.com/office/powerpoint/2010/main" val="1297293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A3DD9A-9053-4E6B-B4EE-73F476FB5BC6}"/>
              </a:ext>
            </a:extLst>
          </p:cNvPr>
          <p:cNvSpPr>
            <a:spLocks noGrp="1"/>
          </p:cNvSpPr>
          <p:nvPr>
            <p:ph type="title"/>
          </p:nvPr>
        </p:nvSpPr>
        <p:spPr>
          <a:xfrm>
            <a:off x="2705100" y="512526"/>
            <a:ext cx="12877800" cy="1573152"/>
          </a:xfrm>
          <a:prstGeom prst="roundRect">
            <a:avLst/>
          </a:prstGeom>
          <a:solidFill>
            <a:schemeClr val="bg1">
              <a:alpha val="91000"/>
            </a:schemeClr>
          </a:solidFill>
        </p:spPr>
        <p:txBody>
          <a:bodyPr/>
          <a:lstStyle/>
          <a:p>
            <a:pPr algn="ctr"/>
            <a:r>
              <a:rPr lang="en-US" sz="9600" dirty="0">
                <a:solidFill>
                  <a:schemeClr val="accent6">
                    <a:lumMod val="75000"/>
                  </a:schemeClr>
                </a:solidFill>
              </a:rPr>
              <a:t>Let’s Connect</a:t>
            </a:r>
            <a:endParaRPr lang="en-SG" sz="9600" dirty="0">
              <a:solidFill>
                <a:schemeClr val="accent6">
                  <a:lumMod val="75000"/>
                </a:schemeClr>
              </a:solidFill>
            </a:endParaRPr>
          </a:p>
        </p:txBody>
      </p:sp>
      <p:pic>
        <p:nvPicPr>
          <p:cNvPr id="6" name="Google Shape;625;p3">
            <a:extLst>
              <a:ext uri="{FF2B5EF4-FFF2-40B4-BE49-F238E27FC236}">
                <a16:creationId xmlns:a16="http://schemas.microsoft.com/office/drawing/2014/main" id="{46BB484F-76BA-43A5-BF64-39B741C17AC0}"/>
              </a:ext>
            </a:extLst>
          </p:cNvPr>
          <p:cNvPicPr preferRelativeResize="0"/>
          <p:nvPr/>
        </p:nvPicPr>
        <p:blipFill rotWithShape="1">
          <a:blip r:embed="rId2">
            <a:alphaModFix/>
          </a:blip>
          <a:srcRect/>
          <a:stretch/>
        </p:blipFill>
        <p:spPr>
          <a:xfrm>
            <a:off x="1106130" y="2448233"/>
            <a:ext cx="3790335" cy="3445198"/>
          </a:xfrm>
          <a:prstGeom prst="rect">
            <a:avLst/>
          </a:prstGeom>
          <a:noFill/>
          <a:ln>
            <a:noFill/>
          </a:ln>
        </p:spPr>
      </p:pic>
      <p:pic>
        <p:nvPicPr>
          <p:cNvPr id="10" name="Picture 9">
            <a:extLst>
              <a:ext uri="{FF2B5EF4-FFF2-40B4-BE49-F238E27FC236}">
                <a16:creationId xmlns:a16="http://schemas.microsoft.com/office/drawing/2014/main" id="{59E2E3D6-2B46-48D4-8CCC-7F463D0D4EE4}"/>
              </a:ext>
            </a:extLst>
          </p:cNvPr>
          <p:cNvPicPr>
            <a:picLocks noChangeAspect="1"/>
          </p:cNvPicPr>
          <p:nvPr/>
        </p:nvPicPr>
        <p:blipFill>
          <a:blip r:embed="rId3"/>
          <a:stretch>
            <a:fillRect/>
          </a:stretch>
        </p:blipFill>
        <p:spPr>
          <a:xfrm>
            <a:off x="1629310" y="6612541"/>
            <a:ext cx="3267155" cy="3161933"/>
          </a:xfrm>
          <a:prstGeom prst="rect">
            <a:avLst/>
          </a:prstGeom>
        </p:spPr>
      </p:pic>
      <p:grpSp>
        <p:nvGrpSpPr>
          <p:cNvPr id="14" name="Group 13">
            <a:extLst>
              <a:ext uri="{FF2B5EF4-FFF2-40B4-BE49-F238E27FC236}">
                <a16:creationId xmlns:a16="http://schemas.microsoft.com/office/drawing/2014/main" id="{611E7B6E-8BBC-48F2-B633-3765E947299D}"/>
              </a:ext>
            </a:extLst>
          </p:cNvPr>
          <p:cNvGrpSpPr/>
          <p:nvPr/>
        </p:nvGrpSpPr>
        <p:grpSpPr>
          <a:xfrm>
            <a:off x="5951361" y="6966088"/>
            <a:ext cx="11982678" cy="2144651"/>
            <a:chOff x="6135328" y="7585521"/>
            <a:chExt cx="10707329" cy="2144651"/>
          </a:xfrm>
        </p:grpSpPr>
        <p:sp>
          <p:nvSpPr>
            <p:cNvPr id="11" name="TextBox 10">
              <a:extLst>
                <a:ext uri="{FF2B5EF4-FFF2-40B4-BE49-F238E27FC236}">
                  <a16:creationId xmlns:a16="http://schemas.microsoft.com/office/drawing/2014/main" id="{65A98F13-23C7-49BD-A85C-F84FA6109B21}"/>
                </a:ext>
              </a:extLst>
            </p:cNvPr>
            <p:cNvSpPr txBox="1"/>
            <p:nvPr/>
          </p:nvSpPr>
          <p:spPr>
            <a:xfrm>
              <a:off x="6135328" y="7585521"/>
              <a:ext cx="10707329" cy="2123658"/>
            </a:xfrm>
            <a:prstGeom prst="rect">
              <a:avLst/>
            </a:prstGeom>
            <a:noFill/>
          </p:spPr>
          <p:txBody>
            <a:bodyPr wrap="square" rtlCol="0">
              <a:spAutoFit/>
            </a:bodyPr>
            <a:lstStyle/>
            <a:p>
              <a:r>
                <a:rPr lang="en-US" sz="4400" dirty="0">
                  <a:solidFill>
                    <a:schemeClr val="bg1"/>
                  </a:solidFill>
                  <a:latin typeface="Source Sans Pro" panose="020B0503030403020204" pitchFamily="34" charset="0"/>
                  <a:ea typeface="Source Sans Pro" panose="020B0503030403020204" pitchFamily="34" charset="0"/>
                </a:rPr>
                <a:t>           </a:t>
              </a:r>
              <a:r>
                <a:rPr lang="en-US" sz="4400" dirty="0">
                  <a:solidFill>
                    <a:schemeClr val="accent1">
                      <a:lumMod val="60000"/>
                      <a:lumOff val="40000"/>
                    </a:schemeClr>
                  </a:solidFill>
                  <a:latin typeface="Source Sans Pro" panose="020B0503030403020204" pitchFamily="34" charset="0"/>
                  <a:ea typeface="Source Sans Pro" panose="020B0503030403020204" pitchFamily="34" charset="0"/>
                  <a:hlinkClick r:id="rId4">
                    <a:extLst>
                      <a:ext uri="{A12FA001-AC4F-418D-AE19-62706E023703}">
                        <ahyp:hlinkClr xmlns:ahyp="http://schemas.microsoft.com/office/drawing/2018/hyperlinkcolor" val="tx"/>
                      </a:ext>
                    </a:extLst>
                  </a:hlinkClick>
                </a:rPr>
                <a:t>vanessa.tsang@inknoe.com</a:t>
              </a:r>
              <a:endParaRPr lang="en-US" sz="4400" dirty="0">
                <a:solidFill>
                  <a:schemeClr val="accent1">
                    <a:lumMod val="60000"/>
                    <a:lumOff val="40000"/>
                  </a:schemeClr>
                </a:solidFill>
                <a:latin typeface="Source Sans Pro" panose="020B0503030403020204" pitchFamily="34" charset="0"/>
                <a:ea typeface="Source Sans Pro" panose="020B0503030403020204" pitchFamily="34" charset="0"/>
              </a:endParaRPr>
            </a:p>
            <a:p>
              <a:pPr marL="1090613"/>
              <a:endParaRPr lang="en-US" sz="4400" dirty="0">
                <a:solidFill>
                  <a:srgbClr val="6E67FF"/>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endParaRPr>
            </a:p>
            <a:p>
              <a:pPr marL="1090613"/>
              <a:r>
                <a:rPr lang="en-SG" sz="4400" dirty="0">
                  <a:solidFill>
                    <a:schemeClr val="accent6">
                      <a:lumMod val="60000"/>
                      <a:lumOff val="40000"/>
                    </a:schemeClr>
                  </a:solidFill>
                  <a:effectLst/>
                  <a:latin typeface="Source Sans Pro" panose="020B0503030403020204" pitchFamily="34" charset="0"/>
                  <a:ea typeface="Source Sans Pro" panose="020B0503030403020204" pitchFamily="34" charset="0"/>
                  <a:hlinkClick r:id="rId6">
                    <a:extLst>
                      <a:ext uri="{A12FA001-AC4F-418D-AE19-62706E023703}">
                        <ahyp:hlinkClr xmlns:ahyp="http://schemas.microsoft.com/office/drawing/2018/hyperlinkcolor" val="tx"/>
                      </a:ext>
                    </a:extLst>
                  </a:hlinkClick>
                </a:rPr>
                <a:t> https://www.linkedin.com/in/vanessatsang/</a:t>
              </a:r>
              <a:endParaRPr lang="en-US" sz="4400" dirty="0">
                <a:solidFill>
                  <a:schemeClr val="accent6">
                    <a:lumMod val="60000"/>
                    <a:lumOff val="40000"/>
                  </a:schemeClr>
                </a:solidFill>
                <a:latin typeface="Source Sans Pro" panose="020B0503030403020204" pitchFamily="34" charset="0"/>
                <a:ea typeface="Source Sans Pro" panose="020B0503030403020204" pitchFamily="34" charset="0"/>
              </a:endParaRPr>
            </a:p>
          </p:txBody>
        </p:sp>
        <p:pic>
          <p:nvPicPr>
            <p:cNvPr id="13" name="Picture 12">
              <a:extLst>
                <a:ext uri="{FF2B5EF4-FFF2-40B4-BE49-F238E27FC236}">
                  <a16:creationId xmlns:a16="http://schemas.microsoft.com/office/drawing/2014/main" id="{AD093EF6-B2B6-4DEB-B4FB-51390BFACABC}"/>
                </a:ext>
              </a:extLst>
            </p:cNvPr>
            <p:cNvPicPr>
              <a:picLocks noChangeAspect="1"/>
            </p:cNvPicPr>
            <p:nvPr/>
          </p:nvPicPr>
          <p:blipFill rotWithShape="1">
            <a:blip r:embed="rId7"/>
            <a:srcRect t="14896" b="16597"/>
            <a:stretch/>
          </p:blipFill>
          <p:spPr>
            <a:xfrm>
              <a:off x="6242974" y="7688264"/>
              <a:ext cx="905800" cy="620532"/>
            </a:xfrm>
            <a:prstGeom prst="rect">
              <a:avLst/>
            </a:prstGeom>
          </p:spPr>
        </p:pic>
        <p:pic>
          <p:nvPicPr>
            <p:cNvPr id="1026" name="Picture 2" descr="Linkedin - Free social media icons">
              <a:extLst>
                <a:ext uri="{FF2B5EF4-FFF2-40B4-BE49-F238E27FC236}">
                  <a16:creationId xmlns:a16="http://schemas.microsoft.com/office/drawing/2014/main" id="{5CD9C2B3-1775-422A-8471-777A041A814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131" t="3386" r="25218" b="3386"/>
            <a:stretch/>
          </p:blipFill>
          <p:spPr bwMode="auto">
            <a:xfrm>
              <a:off x="6301860" y="8957197"/>
              <a:ext cx="788027" cy="772975"/>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CCEB12E3-011E-4778-9F29-74CE1E04750F}"/>
              </a:ext>
            </a:extLst>
          </p:cNvPr>
          <p:cNvGrpSpPr/>
          <p:nvPr/>
        </p:nvGrpSpPr>
        <p:grpSpPr>
          <a:xfrm>
            <a:off x="5894851" y="2885701"/>
            <a:ext cx="11832710" cy="2144651"/>
            <a:chOff x="6135328" y="7585521"/>
            <a:chExt cx="11832710" cy="2144651"/>
          </a:xfrm>
        </p:grpSpPr>
        <p:sp>
          <p:nvSpPr>
            <p:cNvPr id="17" name="TextBox 16">
              <a:extLst>
                <a:ext uri="{FF2B5EF4-FFF2-40B4-BE49-F238E27FC236}">
                  <a16:creationId xmlns:a16="http://schemas.microsoft.com/office/drawing/2014/main" id="{55ECBB21-DCF3-4CE7-A389-106D0DFB5087}"/>
                </a:ext>
              </a:extLst>
            </p:cNvPr>
            <p:cNvSpPr txBox="1"/>
            <p:nvPr/>
          </p:nvSpPr>
          <p:spPr>
            <a:xfrm>
              <a:off x="6135328" y="7585521"/>
              <a:ext cx="11832710" cy="2123658"/>
            </a:xfrm>
            <a:prstGeom prst="rect">
              <a:avLst/>
            </a:prstGeom>
            <a:noFill/>
          </p:spPr>
          <p:txBody>
            <a:bodyPr wrap="square" rtlCol="0">
              <a:spAutoFit/>
            </a:bodyPr>
            <a:lstStyle/>
            <a:p>
              <a:r>
                <a:rPr lang="en-US" sz="4400" dirty="0">
                  <a:solidFill>
                    <a:schemeClr val="bg1"/>
                  </a:solidFill>
                  <a:latin typeface="Source Sans Pro" panose="020B0503030403020204" pitchFamily="34" charset="0"/>
                  <a:ea typeface="Source Sans Pro" panose="020B0503030403020204" pitchFamily="34" charset="0"/>
                </a:rPr>
                <a:t>	 </a:t>
              </a:r>
              <a:r>
                <a:rPr lang="en-US" sz="4400" dirty="0">
                  <a:solidFill>
                    <a:schemeClr val="accent1">
                      <a:lumMod val="60000"/>
                      <a:lumOff val="40000"/>
                    </a:schemeClr>
                  </a:solidFill>
                  <a:latin typeface="Source Sans Pro" panose="020B0503030403020204" pitchFamily="34" charset="0"/>
                  <a:ea typeface="Source Sans Pro" panose="020B0503030403020204" pitchFamily="34" charset="0"/>
                  <a:hlinkClick r:id="rId9">
                    <a:extLst>
                      <a:ext uri="{A12FA001-AC4F-418D-AE19-62706E023703}">
                        <ahyp:hlinkClr xmlns:ahyp="http://schemas.microsoft.com/office/drawing/2018/hyperlinkcolor" val="tx"/>
                      </a:ext>
                    </a:extLst>
                  </a:hlinkClick>
                </a:rPr>
                <a:t>hsin.ning.yong@changevoyage.com</a:t>
              </a:r>
              <a:endParaRPr lang="en-US" sz="4400" dirty="0">
                <a:solidFill>
                  <a:schemeClr val="accent1">
                    <a:lumMod val="60000"/>
                    <a:lumOff val="40000"/>
                  </a:schemeClr>
                </a:solidFill>
                <a:latin typeface="Source Sans Pro" panose="020B0503030403020204" pitchFamily="34" charset="0"/>
                <a:ea typeface="Source Sans Pro" panose="020B0503030403020204" pitchFamily="34" charset="0"/>
              </a:endParaRPr>
            </a:p>
            <a:p>
              <a:pPr marL="1090613"/>
              <a:endParaRPr lang="en-US" sz="4400" dirty="0">
                <a:solidFill>
                  <a:srgbClr val="6E67FF"/>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endParaRPr>
            </a:p>
            <a:p>
              <a:pPr marL="1090613"/>
              <a:r>
                <a:rPr lang="en-SG" sz="4400" dirty="0">
                  <a:solidFill>
                    <a:schemeClr val="accent6">
                      <a:lumMod val="60000"/>
                      <a:lumOff val="40000"/>
                    </a:schemeClr>
                  </a:solidFill>
                  <a:effectLst/>
                  <a:latin typeface="Source Sans Pro" panose="020B0503030403020204" pitchFamily="34" charset="0"/>
                  <a:ea typeface="Source Sans Pro" panose="020B0503030403020204" pitchFamily="34" charset="0"/>
                  <a:hlinkClick r:id="rId10">
                    <a:extLst>
                      <a:ext uri="{A12FA001-AC4F-418D-AE19-62706E023703}">
                        <ahyp:hlinkClr xmlns:ahyp="http://schemas.microsoft.com/office/drawing/2018/hyperlinkcolor" val="tx"/>
                      </a:ext>
                    </a:extLst>
                  </a:hlinkClick>
                </a:rPr>
                <a:t>https://www.linkedin.com/in/hsinningyong</a:t>
              </a:r>
              <a:endParaRPr lang="en-US" sz="4400" dirty="0">
                <a:solidFill>
                  <a:schemeClr val="accent6">
                    <a:lumMod val="60000"/>
                    <a:lumOff val="40000"/>
                  </a:schemeClr>
                </a:solidFill>
                <a:latin typeface="Source Sans Pro" panose="020B0503030403020204" pitchFamily="34" charset="0"/>
                <a:ea typeface="Source Sans Pro" panose="020B0503030403020204" pitchFamily="34" charset="0"/>
              </a:endParaRPr>
            </a:p>
          </p:txBody>
        </p:sp>
        <p:pic>
          <p:nvPicPr>
            <p:cNvPr id="18" name="Picture 17">
              <a:extLst>
                <a:ext uri="{FF2B5EF4-FFF2-40B4-BE49-F238E27FC236}">
                  <a16:creationId xmlns:a16="http://schemas.microsoft.com/office/drawing/2014/main" id="{AA5DDEFB-721D-44C2-A789-C2F691EABA4A}"/>
                </a:ext>
              </a:extLst>
            </p:cNvPr>
            <p:cNvPicPr>
              <a:picLocks noChangeAspect="1"/>
            </p:cNvPicPr>
            <p:nvPr/>
          </p:nvPicPr>
          <p:blipFill rotWithShape="1">
            <a:blip r:embed="rId7"/>
            <a:srcRect t="14896" b="16597"/>
            <a:stretch/>
          </p:blipFill>
          <p:spPr>
            <a:xfrm>
              <a:off x="6242974" y="7688264"/>
              <a:ext cx="905800" cy="620532"/>
            </a:xfrm>
            <a:prstGeom prst="rect">
              <a:avLst/>
            </a:prstGeom>
          </p:spPr>
        </p:pic>
        <p:pic>
          <p:nvPicPr>
            <p:cNvPr id="19" name="Picture 2" descr="Linkedin - Free social media icons">
              <a:extLst>
                <a:ext uri="{FF2B5EF4-FFF2-40B4-BE49-F238E27FC236}">
                  <a16:creationId xmlns:a16="http://schemas.microsoft.com/office/drawing/2014/main" id="{EB883903-5206-4AEB-B326-FA4FA3918FF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131" t="3386" r="25218" b="3386"/>
            <a:stretch/>
          </p:blipFill>
          <p:spPr bwMode="auto">
            <a:xfrm>
              <a:off x="6301860" y="8957197"/>
              <a:ext cx="788027" cy="772975"/>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444863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41D171-A6D6-48D6-A006-7EDF6923C47F}"/>
              </a:ext>
            </a:extLst>
          </p:cNvPr>
          <p:cNvSpPr>
            <a:spLocks noGrp="1"/>
          </p:cNvSpPr>
          <p:nvPr>
            <p:ph type="title"/>
          </p:nvPr>
        </p:nvSpPr>
        <p:spPr>
          <a:xfrm>
            <a:off x="1371599" y="307236"/>
            <a:ext cx="15954703" cy="1089489"/>
          </a:xfrm>
        </p:spPr>
        <p:txBody>
          <a:bodyPr/>
          <a:lstStyle/>
          <a:p>
            <a:pPr algn="ctr"/>
            <a:r>
              <a:rPr lang="en-US" sz="7200" dirty="0">
                <a:solidFill>
                  <a:schemeClr val="accent4">
                    <a:lumMod val="60000"/>
                    <a:lumOff val="40000"/>
                  </a:schemeClr>
                </a:solidFill>
              </a:rPr>
              <a:t>We Would LOVE to Hear Your Views!</a:t>
            </a:r>
            <a:endParaRPr lang="en-SG" sz="7200" dirty="0">
              <a:solidFill>
                <a:schemeClr val="accent4">
                  <a:lumMod val="60000"/>
                  <a:lumOff val="40000"/>
                </a:schemeClr>
              </a:solidFill>
            </a:endParaRPr>
          </a:p>
        </p:txBody>
      </p:sp>
      <p:pic>
        <p:nvPicPr>
          <p:cNvPr id="17" name="Picture 16">
            <a:extLst>
              <a:ext uri="{FF2B5EF4-FFF2-40B4-BE49-F238E27FC236}">
                <a16:creationId xmlns:a16="http://schemas.microsoft.com/office/drawing/2014/main" id="{A9D70731-5EC5-4389-8B7C-1CCB0FB9F610}"/>
              </a:ext>
            </a:extLst>
          </p:cNvPr>
          <p:cNvPicPr>
            <a:picLocks noChangeAspect="1"/>
          </p:cNvPicPr>
          <p:nvPr/>
        </p:nvPicPr>
        <p:blipFill rotWithShape="1">
          <a:blip r:embed="rId2"/>
          <a:srcRect l="8069" t="7380" r="9172" b="7518"/>
          <a:stretch/>
        </p:blipFill>
        <p:spPr>
          <a:xfrm>
            <a:off x="6329857" y="2152348"/>
            <a:ext cx="5817476" cy="5982303"/>
          </a:xfrm>
          <a:prstGeom prst="roundRect">
            <a:avLst>
              <a:gd name="adj" fmla="val 8047"/>
            </a:avLst>
          </a:prstGeom>
        </p:spPr>
      </p:pic>
      <p:sp>
        <p:nvSpPr>
          <p:cNvPr id="21" name="TextBox 20">
            <a:extLst>
              <a:ext uri="{FF2B5EF4-FFF2-40B4-BE49-F238E27FC236}">
                <a16:creationId xmlns:a16="http://schemas.microsoft.com/office/drawing/2014/main" id="{CE326362-5B9A-4CC0-A285-A10FD02E4A8A}"/>
              </a:ext>
            </a:extLst>
          </p:cNvPr>
          <p:cNvSpPr txBox="1"/>
          <p:nvPr/>
        </p:nvSpPr>
        <p:spPr>
          <a:xfrm>
            <a:off x="4181170" y="8134651"/>
            <a:ext cx="10641724" cy="1107996"/>
          </a:xfrm>
          <a:prstGeom prst="rect">
            <a:avLst/>
          </a:prstGeom>
          <a:noFill/>
        </p:spPr>
        <p:txBody>
          <a:bodyPr wrap="square">
            <a:spAutoFit/>
          </a:bodyPr>
          <a:lstStyle/>
          <a:p>
            <a:pPr algn="ctr"/>
            <a:r>
              <a:rPr lang="en-SG" sz="6600" dirty="0">
                <a:solidFill>
                  <a:schemeClr val="bg1"/>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https://tinyurl.com/a8cspc3y</a:t>
            </a:r>
            <a:endParaRPr lang="en-SG" sz="6600" dirty="0">
              <a:solidFill>
                <a:schemeClr val="bg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90235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Shape 629"/>
        <p:cNvGrpSpPr/>
        <p:nvPr/>
      </p:nvGrpSpPr>
      <p:grpSpPr>
        <a:xfrm>
          <a:off x="0" y="0"/>
          <a:ext cx="0" cy="0"/>
          <a:chOff x="0" y="0"/>
          <a:chExt cx="0" cy="0"/>
        </a:xfrm>
      </p:grpSpPr>
      <p:sp>
        <p:nvSpPr>
          <p:cNvPr id="630" name="Google Shape;630;p4"/>
          <p:cNvSpPr txBox="1">
            <a:spLocks noGrp="1"/>
          </p:cNvSpPr>
          <p:nvPr>
            <p:ph type="title"/>
          </p:nvPr>
        </p:nvSpPr>
        <p:spPr>
          <a:xfrm>
            <a:off x="781811" y="672084"/>
            <a:ext cx="16596502" cy="96012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43444"/>
              </a:buClr>
              <a:buSzPts val="4200"/>
              <a:buFont typeface="Source Sans Pro Black"/>
              <a:buNone/>
            </a:pPr>
            <a:r>
              <a:rPr lang="en-SG" b="1"/>
              <a:t>About Our Host</a:t>
            </a:r>
            <a:endParaRPr b="1"/>
          </a:p>
        </p:txBody>
      </p:sp>
      <p:sp>
        <p:nvSpPr>
          <p:cNvPr id="631" name="Google Shape;631;p4"/>
          <p:cNvSpPr txBox="1">
            <a:spLocks noGrp="1"/>
          </p:cNvSpPr>
          <p:nvPr>
            <p:ph type="body" idx="1"/>
          </p:nvPr>
        </p:nvSpPr>
        <p:spPr>
          <a:xfrm>
            <a:off x="5831585" y="2026938"/>
            <a:ext cx="11674604" cy="7056233"/>
          </a:xfrm>
          <a:prstGeom prst="rect">
            <a:avLst/>
          </a:prstGeom>
          <a:noFill/>
          <a:ln>
            <a:noFill/>
          </a:ln>
        </p:spPr>
        <p:txBody>
          <a:bodyPr spcFirstLastPara="1" wrap="square" lIns="91425" tIns="45700" rIns="91425" bIns="45700" anchor="ctr" anchorCtr="0">
            <a:normAutofit/>
          </a:bodyPr>
          <a:lstStyle/>
          <a:p>
            <a:pPr marL="428625" lvl="0" indent="-428625" algn="l" rtl="0">
              <a:lnSpc>
                <a:spcPct val="140000"/>
              </a:lnSpc>
              <a:spcBef>
                <a:spcPts val="0"/>
              </a:spcBef>
              <a:spcAft>
                <a:spcPts val="0"/>
              </a:spcAft>
              <a:buClr>
                <a:srgbClr val="3A4878"/>
              </a:buClr>
              <a:buSzPts val="2700"/>
              <a:buChar char="•"/>
            </a:pPr>
            <a:r>
              <a:rPr lang="en-SG" sz="2700"/>
              <a:t>For the past two decades, Vanessa had been a trainer and educator in Outward Bound Singapore and local institutes of higher learning. </a:t>
            </a:r>
            <a:endParaRPr sz="2700"/>
          </a:p>
          <a:p>
            <a:pPr marL="428625" lvl="0" indent="-428625" algn="l" rtl="0">
              <a:lnSpc>
                <a:spcPct val="140000"/>
              </a:lnSpc>
              <a:spcBef>
                <a:spcPts val="2700"/>
              </a:spcBef>
              <a:spcAft>
                <a:spcPts val="0"/>
              </a:spcAft>
              <a:buClr>
                <a:srgbClr val="3A4878"/>
              </a:buClr>
              <a:buSzPts val="2700"/>
              <a:buChar char="•"/>
            </a:pPr>
            <a:r>
              <a:rPr lang="en-SG" sz="2700"/>
              <a:t>Passionate about empowering professionals to enhance engagement with their learners through effective facilitation strategies. </a:t>
            </a:r>
            <a:endParaRPr sz="2700"/>
          </a:p>
          <a:p>
            <a:pPr marL="428625" lvl="0" indent="-428625" algn="l" rtl="0">
              <a:lnSpc>
                <a:spcPct val="140000"/>
              </a:lnSpc>
              <a:spcBef>
                <a:spcPts val="2700"/>
              </a:spcBef>
              <a:spcAft>
                <a:spcPts val="0"/>
              </a:spcAft>
              <a:buClr>
                <a:srgbClr val="3A4878"/>
              </a:buClr>
              <a:buSzPts val="2700"/>
              <a:buChar char="•"/>
            </a:pPr>
            <a:r>
              <a:rPr lang="en-SG" sz="2700"/>
              <a:t>Her enthusiastic deliveries never fail to energise her learners &amp; the tips she shares are known to be relevant and practical.</a:t>
            </a:r>
            <a:endParaRPr sz="2400"/>
          </a:p>
        </p:txBody>
      </p:sp>
      <p:grpSp>
        <p:nvGrpSpPr>
          <p:cNvPr id="632" name="Google Shape;632;p4"/>
          <p:cNvGrpSpPr/>
          <p:nvPr/>
        </p:nvGrpSpPr>
        <p:grpSpPr>
          <a:xfrm>
            <a:off x="901080" y="2861826"/>
            <a:ext cx="4484036" cy="5961991"/>
            <a:chOff x="781811" y="2477513"/>
            <a:chExt cx="4484036" cy="5961991"/>
          </a:xfrm>
        </p:grpSpPr>
        <p:pic>
          <p:nvPicPr>
            <p:cNvPr id="633" name="Google Shape;633;p4"/>
            <p:cNvPicPr preferRelativeResize="0"/>
            <p:nvPr/>
          </p:nvPicPr>
          <p:blipFill rotWithShape="1">
            <a:blip r:embed="rId3">
              <a:alphaModFix/>
            </a:blip>
            <a:srcRect/>
            <a:stretch/>
          </p:blipFill>
          <p:spPr>
            <a:xfrm>
              <a:off x="781811" y="2477513"/>
              <a:ext cx="4484036" cy="4484036"/>
            </a:xfrm>
            <a:prstGeom prst="rect">
              <a:avLst/>
            </a:prstGeom>
            <a:noFill/>
            <a:ln>
              <a:noFill/>
            </a:ln>
          </p:spPr>
        </p:pic>
        <p:sp>
          <p:nvSpPr>
            <p:cNvPr id="634" name="Google Shape;634;p4"/>
            <p:cNvSpPr txBox="1"/>
            <p:nvPr/>
          </p:nvSpPr>
          <p:spPr>
            <a:xfrm>
              <a:off x="1046050" y="7091277"/>
              <a:ext cx="4219797"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50" b="0" i="0" u="none" strike="noStrike" cap="none">
                  <a:solidFill>
                    <a:schemeClr val="dk1"/>
                  </a:solidFill>
                  <a:latin typeface="Poppins SemiBold"/>
                  <a:ea typeface="Poppins SemiBold"/>
                  <a:cs typeface="Poppins SemiBold"/>
                  <a:sym typeface="Poppins SemiBold"/>
                </a:rPr>
                <a:t>Vanessa Tsang</a:t>
              </a:r>
              <a:endParaRPr/>
            </a:p>
          </p:txBody>
        </p:sp>
        <p:sp>
          <p:nvSpPr>
            <p:cNvPr id="635" name="Google Shape;635;p4"/>
            <p:cNvSpPr txBox="1"/>
            <p:nvPr/>
          </p:nvSpPr>
          <p:spPr>
            <a:xfrm>
              <a:off x="1324144" y="7700840"/>
              <a:ext cx="3663607"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100" b="0" i="0" u="none" strike="noStrike" cap="none">
                  <a:solidFill>
                    <a:schemeClr val="dk1"/>
                  </a:solidFill>
                  <a:latin typeface="Source Sans Pro"/>
                  <a:ea typeface="Source Sans Pro"/>
                  <a:cs typeface="Source Sans Pro"/>
                  <a:sym typeface="Source Sans Pro"/>
                </a:rPr>
                <a:t>Principal Education Specialist Inknoe, Singapore</a:t>
              </a:r>
              <a:endParaRPr sz="2100" b="0" i="0" u="none" strike="noStrike" cap="none">
                <a:solidFill>
                  <a:schemeClr val="dk1"/>
                </a:solidFill>
                <a:latin typeface="Source Sans Pro"/>
                <a:ea typeface="Source Sans Pro"/>
                <a:cs typeface="Source Sans Pro"/>
                <a:sym typeface="Source Sans Pro"/>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639"/>
        <p:cNvGrpSpPr/>
        <p:nvPr/>
      </p:nvGrpSpPr>
      <p:grpSpPr>
        <a:xfrm>
          <a:off x="0" y="0"/>
          <a:ext cx="0" cy="0"/>
          <a:chOff x="0" y="0"/>
          <a:chExt cx="0" cy="0"/>
        </a:xfrm>
      </p:grpSpPr>
      <p:sp>
        <p:nvSpPr>
          <p:cNvPr id="640" name="Google Shape;640;p5"/>
          <p:cNvSpPr txBox="1"/>
          <p:nvPr/>
        </p:nvSpPr>
        <p:spPr>
          <a:xfrm>
            <a:off x="682088" y="7335681"/>
            <a:ext cx="4904365"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050" b="0" i="0" u="none" strike="noStrike" cap="none">
                <a:solidFill>
                  <a:srgbClr val="000000"/>
                </a:solidFill>
                <a:latin typeface="Poppins SemiBold"/>
                <a:ea typeface="Poppins SemiBold"/>
                <a:cs typeface="Poppins SemiBold"/>
                <a:sym typeface="Poppins SemiBold"/>
              </a:rPr>
              <a:t>Dr Yong Hsin Ning</a:t>
            </a:r>
            <a:endParaRPr/>
          </a:p>
        </p:txBody>
      </p:sp>
      <p:sp>
        <p:nvSpPr>
          <p:cNvPr id="641" name="Google Shape;641;p5"/>
          <p:cNvSpPr txBox="1"/>
          <p:nvPr/>
        </p:nvSpPr>
        <p:spPr>
          <a:xfrm>
            <a:off x="682088" y="8010210"/>
            <a:ext cx="4904365"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2100" b="0" i="0" u="none" strike="noStrike" cap="none">
                <a:solidFill>
                  <a:srgbClr val="000000"/>
                </a:solidFill>
                <a:latin typeface="Source Sans Pro"/>
                <a:ea typeface="Source Sans Pro"/>
                <a:cs typeface="Source Sans Pro"/>
                <a:sym typeface="Source Sans Pro"/>
              </a:rPr>
              <a:t>Co-Founder of Change Voyage Consulting</a:t>
            </a:r>
            <a:br>
              <a:rPr lang="en-SG" sz="2100" b="0" i="0" u="none" strike="noStrike" cap="none">
                <a:solidFill>
                  <a:srgbClr val="000000"/>
                </a:solidFill>
                <a:latin typeface="Source Sans Pro"/>
                <a:ea typeface="Source Sans Pro"/>
                <a:cs typeface="Source Sans Pro"/>
                <a:sym typeface="Source Sans Pro"/>
              </a:rPr>
            </a:br>
            <a:r>
              <a:rPr lang="en-SG" sz="2100" b="0" i="0" u="none" strike="noStrike" cap="none">
                <a:solidFill>
                  <a:srgbClr val="000000"/>
                </a:solidFill>
                <a:latin typeface="Source Sans Pro"/>
                <a:ea typeface="Source Sans Pro"/>
                <a:cs typeface="Source Sans Pro"/>
                <a:sym typeface="Source Sans Pro"/>
              </a:rPr>
              <a:t>SMU Adjunct Faculty</a:t>
            </a:r>
            <a:endParaRPr sz="2100" b="0" i="0" u="none" strike="noStrike" cap="none">
              <a:solidFill>
                <a:srgbClr val="000000"/>
              </a:solidFill>
              <a:latin typeface="Source Sans Pro"/>
              <a:ea typeface="Source Sans Pro"/>
              <a:cs typeface="Source Sans Pro"/>
              <a:sym typeface="Source Sans Pro"/>
            </a:endParaRPr>
          </a:p>
        </p:txBody>
      </p:sp>
      <p:sp>
        <p:nvSpPr>
          <p:cNvPr id="642" name="Google Shape;642;p5"/>
          <p:cNvSpPr txBox="1">
            <a:spLocks noGrp="1"/>
          </p:cNvSpPr>
          <p:nvPr>
            <p:ph type="title"/>
          </p:nvPr>
        </p:nvSpPr>
        <p:spPr>
          <a:xfrm>
            <a:off x="781811" y="672084"/>
            <a:ext cx="10315679" cy="96012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43444"/>
              </a:buClr>
              <a:buSzPts val="4200"/>
              <a:buFont typeface="Source Sans Pro Black"/>
              <a:buNone/>
            </a:pPr>
            <a:r>
              <a:rPr lang="en-SG" b="1"/>
              <a:t>About Our Guest Speaker</a:t>
            </a:r>
            <a:endParaRPr/>
          </a:p>
        </p:txBody>
      </p:sp>
      <p:sp>
        <p:nvSpPr>
          <p:cNvPr id="643" name="Google Shape;643;p5"/>
          <p:cNvSpPr txBox="1"/>
          <p:nvPr/>
        </p:nvSpPr>
        <p:spPr>
          <a:xfrm>
            <a:off x="6162261" y="2928084"/>
            <a:ext cx="11199148" cy="5078313"/>
          </a:xfrm>
          <a:prstGeom prst="rect">
            <a:avLst/>
          </a:prstGeom>
          <a:noFill/>
          <a:ln>
            <a:noFill/>
          </a:ln>
        </p:spPr>
        <p:txBody>
          <a:bodyPr spcFirstLastPara="1" wrap="square" lIns="91425" tIns="45700" rIns="91425" bIns="45700" anchor="ctr" anchorCtr="0">
            <a:spAutoFit/>
          </a:bodyPr>
          <a:lstStyle/>
          <a:p>
            <a:pPr marL="428625" marR="0" lvl="0" indent="-428625" algn="l" rtl="0">
              <a:spcBef>
                <a:spcPts val="0"/>
              </a:spcBef>
              <a:spcAft>
                <a:spcPts val="0"/>
              </a:spcAft>
              <a:buClr>
                <a:srgbClr val="002060"/>
              </a:buClr>
              <a:buSzPts val="2700"/>
              <a:buFont typeface="Arial"/>
              <a:buChar char="•"/>
            </a:pPr>
            <a:r>
              <a:rPr lang="en-SG" sz="2700" b="0" i="0" u="none" strike="noStrike" cap="none">
                <a:solidFill>
                  <a:srgbClr val="002060"/>
                </a:solidFill>
                <a:latin typeface="Source Sans Pro"/>
                <a:ea typeface="Source Sans Pro"/>
                <a:cs typeface="Source Sans Pro"/>
                <a:sym typeface="Source Sans Pro"/>
              </a:rPr>
              <a:t>Dr Yong is an adventurer.  </a:t>
            </a:r>
            <a:endParaRPr/>
          </a:p>
          <a:p>
            <a:pPr marL="428625" marR="0" lvl="0" indent="-257175" algn="l" rtl="0">
              <a:spcBef>
                <a:spcPts val="0"/>
              </a:spcBef>
              <a:spcAft>
                <a:spcPts val="0"/>
              </a:spcAft>
              <a:buClr>
                <a:schemeClr val="dk1"/>
              </a:buClr>
              <a:buSzPts val="2700"/>
              <a:buFont typeface="Arial"/>
              <a:buNone/>
            </a:pPr>
            <a:endParaRPr sz="2700" b="0" i="0" u="none" strike="noStrike" cap="none">
              <a:solidFill>
                <a:srgbClr val="002060"/>
              </a:solidFill>
              <a:latin typeface="Source Sans Pro"/>
              <a:ea typeface="Source Sans Pro"/>
              <a:cs typeface="Source Sans Pro"/>
              <a:sym typeface="Source Sans Pro"/>
            </a:endParaRPr>
          </a:p>
          <a:p>
            <a:pPr marL="428625" marR="0" lvl="0" indent="-428625" algn="l" rtl="0">
              <a:spcBef>
                <a:spcPts val="0"/>
              </a:spcBef>
              <a:spcAft>
                <a:spcPts val="0"/>
              </a:spcAft>
              <a:buClr>
                <a:srgbClr val="002060"/>
              </a:buClr>
              <a:buSzPts val="2700"/>
              <a:buFont typeface="Arial"/>
              <a:buChar char="•"/>
            </a:pPr>
            <a:r>
              <a:rPr lang="en-SG" sz="2700" b="0" i="0" u="none" strike="noStrike" cap="none">
                <a:solidFill>
                  <a:srgbClr val="002060"/>
                </a:solidFill>
                <a:latin typeface="Source Sans Pro"/>
                <a:ea typeface="Source Sans Pro"/>
                <a:cs typeface="Source Sans Pro"/>
                <a:sym typeface="Source Sans Pro"/>
              </a:rPr>
              <a:t>In her 25 years of career, she has experienced the joy (and woes) of being a tax accountant, a management consultant, adult student, an entrepreneur and an educator.</a:t>
            </a:r>
            <a:endParaRPr/>
          </a:p>
          <a:p>
            <a:pPr marL="428625" marR="0" lvl="0" indent="-257175" algn="l" rtl="0">
              <a:spcBef>
                <a:spcPts val="0"/>
              </a:spcBef>
              <a:spcAft>
                <a:spcPts val="0"/>
              </a:spcAft>
              <a:buClr>
                <a:schemeClr val="dk1"/>
              </a:buClr>
              <a:buSzPts val="2700"/>
              <a:buFont typeface="Arial"/>
              <a:buNone/>
            </a:pPr>
            <a:endParaRPr sz="2700" b="0" i="0" u="none" strike="noStrike" cap="none">
              <a:solidFill>
                <a:srgbClr val="002060"/>
              </a:solidFill>
              <a:latin typeface="Source Sans Pro"/>
              <a:ea typeface="Source Sans Pro"/>
              <a:cs typeface="Source Sans Pro"/>
              <a:sym typeface="Source Sans Pro"/>
            </a:endParaRPr>
          </a:p>
          <a:p>
            <a:pPr marL="428625" marR="0" lvl="0" indent="-428625" algn="l" rtl="0">
              <a:spcBef>
                <a:spcPts val="0"/>
              </a:spcBef>
              <a:spcAft>
                <a:spcPts val="0"/>
              </a:spcAft>
              <a:buClr>
                <a:srgbClr val="002060"/>
              </a:buClr>
              <a:buSzPts val="2700"/>
              <a:buFont typeface="Arial"/>
              <a:buChar char="•"/>
            </a:pPr>
            <a:r>
              <a:rPr lang="en-SG" sz="2700" b="0" i="0" u="none" strike="noStrike" cap="none">
                <a:solidFill>
                  <a:srgbClr val="002060"/>
                </a:solidFill>
                <a:latin typeface="Source Sans Pro"/>
                <a:ea typeface="Source Sans Pro"/>
                <a:cs typeface="Source Sans Pro"/>
                <a:sym typeface="Source Sans Pro"/>
              </a:rPr>
              <a:t>Now, she leverages her unique role as an entrepreneur and an educator to deliver business and change management related programmes to a wide-range of adult learners.</a:t>
            </a:r>
            <a:endParaRPr/>
          </a:p>
          <a:p>
            <a:pPr marL="428625" marR="0" lvl="0" indent="-257175" algn="l" rtl="0">
              <a:spcBef>
                <a:spcPts val="0"/>
              </a:spcBef>
              <a:spcAft>
                <a:spcPts val="0"/>
              </a:spcAft>
              <a:buClr>
                <a:schemeClr val="dk1"/>
              </a:buClr>
              <a:buSzPts val="2700"/>
              <a:buFont typeface="Arial"/>
              <a:buNone/>
            </a:pPr>
            <a:endParaRPr sz="2700" b="0" i="0" u="none" strike="noStrike" cap="none">
              <a:solidFill>
                <a:srgbClr val="002060"/>
              </a:solidFill>
              <a:latin typeface="Source Sans Pro"/>
              <a:ea typeface="Source Sans Pro"/>
              <a:cs typeface="Source Sans Pro"/>
              <a:sym typeface="Source Sans Pro"/>
            </a:endParaRPr>
          </a:p>
          <a:p>
            <a:pPr marL="428625" marR="0" lvl="0" indent="-428625" algn="l" rtl="0">
              <a:spcBef>
                <a:spcPts val="0"/>
              </a:spcBef>
              <a:spcAft>
                <a:spcPts val="0"/>
              </a:spcAft>
              <a:buClr>
                <a:srgbClr val="002060"/>
              </a:buClr>
              <a:buSzPts val="2700"/>
              <a:buFont typeface="Arial"/>
              <a:buChar char="•"/>
            </a:pPr>
            <a:r>
              <a:rPr lang="en-SG" sz="2700" b="0" i="0" u="none" strike="noStrike" cap="none">
                <a:solidFill>
                  <a:srgbClr val="002060"/>
                </a:solidFill>
                <a:latin typeface="Source Sans Pro"/>
                <a:ea typeface="Source Sans Pro"/>
                <a:cs typeface="Source Sans Pro"/>
                <a:sym typeface="Source Sans Pro"/>
              </a:rPr>
              <a:t>She is passionate in designing learning that sticks and which delivers lasting impact beyond the classroom.  </a:t>
            </a:r>
            <a:endParaRPr/>
          </a:p>
        </p:txBody>
      </p:sp>
      <p:pic>
        <p:nvPicPr>
          <p:cNvPr id="644" name="Google Shape;644;p5"/>
          <p:cNvPicPr preferRelativeResize="0"/>
          <p:nvPr/>
        </p:nvPicPr>
        <p:blipFill rotWithShape="1">
          <a:blip r:embed="rId3">
            <a:alphaModFix/>
          </a:blip>
          <a:srcRect/>
          <a:stretch/>
        </p:blipFill>
        <p:spPr>
          <a:xfrm>
            <a:off x="442427" y="2539298"/>
            <a:ext cx="5383686" cy="49302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648"/>
        <p:cNvGrpSpPr/>
        <p:nvPr/>
      </p:nvGrpSpPr>
      <p:grpSpPr>
        <a:xfrm>
          <a:off x="0" y="0"/>
          <a:ext cx="0" cy="0"/>
          <a:chOff x="0" y="0"/>
          <a:chExt cx="0" cy="0"/>
        </a:xfrm>
      </p:grpSpPr>
      <p:sp>
        <p:nvSpPr>
          <p:cNvPr id="649" name="Google Shape;649;p6"/>
          <p:cNvSpPr txBox="1">
            <a:spLocks noGrp="1"/>
          </p:cNvSpPr>
          <p:nvPr>
            <p:ph type="ctrTitle"/>
          </p:nvPr>
        </p:nvSpPr>
        <p:spPr>
          <a:xfrm>
            <a:off x="3147332" y="3673900"/>
            <a:ext cx="12475026" cy="2939201"/>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757070"/>
              </a:buClr>
              <a:buSzPts val="7200"/>
              <a:buFont typeface="Calibri"/>
              <a:buNone/>
            </a:pPr>
            <a:r>
              <a:rPr lang="en-SG"/>
              <a:t>Engaging Adult Learners in a Vibrant Learning Classroom</a:t>
            </a:r>
            <a:endParaRPr/>
          </a:p>
        </p:txBody>
      </p:sp>
      <p:pic>
        <p:nvPicPr>
          <p:cNvPr id="650" name="Google Shape;650;p6"/>
          <p:cNvPicPr preferRelativeResize="0"/>
          <p:nvPr/>
        </p:nvPicPr>
        <p:blipFill rotWithShape="1">
          <a:blip r:embed="rId3">
            <a:alphaModFix/>
          </a:blip>
          <a:srcRect/>
          <a:stretch/>
        </p:blipFill>
        <p:spPr>
          <a:xfrm>
            <a:off x="7566522" y="1062567"/>
            <a:ext cx="3154953" cy="2423370"/>
          </a:xfrm>
          <a:prstGeom prst="rect">
            <a:avLst/>
          </a:prstGeom>
          <a:noFill/>
          <a:ln>
            <a:noFill/>
          </a:ln>
        </p:spPr>
      </p:pic>
      <p:sp>
        <p:nvSpPr>
          <p:cNvPr id="651" name="Google Shape;651;p6"/>
          <p:cNvSpPr txBox="1"/>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SG" sz="2700">
                <a:solidFill>
                  <a:srgbClr val="757070"/>
                </a:solidFill>
                <a:latin typeface="Calibri"/>
                <a:ea typeface="Calibri"/>
                <a:cs typeface="Calibri"/>
                <a:sym typeface="Calibri"/>
              </a:rPr>
              <a:t>8</a:t>
            </a:fld>
            <a:endParaRPr sz="2700">
              <a:solidFill>
                <a:srgbClr val="757070"/>
              </a:solidFill>
              <a:latin typeface="Calibri"/>
              <a:ea typeface="Calibri"/>
              <a:cs typeface="Calibri"/>
              <a:sym typeface="Calibri"/>
            </a:endParaRPr>
          </a:p>
        </p:txBody>
      </p:sp>
      <p:sp>
        <p:nvSpPr>
          <p:cNvPr id="652" name="Google Shape;652;p6"/>
          <p:cNvSpPr txBox="1"/>
          <p:nvPr/>
        </p:nvSpPr>
        <p:spPr>
          <a:xfrm>
            <a:off x="3294290" y="6950236"/>
            <a:ext cx="1247502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4200">
                <a:solidFill>
                  <a:srgbClr val="757070"/>
                </a:solidFill>
                <a:latin typeface="Calibri"/>
                <a:ea typeface="Calibri"/>
                <a:cs typeface="Calibri"/>
                <a:sym typeface="Calibri"/>
              </a:rPr>
              <a:t>Inknoe Webinar Series</a:t>
            </a:r>
            <a:endParaRPr/>
          </a:p>
          <a:p>
            <a:pPr marL="0" marR="0" lvl="0" indent="0" algn="ctr" rtl="0">
              <a:spcBef>
                <a:spcPts val="0"/>
              </a:spcBef>
              <a:spcAft>
                <a:spcPts val="0"/>
              </a:spcAft>
              <a:buNone/>
            </a:pPr>
            <a:r>
              <a:rPr lang="en-SG" sz="3000">
                <a:solidFill>
                  <a:srgbClr val="757070"/>
                </a:solidFill>
                <a:latin typeface="Calibri"/>
                <a:ea typeface="Calibri"/>
                <a:cs typeface="Calibri"/>
                <a:sym typeface="Calibri"/>
              </a:rPr>
              <a:t>15 October 2021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
          <p:cNvSpPr txBox="1">
            <a:spLocks noGrp="1"/>
          </p:cNvSpPr>
          <p:nvPr>
            <p:ph type="title"/>
          </p:nvPr>
        </p:nvSpPr>
        <p:spPr>
          <a:xfrm>
            <a:off x="543845" y="224006"/>
            <a:ext cx="16958964" cy="104458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757070"/>
              </a:buClr>
              <a:buSzPts val="3600"/>
              <a:buFont typeface="Calibri"/>
              <a:buNone/>
            </a:pPr>
            <a:r>
              <a:rPr lang="en-SG" sz="3600"/>
              <a:t>About</a:t>
            </a:r>
            <a:r>
              <a:rPr lang="en-SG"/>
              <a:t> Me</a:t>
            </a:r>
            <a:endParaRPr/>
          </a:p>
        </p:txBody>
      </p:sp>
      <p:sp>
        <p:nvSpPr>
          <p:cNvPr id="658" name="Google Shape;658;p7"/>
          <p:cNvSpPr txBox="1">
            <a:spLocks noGrp="1"/>
          </p:cNvSpPr>
          <p:nvPr>
            <p:ph type="sldNum" idx="12"/>
          </p:nvPr>
        </p:nvSpPr>
        <p:spPr>
          <a:xfrm>
            <a:off x="14138498" y="225448"/>
            <a:ext cx="4114800" cy="547688"/>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SG">
                <a:solidFill>
                  <a:srgbClr val="757070"/>
                </a:solidFill>
                <a:latin typeface="Calibri"/>
                <a:ea typeface="Calibri"/>
                <a:cs typeface="Calibri"/>
                <a:sym typeface="Calibri"/>
              </a:rPr>
              <a:t>9</a:t>
            </a:fld>
            <a:endParaRPr>
              <a:solidFill>
                <a:srgbClr val="757070"/>
              </a:solidFill>
              <a:latin typeface="Calibri"/>
              <a:ea typeface="Calibri"/>
              <a:cs typeface="Calibri"/>
              <a:sym typeface="Calibri"/>
            </a:endParaRPr>
          </a:p>
        </p:txBody>
      </p:sp>
      <p:sp>
        <p:nvSpPr>
          <p:cNvPr id="659" name="Google Shape;659;p7"/>
          <p:cNvSpPr/>
          <p:nvPr/>
        </p:nvSpPr>
        <p:spPr>
          <a:xfrm>
            <a:off x="1585159" y="2615947"/>
            <a:ext cx="3303036" cy="3177074"/>
          </a:xfrm>
          <a:prstGeom prst="rect">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60" name="Google Shape;660;p7"/>
          <p:cNvSpPr/>
          <p:nvPr/>
        </p:nvSpPr>
        <p:spPr>
          <a:xfrm>
            <a:off x="7127545" y="2364022"/>
            <a:ext cx="3554963" cy="3429000"/>
          </a:xfrm>
          <a:prstGeom prst="ellipse">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
        <p:nvSpPr>
          <p:cNvPr id="661" name="Google Shape;661;p7"/>
          <p:cNvSpPr/>
          <p:nvPr/>
        </p:nvSpPr>
        <p:spPr>
          <a:xfrm>
            <a:off x="12921855" y="2238056"/>
            <a:ext cx="4114800" cy="3554964"/>
          </a:xfrm>
          <a:prstGeom prst="triangle">
            <a:avLst>
              <a:gd name="adj" fmla="val 50000"/>
            </a:avLst>
          </a:prstGeom>
          <a:noFill/>
          <a:ln w="57150" cap="flat" cmpd="sng">
            <a:solidFill>
              <a:srgbClr val="17161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Calibri"/>
              <a:ea typeface="Calibri"/>
              <a:cs typeface="Calibri"/>
              <a:sym typeface="Calibri"/>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1635417647"/>
</p:tagLst>
</file>

<file path=ppt/tags/tag2.xml><?xml version="1.0" encoding="utf-8"?>
<p:tagLst xmlns:a="http://schemas.openxmlformats.org/drawingml/2006/main" xmlns:r="http://schemas.openxmlformats.org/officeDocument/2006/relationships" xmlns:p="http://schemas.openxmlformats.org/presentationml/2006/main">
  <p:tag name="INKNOEBUTTONMODEL" val="{&quot;ActivityType&quot;:3,&quot;OptionCount&quot;:4,&quot;WcOptionCount&quot;:10,&quot;HasMultipleSubmission&quot;:true,&quot;HasAutoStop&quot;:false,&quot;HasMinimizeMode&quot;:false,&quot;TimerValue&quot;:&quot;00:30&quot;,&quot;HasAutoStart&quot;:false,&quot;HasCorrectAnswers&quot;:false,&quot;McqAnswers&quot;:[],&quot;ActivityId&quot;:&quot;wor20211015071821095872&quot;,&quot;IaMcqCompetition&quot;:false,&quot;IsAnonymous&quot;:false,&quot;AutoAdvance&quot;:false,&quot;IsCompetitionMode&quot;:false}"/>
  <p:tag name="ANSWERS" val="true"/>
</p:tagLst>
</file>

<file path=ppt/tags/tag3.xml><?xml version="1.0" encoding="utf-8"?>
<p:tagLst xmlns:a="http://schemas.openxmlformats.org/drawingml/2006/main" xmlns:r="http://schemas.openxmlformats.org/officeDocument/2006/relationships" xmlns:p="http://schemas.openxmlformats.org/presentationml/2006/main">
  <p:tag name="INKNOEBUTTONMODEL" val="{&quot;ActivityType&quot;:2,&quot;OptionCount&quot;:4,&quot;WcOptionCount&quot;:10,&quot;HasMultipleSubmission&quot;:false,&quot;HasAutoStop&quot;:false,&quot;HasMinimizeMode&quot;:false,&quot;TimerValue&quot;:&quot;1:00&quot;,&quot;HasAutoStart&quot;:false,&quot;HasCorrectAnswers&quot;:false,&quot;McqAnswers&quot;:[],&quot;ActivityId&quot;:&quot;sho20211015073431566822&quot;,&quot;IaMcqCompetition&quot;:false,&quot;IsAnonymous&quot;:false,&quot;AutoAdvance&quot;:false,&quot;IsCompetitionMode&quot;:false}"/>
  <p:tag name="ANSWERS" val="true"/>
</p:tagLst>
</file>

<file path=ppt/tags/tag4.xml><?xml version="1.0" encoding="utf-8"?>
<p:tagLst xmlns:a="http://schemas.openxmlformats.org/drawingml/2006/main" xmlns:r="http://schemas.openxmlformats.org/officeDocument/2006/relationships" xmlns:p="http://schemas.openxmlformats.org/presentationml/2006/main">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B&quot;],&quot;ActivityId&quot;:&quot;mcq20211015075629674791&quot;,&quot;IaMcqCompetition&quot;:true,&quot;IsAnonymous&quot;:false,&quot;AutoAdvance&quot;:false,&quot;IsCompetitionMode&quot;:true}"/>
  <p:tag name="ANSWERS" val="true"/>
</p:tagLst>
</file>

<file path=ppt/tags/tag5.xml><?xml version="1.0" encoding="utf-8"?>
<p:tagLst xmlns:a="http://schemas.openxmlformats.org/drawingml/2006/main" xmlns:r="http://schemas.openxmlformats.org/officeDocument/2006/relationships" xmlns:p="http://schemas.openxmlformats.org/presentationml/2006/main">
  <p:tag name="INKNOEBUTTONMODEL" val="{&quot;ActivityType&quot;:1,&quot;OptionCount&quot;:4,&quot;WcOptionCount&quot;:10,&quot;HasMultipleSubmission&quot;:false,&quot;HasAutoStop&quot;:true,&quot;HasMinimizeMode&quot;:true,&quot;TimerValue&quot;:&quot;00:30&quot;,&quot;HasAutoStart&quot;:false,&quot;HasCorrectAnswers&quot;:true,&quot;McqAnswers&quot;:[&quot;C&quot;],&quot;ActivityId&quot;:&quot;mcq20211013012901048303&quot;,&quot;IaMcqCompetition&quot;:true,&quot;IsAnonymous&quot;:false,&quot;AutoAdvance&quot;:false,&quot;IsCompetitionMode&quot;:true}"/>
  <p:tag name="ANSWERS" val="true"/>
</p:tagLst>
</file>

<file path=ppt/tags/tag6.xml><?xml version="1.0" encoding="utf-8"?>
<p:tagLst xmlns:a="http://schemas.openxmlformats.org/drawingml/2006/main" xmlns:r="http://schemas.openxmlformats.org/officeDocument/2006/relationships" xmlns:p="http://schemas.openxmlformats.org/presentationml/2006/main">
  <p:tag name="INKNOEBUTTONMODEL" val="{&quot;ActivityType&quot;:1,&quot;OptionCount&quot;:4,&quot;WcOptionCount&quot;:10,&quot;HasMultipleSubmission&quot;:true,&quot;HasAutoStop&quot;:true,&quot;HasMinimizeMode&quot;:true,&quot;TimerValue&quot;:&quot;00:30&quot;,&quot;HasAutoStart&quot;:false,&quot;HasCorrectAnswers&quot;:true,&quot;McqAnswers&quot;:[&quot;A&quot;,&quot;B&quot;],&quot;ActivityId&quot;:&quot;mcq20211013012902364881&quot;,&quot;IaMcqCompetition&quot;:true,&quot;IsAnonymous&quot;:false,&quot;AutoAdvance&quot;:false,&quot;IsCompetitionMode&quot;:true}"/>
  <p:tag name="ANSWERS" val="true"/>
</p:tagLst>
</file>

<file path=ppt/tags/tag7.xml><?xml version="1.0" encoding="utf-8"?>
<p:tagLst xmlns:a="http://schemas.openxmlformats.org/drawingml/2006/main" xmlns:r="http://schemas.openxmlformats.org/officeDocument/2006/relationships" xmlns:p="http://schemas.openxmlformats.org/presentationml/2006/main">
  <p:tag name="INKNOEBUTTONMODEL" val="{&quot;ActivityType&quot;:1,&quot;OptionCount&quot;:4,&quot;WcOptionCount&quot;:10,&quot;HasMultipleSubmission&quot;:true,&quot;HasAutoStop&quot;:true,&quot;HasMinimizeMode&quot;:true,&quot;TimerValue&quot;:&quot;00:30&quot;,&quot;HasAutoStart&quot;:false,&quot;HasCorrectAnswers&quot;:true,&quot;McqAnswers&quot;:[&quot;B&quot;,&quot;D&quot;],&quot;ActivityId&quot;:&quot;mcq20211013012904188888&quot;,&quot;IaMcqCompetition&quot;:true,&quot;IsAnonymous&quot;:false,&quot;AutoAdvance&quot;:false,&quot;IsCompetitionMode&quot;:true}"/>
  <p:tag name="ANSWERS" val="true"/>
</p:tagLst>
</file>

<file path=ppt/theme/theme1.xml><?xml version="1.0" encoding="utf-8"?>
<a:theme xmlns:a="http://schemas.openxmlformats.org/drawingml/2006/main" name="GENARAL LAYOUTS">
  <a:themeElements>
    <a:clrScheme name="VIVID - Color 03">
      <a:dk1>
        <a:srgbClr val="171C30"/>
      </a:dk1>
      <a:lt1>
        <a:srgbClr val="FFFFFF"/>
      </a:lt1>
      <a:dk2>
        <a:srgbClr val="858591"/>
      </a:dk2>
      <a:lt2>
        <a:srgbClr val="F2F2F5"/>
      </a:lt2>
      <a:accent1>
        <a:srgbClr val="66CCFF"/>
      </a:accent1>
      <a:accent2>
        <a:srgbClr val="67A8FF"/>
      </a:accent2>
      <a:accent3>
        <a:srgbClr val="6784FF"/>
      </a:accent3>
      <a:accent4>
        <a:srgbClr val="6E67FF"/>
      </a:accent4>
      <a:accent5>
        <a:srgbClr val="9267FF"/>
      </a:accent5>
      <a:accent6>
        <a:srgbClr val="B767FF"/>
      </a:accent6>
      <a:hlink>
        <a:srgbClr val="6E67FF"/>
      </a:hlink>
      <a:folHlink>
        <a:srgbClr val="B767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hange Voyage">
      <a:dk1>
        <a:srgbClr val="75707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NARAL LAYOUTS">
  <a:themeElements>
    <a:clrScheme name="VIVID - Color 03">
      <a:dk1>
        <a:srgbClr val="171C30"/>
      </a:dk1>
      <a:lt1>
        <a:srgbClr val="FFFFFF"/>
      </a:lt1>
      <a:dk2>
        <a:srgbClr val="858591"/>
      </a:dk2>
      <a:lt2>
        <a:srgbClr val="F2F2F5"/>
      </a:lt2>
      <a:accent1>
        <a:srgbClr val="66CCFF"/>
      </a:accent1>
      <a:accent2>
        <a:srgbClr val="67A8FF"/>
      </a:accent2>
      <a:accent3>
        <a:srgbClr val="6784FF"/>
      </a:accent3>
      <a:accent4>
        <a:srgbClr val="6E67FF"/>
      </a:accent4>
      <a:accent5>
        <a:srgbClr val="9267FF"/>
      </a:accent5>
      <a:accent6>
        <a:srgbClr val="B767FF"/>
      </a:accent6>
      <a:hlink>
        <a:srgbClr val="6E67FF"/>
      </a:hlink>
      <a:folHlink>
        <a:srgbClr val="B767FF"/>
      </a:folHlink>
    </a:clrScheme>
    <a:fontScheme name="Sourse Sans Pro">
      <a:majorFont>
        <a:latin typeface="Source Sans Pro Black"/>
        <a:ea typeface=""/>
        <a:cs typeface=""/>
      </a:majorFont>
      <a:minorFont>
        <a:latin typeface="Source Sans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cap="sq">
          <a:solidFill>
            <a:schemeClr val="accent4"/>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808</TotalTime>
  <Words>2035</Words>
  <Application>Microsoft Office PowerPoint</Application>
  <PresentationFormat>Custom</PresentationFormat>
  <Paragraphs>339</Paragraphs>
  <Slides>53</Slides>
  <Notes>44</Notes>
  <HiddenSlides>14</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53</vt:i4>
      </vt:variant>
    </vt:vector>
  </HeadingPairs>
  <TitlesOfParts>
    <vt:vector size="65" baseType="lpstr">
      <vt:lpstr>Calibri</vt:lpstr>
      <vt:lpstr>Wingdings</vt:lpstr>
      <vt:lpstr>Arial</vt:lpstr>
      <vt:lpstr>Source Sans Pro</vt:lpstr>
      <vt:lpstr>Poppins</vt:lpstr>
      <vt:lpstr>Source Sans Pro Black</vt:lpstr>
      <vt:lpstr>Poppins Black</vt:lpstr>
      <vt:lpstr>Poppins SemiBold</vt:lpstr>
      <vt:lpstr>Poppins Light</vt:lpstr>
      <vt:lpstr>GENARAL LAYOUTS</vt:lpstr>
      <vt:lpstr>1_Office Theme</vt:lpstr>
      <vt:lpstr>1_GENARAL LAYOUTS</vt:lpstr>
      <vt:lpstr>PowerPoint Presentation</vt:lpstr>
      <vt:lpstr>Programme Outline</vt:lpstr>
      <vt:lpstr>Quiz competition at the end…ATTRACTIVE Prizes to be won!</vt:lpstr>
      <vt:lpstr>Programme Outline</vt:lpstr>
      <vt:lpstr>Engaging Adult Learners in a Vibrant Learning Classroom</vt:lpstr>
      <vt:lpstr>About Our Host</vt:lpstr>
      <vt:lpstr>About Our Guest Speaker</vt:lpstr>
      <vt:lpstr>Engaging Adult Learners in a Vibrant Learning Classroom</vt:lpstr>
      <vt:lpstr>About Me</vt:lpstr>
      <vt:lpstr>About Me</vt:lpstr>
      <vt:lpstr>About Me</vt:lpstr>
      <vt:lpstr>About Me</vt:lpstr>
      <vt:lpstr>About Me</vt:lpstr>
      <vt:lpstr>PowerPoint Presentation</vt:lpstr>
      <vt:lpstr>Who &amp; What I Teach</vt:lpstr>
      <vt:lpstr>PowerPoint Presentation</vt:lpstr>
      <vt:lpstr>In The Beginning…</vt:lpstr>
      <vt:lpstr>PowerPoint Presentation</vt:lpstr>
      <vt:lpstr>The Issue…</vt:lpstr>
      <vt:lpstr>PowerPoint Presentation</vt:lpstr>
      <vt:lpstr>Then How?</vt:lpstr>
      <vt:lpstr>Now…</vt:lpstr>
      <vt:lpstr>The Old…</vt:lpstr>
      <vt:lpstr>PowerPoint Presentation</vt:lpstr>
      <vt:lpstr>PowerPoint Presentation</vt:lpstr>
      <vt:lpstr>PowerPoint Presentation</vt:lpstr>
      <vt:lpstr>Application of ClassPoint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Summary…</vt:lpstr>
      <vt:lpstr>In Summary…</vt:lpstr>
      <vt:lpstr>Live Q&amp;A</vt:lpstr>
      <vt:lpstr>Quiz Competition…</vt:lpstr>
      <vt:lpstr>ATTRACTIVE Prizes!</vt:lpstr>
      <vt:lpstr>Instructions</vt:lpstr>
      <vt:lpstr>Qn 1. What does the “C” in the ARCS model stand for?</vt:lpstr>
      <vt:lpstr>Qn 2. Which edtech tool was used for audience engagement in this webinar?</vt:lpstr>
      <vt:lpstr>PowerPoint Presentation</vt:lpstr>
      <vt:lpstr>Qn 3. Which features of the edtech tool were used by Dr Yong in this webinar? (You may choose more than one option)</vt:lpstr>
      <vt:lpstr>PowerPoint Presentation</vt:lpstr>
      <vt:lpstr>Qn 4. According to Dr Yong which are the TWO essential “ingredients” for learning to stick?</vt:lpstr>
      <vt:lpstr>Winners…</vt:lpstr>
      <vt:lpstr>Let’s Connect</vt:lpstr>
      <vt:lpstr>We Would LOVE to Hear Your Views!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INKNOE EDU</dc:creator>
  <cp:lastModifiedBy>Hsin Ning Yong</cp:lastModifiedBy>
  <cp:revision>45</cp:revision>
  <cp:lastPrinted>2021-10-15T05:35:04Z</cp:lastPrinted>
  <dcterms:created xsi:type="dcterms:W3CDTF">2019-10-17T21:41:43Z</dcterms:created>
  <dcterms:modified xsi:type="dcterms:W3CDTF">2021-10-15T08:07:40Z</dcterms:modified>
</cp:coreProperties>
</file>