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9" r:id="rId13"/>
    <p:sldId id="29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unito Light" panose="020F0302020204030204" pitchFamily="34" charset="0"/>
      <p:regular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Poppins Medium" pitchFamily="2" charset="77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A24AE-2E97-EE4D-932D-C1BB6AFC403E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5ABCB-7E7B-E44F-BF78-52C16DFB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0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21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44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43.tif"/><Relationship Id="rId17" Type="http://schemas.openxmlformats.org/officeDocument/2006/relationships/image" Target="../media/image48.tif"/><Relationship Id="rId2" Type="http://schemas.openxmlformats.org/officeDocument/2006/relationships/image" Target="../media/image41.png"/><Relationship Id="rId16" Type="http://schemas.openxmlformats.org/officeDocument/2006/relationships/image" Target="../media/image47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42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46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49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45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9847"/>
            <a:ext cx="19939491" cy="11215964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81" b="-92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1699469"/>
            <a:ext cx="7687697" cy="7483098"/>
          </a:xfrm>
          <a:custGeom>
            <a:avLst/>
            <a:gdLst/>
            <a:ahLst/>
            <a:cxnLst/>
            <a:rect l="l" t="t" r="r" b="b"/>
            <a:pathLst>
              <a:path w="7687697" h="7483098">
                <a:moveTo>
                  <a:pt x="0" y="0"/>
                </a:moveTo>
                <a:lnTo>
                  <a:pt x="7687697" y="0"/>
                </a:lnTo>
                <a:lnTo>
                  <a:pt x="7687697" y="7483097"/>
                </a:lnTo>
                <a:lnTo>
                  <a:pt x="0" y="748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7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608057">
            <a:off x="6689587" y="-218072"/>
            <a:ext cx="5640552" cy="5138663"/>
          </a:xfrm>
          <a:custGeom>
            <a:avLst/>
            <a:gdLst/>
            <a:ahLst/>
            <a:cxnLst/>
            <a:rect l="l" t="t" r="r" b="b"/>
            <a:pathLst>
              <a:path w="5640552" h="5138663">
                <a:moveTo>
                  <a:pt x="0" y="0"/>
                </a:moveTo>
                <a:lnTo>
                  <a:pt x="5640552" y="0"/>
                </a:lnTo>
                <a:lnTo>
                  <a:pt x="5640552" y="5138662"/>
                </a:lnTo>
                <a:lnTo>
                  <a:pt x="0" y="5138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48403">
            <a:off x="5016994" y="2658539"/>
            <a:ext cx="295239" cy="311372"/>
          </a:xfrm>
          <a:custGeom>
            <a:avLst/>
            <a:gdLst/>
            <a:ahLst/>
            <a:cxnLst/>
            <a:rect l="l" t="t" r="r" b="b"/>
            <a:pathLst>
              <a:path w="295239" h="311372">
                <a:moveTo>
                  <a:pt x="0" y="0"/>
                </a:moveTo>
                <a:lnTo>
                  <a:pt x="295239" y="0"/>
                </a:lnTo>
                <a:lnTo>
                  <a:pt x="295239" y="311372"/>
                </a:lnTo>
                <a:lnTo>
                  <a:pt x="0" y="311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248403">
            <a:off x="14224049" y="1086383"/>
            <a:ext cx="295239" cy="311372"/>
          </a:xfrm>
          <a:custGeom>
            <a:avLst/>
            <a:gdLst/>
            <a:ahLst/>
            <a:cxnLst/>
            <a:rect l="l" t="t" r="r" b="b"/>
            <a:pathLst>
              <a:path w="295239" h="311372">
                <a:moveTo>
                  <a:pt x="0" y="0"/>
                </a:moveTo>
                <a:lnTo>
                  <a:pt x="295239" y="0"/>
                </a:lnTo>
                <a:lnTo>
                  <a:pt x="295239" y="311372"/>
                </a:lnTo>
                <a:lnTo>
                  <a:pt x="0" y="311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343074">
            <a:off x="12906920" y="8125788"/>
            <a:ext cx="600785" cy="633615"/>
          </a:xfrm>
          <a:custGeom>
            <a:avLst/>
            <a:gdLst/>
            <a:ahLst/>
            <a:cxnLst/>
            <a:rect l="l" t="t" r="r" b="b"/>
            <a:pathLst>
              <a:path w="600785" h="633615">
                <a:moveTo>
                  <a:pt x="0" y="0"/>
                </a:moveTo>
                <a:lnTo>
                  <a:pt x="600785" y="0"/>
                </a:lnTo>
                <a:lnTo>
                  <a:pt x="600785" y="633615"/>
                </a:lnTo>
                <a:lnTo>
                  <a:pt x="0" y="633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073001">
            <a:off x="2669857" y="6147995"/>
            <a:ext cx="397112" cy="418812"/>
          </a:xfrm>
          <a:custGeom>
            <a:avLst/>
            <a:gdLst/>
            <a:ahLst/>
            <a:cxnLst/>
            <a:rect l="l" t="t" r="r" b="b"/>
            <a:pathLst>
              <a:path w="397112" h="418812">
                <a:moveTo>
                  <a:pt x="0" y="0"/>
                </a:moveTo>
                <a:lnTo>
                  <a:pt x="397112" y="0"/>
                </a:lnTo>
                <a:lnTo>
                  <a:pt x="397112" y="418812"/>
                </a:lnTo>
                <a:lnTo>
                  <a:pt x="0" y="418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B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05920" y="4687511"/>
            <a:ext cx="9069239" cy="9060838"/>
            <a:chOff x="0" y="0"/>
            <a:chExt cx="12092319" cy="12081118"/>
          </a:xfrm>
        </p:grpSpPr>
        <p:sp>
          <p:nvSpPr>
            <p:cNvPr id="3" name="Freeform 3"/>
            <p:cNvSpPr/>
            <p:nvPr/>
          </p:nvSpPr>
          <p:spPr>
            <a:xfrm rot="-8699903">
              <a:off x="1024647" y="3070839"/>
              <a:ext cx="10043026" cy="6739399"/>
            </a:xfrm>
            <a:custGeom>
              <a:avLst/>
              <a:gdLst/>
              <a:ahLst/>
              <a:cxnLst/>
              <a:rect l="l" t="t" r="r" b="b"/>
              <a:pathLst>
                <a:path w="10043026" h="6739399">
                  <a:moveTo>
                    <a:pt x="0" y="0"/>
                  </a:moveTo>
                  <a:lnTo>
                    <a:pt x="10043026" y="0"/>
                  </a:lnTo>
                  <a:lnTo>
                    <a:pt x="10043026" y="6739399"/>
                  </a:lnTo>
                  <a:lnTo>
                    <a:pt x="0" y="6739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511857">
              <a:off x="5340033" y="1415579"/>
              <a:ext cx="1992981" cy="2422239"/>
            </a:xfrm>
            <a:custGeom>
              <a:avLst/>
              <a:gdLst/>
              <a:ahLst/>
              <a:cxnLst/>
              <a:rect l="l" t="t" r="r" b="b"/>
              <a:pathLst>
                <a:path w="1992981" h="2422239">
                  <a:moveTo>
                    <a:pt x="0" y="0"/>
                  </a:moveTo>
                  <a:lnTo>
                    <a:pt x="1992981" y="0"/>
                  </a:lnTo>
                  <a:lnTo>
                    <a:pt x="1992981" y="2422238"/>
                  </a:lnTo>
                  <a:lnTo>
                    <a:pt x="0" y="2422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138513">
              <a:off x="8216096" y="3853685"/>
              <a:ext cx="1611986" cy="1959182"/>
            </a:xfrm>
            <a:custGeom>
              <a:avLst/>
              <a:gdLst/>
              <a:ahLst/>
              <a:cxnLst/>
              <a:rect l="l" t="t" r="r" b="b"/>
              <a:pathLst>
                <a:path w="1611986" h="1959182">
                  <a:moveTo>
                    <a:pt x="0" y="0"/>
                  </a:moveTo>
                  <a:lnTo>
                    <a:pt x="1611986" y="0"/>
                  </a:lnTo>
                  <a:lnTo>
                    <a:pt x="1611986" y="1959182"/>
                  </a:lnTo>
                  <a:lnTo>
                    <a:pt x="0" y="1959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402534">
              <a:off x="5725748" y="4652003"/>
              <a:ext cx="1441762" cy="1752296"/>
            </a:xfrm>
            <a:custGeom>
              <a:avLst/>
              <a:gdLst/>
              <a:ahLst/>
              <a:cxnLst/>
              <a:rect l="l" t="t" r="r" b="b"/>
              <a:pathLst>
                <a:path w="1441762" h="1752296">
                  <a:moveTo>
                    <a:pt x="0" y="0"/>
                  </a:moveTo>
                  <a:lnTo>
                    <a:pt x="1441762" y="0"/>
                  </a:lnTo>
                  <a:lnTo>
                    <a:pt x="1441762" y="1752296"/>
                  </a:lnTo>
                  <a:lnTo>
                    <a:pt x="0" y="1752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9269">
              <a:off x="8029659" y="769745"/>
              <a:ext cx="1594624" cy="1778891"/>
            </a:xfrm>
            <a:custGeom>
              <a:avLst/>
              <a:gdLst/>
              <a:ahLst/>
              <a:cxnLst/>
              <a:rect l="l" t="t" r="r" b="b"/>
              <a:pathLst>
                <a:path w="1594624" h="1778891">
                  <a:moveTo>
                    <a:pt x="0" y="0"/>
                  </a:moveTo>
                  <a:lnTo>
                    <a:pt x="1594624" y="0"/>
                  </a:lnTo>
                  <a:lnTo>
                    <a:pt x="1594624" y="1778891"/>
                  </a:lnTo>
                  <a:lnTo>
                    <a:pt x="0" y="1778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1406566" y="3679353"/>
              <a:ext cx="211735" cy="21173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628328" y="0"/>
              <a:ext cx="211735" cy="21173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-273340" y="9611076"/>
            <a:ext cx="18834679" cy="971422"/>
            <a:chOff x="0" y="0"/>
            <a:chExt cx="25112906" cy="1295229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25112906" cy="1295229"/>
            </a:xfrm>
            <a:prstGeom prst="rect">
              <a:avLst/>
            </a:prstGeom>
            <a:solidFill>
              <a:srgbClr val="05070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234524" y="263502"/>
              <a:ext cx="10142329" cy="355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79"/>
                </a:lnSpc>
              </a:pPr>
              <a:r>
                <a:rPr lang="en-US" sz="1700" spc="102">
                  <a:solidFill>
                    <a:srgbClr val="FFFFFF"/>
                  </a:solidFill>
                  <a:latin typeface="Nunito Light"/>
                </a:rPr>
                <a:t>Teddy's Donut Cafe | Summer 2020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30434">
            <a:off x="15605806" y="-984278"/>
            <a:ext cx="3306987" cy="6012704"/>
            <a:chOff x="0" y="0"/>
            <a:chExt cx="4409316" cy="8016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09313" cy="8016875"/>
            </a:xfrm>
            <a:custGeom>
              <a:avLst/>
              <a:gdLst/>
              <a:ahLst/>
              <a:cxnLst/>
              <a:rect l="l" t="t" r="r" b="b"/>
              <a:pathLst>
                <a:path w="4409313" h="8016875">
                  <a:moveTo>
                    <a:pt x="0" y="0"/>
                  </a:moveTo>
                  <a:lnTo>
                    <a:pt x="4409313" y="0"/>
                  </a:lnTo>
                  <a:lnTo>
                    <a:pt x="4409313" y="8016875"/>
                  </a:lnTo>
                  <a:lnTo>
                    <a:pt x="0" y="801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" r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851796">
            <a:off x="16735961" y="3051656"/>
            <a:ext cx="2058426" cy="4960064"/>
            <a:chOff x="0" y="0"/>
            <a:chExt cx="2744568" cy="66134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44597" cy="6613398"/>
            </a:xfrm>
            <a:custGeom>
              <a:avLst/>
              <a:gdLst/>
              <a:ahLst/>
              <a:cxnLst/>
              <a:rect l="l" t="t" r="r" b="b"/>
              <a:pathLst>
                <a:path w="2744597" h="6613398">
                  <a:moveTo>
                    <a:pt x="0" y="0"/>
                  </a:moveTo>
                  <a:lnTo>
                    <a:pt x="2744597" y="0"/>
                  </a:lnTo>
                  <a:lnTo>
                    <a:pt x="2744597" y="6613398"/>
                  </a:lnTo>
                  <a:lnTo>
                    <a:pt x="0" y="66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087667" y="8249212"/>
            <a:ext cx="1780744" cy="3798921"/>
            <a:chOff x="0" y="0"/>
            <a:chExt cx="2374325" cy="5065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4265" cy="5065268"/>
            </a:xfrm>
            <a:custGeom>
              <a:avLst/>
              <a:gdLst/>
              <a:ahLst/>
              <a:cxnLst/>
              <a:rect l="l" t="t" r="r" b="b"/>
              <a:pathLst>
                <a:path w="2374265" h="5065268">
                  <a:moveTo>
                    <a:pt x="0" y="0"/>
                  </a:moveTo>
                  <a:lnTo>
                    <a:pt x="2374265" y="0"/>
                  </a:lnTo>
                  <a:lnTo>
                    <a:pt x="2374265" y="5065268"/>
                  </a:lnTo>
                  <a:lnTo>
                    <a:pt x="0" y="5065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0" r="-2" b="-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6619952">
            <a:off x="12994514" y="8069164"/>
            <a:ext cx="2754185" cy="5007610"/>
            <a:chOff x="0" y="0"/>
            <a:chExt cx="3672247" cy="66768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205" cy="6676771"/>
            </a:xfrm>
            <a:custGeom>
              <a:avLst/>
              <a:gdLst/>
              <a:ahLst/>
              <a:cxnLst/>
              <a:rect l="l" t="t" r="r" b="b"/>
              <a:pathLst>
                <a:path w="3672205" h="6676771">
                  <a:moveTo>
                    <a:pt x="0" y="0"/>
                  </a:moveTo>
                  <a:lnTo>
                    <a:pt x="3672205" y="0"/>
                  </a:lnTo>
                  <a:lnTo>
                    <a:pt x="3672205" y="6676771"/>
                  </a:lnTo>
                  <a:lnTo>
                    <a:pt x="0" y="6676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" r="-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9517082">
            <a:off x="15250885" y="4624479"/>
            <a:ext cx="2960284" cy="5382335"/>
            <a:chOff x="0" y="0"/>
            <a:chExt cx="3947045" cy="71764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47033" cy="7176389"/>
            </a:xfrm>
            <a:custGeom>
              <a:avLst/>
              <a:gdLst/>
              <a:ahLst/>
              <a:cxnLst/>
              <a:rect l="l" t="t" r="r" b="b"/>
              <a:pathLst>
                <a:path w="3947033" h="7176389">
                  <a:moveTo>
                    <a:pt x="0" y="0"/>
                  </a:moveTo>
                  <a:lnTo>
                    <a:pt x="3947033" y="0"/>
                  </a:lnTo>
                  <a:lnTo>
                    <a:pt x="3947033" y="7176389"/>
                  </a:lnTo>
                  <a:lnTo>
                    <a:pt x="0" y="7176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" r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7089943">
            <a:off x="6642443" y="-2188265"/>
            <a:ext cx="1780744" cy="3798921"/>
            <a:chOff x="0" y="0"/>
            <a:chExt cx="2374325" cy="506522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2374265" cy="5065268"/>
            </a:xfrm>
            <a:custGeom>
              <a:avLst/>
              <a:gdLst/>
              <a:ahLst/>
              <a:cxnLst/>
              <a:rect l="l" t="t" r="r" b="b"/>
              <a:pathLst>
                <a:path w="2374265" h="5065268">
                  <a:moveTo>
                    <a:pt x="2374265" y="0"/>
                  </a:moveTo>
                  <a:lnTo>
                    <a:pt x="0" y="0"/>
                  </a:lnTo>
                  <a:lnTo>
                    <a:pt x="0" y="5065268"/>
                  </a:lnTo>
                  <a:lnTo>
                    <a:pt x="2374265" y="5065268"/>
                  </a:lnTo>
                  <a:lnTo>
                    <a:pt x="2374265" y="0"/>
                  </a:lnTo>
                  <a:close/>
                </a:path>
              </a:pathLst>
            </a:custGeom>
            <a:blipFill>
              <a:blip r:embed="rId4"/>
              <a:stretch>
                <a:fillRect t="-50" r="-2" b="-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4285830">
            <a:off x="3084973" y="-3009699"/>
            <a:ext cx="2924308" cy="5316924"/>
            <a:chOff x="0" y="0"/>
            <a:chExt cx="3899077" cy="70892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027" cy="7089267"/>
            </a:xfrm>
            <a:custGeom>
              <a:avLst/>
              <a:gdLst/>
              <a:ahLst/>
              <a:cxnLst/>
              <a:rect l="l" t="t" r="r" b="b"/>
              <a:pathLst>
                <a:path w="3899027" h="7089267">
                  <a:moveTo>
                    <a:pt x="0" y="0"/>
                  </a:moveTo>
                  <a:lnTo>
                    <a:pt x="3899027" y="0"/>
                  </a:lnTo>
                  <a:lnTo>
                    <a:pt x="3899027" y="7089267"/>
                  </a:lnTo>
                  <a:lnTo>
                    <a:pt x="0" y="70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" r="-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1353134">
            <a:off x="14493671" y="7332175"/>
            <a:ext cx="5514340" cy="4039254"/>
            <a:chOff x="0" y="0"/>
            <a:chExt cx="7352453" cy="53856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52411" cy="5385689"/>
            </a:xfrm>
            <a:custGeom>
              <a:avLst/>
              <a:gdLst/>
              <a:ahLst/>
              <a:cxnLst/>
              <a:rect l="l" t="t" r="r" b="b"/>
              <a:pathLst>
                <a:path w="7352411" h="5385689">
                  <a:moveTo>
                    <a:pt x="0" y="0"/>
                  </a:moveTo>
                  <a:lnTo>
                    <a:pt x="7352411" y="0"/>
                  </a:lnTo>
                  <a:lnTo>
                    <a:pt x="7352411" y="5385689"/>
                  </a:lnTo>
                  <a:lnTo>
                    <a:pt x="0" y="5385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" r="-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-9067241">
            <a:off x="-1090182" y="4668955"/>
            <a:ext cx="2886067" cy="5247394"/>
            <a:chOff x="0" y="0"/>
            <a:chExt cx="3848089" cy="69965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48100" cy="6996557"/>
            </a:xfrm>
            <a:custGeom>
              <a:avLst/>
              <a:gdLst/>
              <a:ahLst/>
              <a:cxnLst/>
              <a:rect l="l" t="t" r="r" b="b"/>
              <a:pathLst>
                <a:path w="3848100" h="6996557">
                  <a:moveTo>
                    <a:pt x="0" y="0"/>
                  </a:moveTo>
                  <a:lnTo>
                    <a:pt x="3848100" y="0"/>
                  </a:lnTo>
                  <a:lnTo>
                    <a:pt x="3848100" y="6996557"/>
                  </a:lnTo>
                  <a:lnTo>
                    <a:pt x="0" y="6996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" r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4285830">
            <a:off x="1975666" y="6862066"/>
            <a:ext cx="3114872" cy="5663404"/>
            <a:chOff x="0" y="0"/>
            <a:chExt cx="4153163" cy="75512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53154" cy="7551166"/>
            </a:xfrm>
            <a:custGeom>
              <a:avLst/>
              <a:gdLst/>
              <a:ahLst/>
              <a:cxnLst/>
              <a:rect l="l" t="t" r="r" b="b"/>
              <a:pathLst>
                <a:path w="4153154" h="7551166">
                  <a:moveTo>
                    <a:pt x="0" y="0"/>
                  </a:moveTo>
                  <a:lnTo>
                    <a:pt x="4153154" y="0"/>
                  </a:lnTo>
                  <a:lnTo>
                    <a:pt x="4153154" y="7551166"/>
                  </a:lnTo>
                  <a:lnTo>
                    <a:pt x="0" y="7551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" r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 rot="2069881">
            <a:off x="-1639914" y="7476923"/>
            <a:ext cx="5526568" cy="4048211"/>
            <a:chOff x="0" y="0"/>
            <a:chExt cx="7368757" cy="5397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68794" cy="5397627"/>
            </a:xfrm>
            <a:custGeom>
              <a:avLst/>
              <a:gdLst/>
              <a:ahLst/>
              <a:cxnLst/>
              <a:rect l="l" t="t" r="r" b="b"/>
              <a:pathLst>
                <a:path w="7368794" h="5397627">
                  <a:moveTo>
                    <a:pt x="0" y="0"/>
                  </a:moveTo>
                  <a:lnTo>
                    <a:pt x="7368794" y="0"/>
                  </a:lnTo>
                  <a:lnTo>
                    <a:pt x="7368794" y="5397627"/>
                  </a:lnTo>
                  <a:lnTo>
                    <a:pt x="0" y="5397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" r="-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 rot="8990574">
            <a:off x="151385" y="2062773"/>
            <a:ext cx="2058426" cy="4960064"/>
            <a:chOff x="0" y="0"/>
            <a:chExt cx="2744568" cy="66134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44597" cy="6613398"/>
            </a:xfrm>
            <a:custGeom>
              <a:avLst/>
              <a:gdLst/>
              <a:ahLst/>
              <a:cxnLst/>
              <a:rect l="l" t="t" r="r" b="b"/>
              <a:pathLst>
                <a:path w="2744597" h="6613398">
                  <a:moveTo>
                    <a:pt x="0" y="0"/>
                  </a:moveTo>
                  <a:lnTo>
                    <a:pt x="2744597" y="0"/>
                  </a:lnTo>
                  <a:lnTo>
                    <a:pt x="2744597" y="6613398"/>
                  </a:lnTo>
                  <a:lnTo>
                    <a:pt x="0" y="66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440404">
            <a:off x="-128586" y="242613"/>
            <a:ext cx="2905383" cy="5282514"/>
            <a:chOff x="0" y="0"/>
            <a:chExt cx="3873844" cy="704335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873881" cy="7043293"/>
            </a:xfrm>
            <a:custGeom>
              <a:avLst/>
              <a:gdLst/>
              <a:ahLst/>
              <a:cxnLst/>
              <a:rect l="l" t="t" r="r" b="b"/>
              <a:pathLst>
                <a:path w="3873881" h="7043293">
                  <a:moveTo>
                    <a:pt x="0" y="0"/>
                  </a:moveTo>
                  <a:lnTo>
                    <a:pt x="3873881" y="0"/>
                  </a:lnTo>
                  <a:lnTo>
                    <a:pt x="3873881" y="7043293"/>
                  </a:lnTo>
                  <a:lnTo>
                    <a:pt x="0" y="7043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" r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 rot="9308390">
            <a:off x="-1386657" y="-857003"/>
            <a:ext cx="5357134" cy="3924101"/>
            <a:chOff x="0" y="0"/>
            <a:chExt cx="7142845" cy="523213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142861" cy="5232146"/>
            </a:xfrm>
            <a:custGeom>
              <a:avLst/>
              <a:gdLst/>
              <a:ahLst/>
              <a:cxnLst/>
              <a:rect l="l" t="t" r="r" b="b"/>
              <a:pathLst>
                <a:path w="7142861" h="5232146">
                  <a:moveTo>
                    <a:pt x="0" y="0"/>
                  </a:moveTo>
                  <a:lnTo>
                    <a:pt x="7142861" y="0"/>
                  </a:lnTo>
                  <a:lnTo>
                    <a:pt x="7142861" y="5232146"/>
                  </a:lnTo>
                  <a:lnTo>
                    <a:pt x="0" y="5232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" r="-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 rot="-5805713">
            <a:off x="11246640" y="-2401368"/>
            <a:ext cx="2058426" cy="4960064"/>
            <a:chOff x="0" y="0"/>
            <a:chExt cx="2744568" cy="66134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744597" cy="6613398"/>
            </a:xfrm>
            <a:custGeom>
              <a:avLst/>
              <a:gdLst/>
              <a:ahLst/>
              <a:cxnLst/>
              <a:rect l="l" t="t" r="r" b="b"/>
              <a:pathLst>
                <a:path w="2744597" h="6613398">
                  <a:moveTo>
                    <a:pt x="0" y="0"/>
                  </a:moveTo>
                  <a:lnTo>
                    <a:pt x="2744597" y="0"/>
                  </a:lnTo>
                  <a:lnTo>
                    <a:pt x="2744597" y="6613398"/>
                  </a:lnTo>
                  <a:lnTo>
                    <a:pt x="0" y="66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 rot="7209739">
            <a:off x="13036176" y="-1801994"/>
            <a:ext cx="2775089" cy="5045616"/>
            <a:chOff x="0" y="0"/>
            <a:chExt cx="3700119" cy="672748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700145" cy="6727444"/>
            </a:xfrm>
            <a:custGeom>
              <a:avLst/>
              <a:gdLst/>
              <a:ahLst/>
              <a:cxnLst/>
              <a:rect l="l" t="t" r="r" b="b"/>
              <a:pathLst>
                <a:path w="3700145" h="6727444">
                  <a:moveTo>
                    <a:pt x="0" y="0"/>
                  </a:moveTo>
                  <a:lnTo>
                    <a:pt x="3700145" y="0"/>
                  </a:lnTo>
                  <a:lnTo>
                    <a:pt x="3700145" y="6727444"/>
                  </a:lnTo>
                  <a:lnTo>
                    <a:pt x="0" y="6727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" r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 rot="-9599813">
            <a:off x="14231787" y="-1496838"/>
            <a:ext cx="6055025" cy="4435306"/>
            <a:chOff x="0" y="0"/>
            <a:chExt cx="8073367" cy="591374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073390" cy="5913755"/>
            </a:xfrm>
            <a:custGeom>
              <a:avLst/>
              <a:gdLst/>
              <a:ahLst/>
              <a:cxnLst/>
              <a:rect l="l" t="t" r="r" b="b"/>
              <a:pathLst>
                <a:path w="8073390" h="5913755">
                  <a:moveTo>
                    <a:pt x="0" y="0"/>
                  </a:moveTo>
                  <a:lnTo>
                    <a:pt x="8073390" y="0"/>
                  </a:lnTo>
                  <a:lnTo>
                    <a:pt x="8073390" y="5913755"/>
                  </a:lnTo>
                  <a:lnTo>
                    <a:pt x="0" y="5913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" r="-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5334174">
            <a:off x="5145666" y="7854777"/>
            <a:ext cx="2058426" cy="4960064"/>
            <a:chOff x="0" y="0"/>
            <a:chExt cx="2744568" cy="661341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44597" cy="6613398"/>
            </a:xfrm>
            <a:custGeom>
              <a:avLst/>
              <a:gdLst/>
              <a:ahLst/>
              <a:cxnLst/>
              <a:rect l="l" t="t" r="r" b="b"/>
              <a:pathLst>
                <a:path w="2744597" h="6613398">
                  <a:moveTo>
                    <a:pt x="0" y="0"/>
                  </a:moveTo>
                  <a:lnTo>
                    <a:pt x="2744597" y="0"/>
                  </a:lnTo>
                  <a:lnTo>
                    <a:pt x="2744597" y="6613398"/>
                  </a:lnTo>
                  <a:lnTo>
                    <a:pt x="0" y="66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02700">
            <a:off x="9868923" y="-1628903"/>
            <a:ext cx="5204938" cy="4313592"/>
            <a:chOff x="0" y="0"/>
            <a:chExt cx="6939917" cy="5751456"/>
          </a:xfrm>
        </p:grpSpPr>
        <p:sp>
          <p:nvSpPr>
            <p:cNvPr id="3" name="Freeform 3"/>
            <p:cNvSpPr/>
            <p:nvPr/>
          </p:nvSpPr>
          <p:spPr>
            <a:xfrm flipV="1">
              <a:off x="0" y="0"/>
              <a:ext cx="6939915" cy="5751449"/>
            </a:xfrm>
            <a:custGeom>
              <a:avLst/>
              <a:gdLst/>
              <a:ahLst/>
              <a:cxnLst/>
              <a:rect l="l" t="t" r="r" b="b"/>
              <a:pathLst>
                <a:path w="6939915" h="5751449">
                  <a:moveTo>
                    <a:pt x="0" y="5751449"/>
                  </a:moveTo>
                  <a:lnTo>
                    <a:pt x="6939915" y="5751449"/>
                  </a:lnTo>
                  <a:lnTo>
                    <a:pt x="6939915" y="0"/>
                  </a:lnTo>
                  <a:lnTo>
                    <a:pt x="0" y="0"/>
                  </a:lnTo>
                  <a:lnTo>
                    <a:pt x="0" y="5751449"/>
                  </a:lnTo>
                  <a:close/>
                </a:path>
              </a:pathLst>
            </a:custGeom>
            <a:blipFill>
              <a:blip r:embed="rId2"/>
              <a:stretch>
                <a:fillRect t="-78" b="-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10073011">
            <a:off x="-999297" y="6624106"/>
            <a:ext cx="5204938" cy="4313592"/>
            <a:chOff x="0" y="0"/>
            <a:chExt cx="6939917" cy="57514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39915" cy="5751449"/>
            </a:xfrm>
            <a:custGeom>
              <a:avLst/>
              <a:gdLst/>
              <a:ahLst/>
              <a:cxnLst/>
              <a:rect l="l" t="t" r="r" b="b"/>
              <a:pathLst>
                <a:path w="6939915" h="5751449">
                  <a:moveTo>
                    <a:pt x="0" y="0"/>
                  </a:moveTo>
                  <a:lnTo>
                    <a:pt x="6939915" y="0"/>
                  </a:lnTo>
                  <a:lnTo>
                    <a:pt x="6939915" y="5751449"/>
                  </a:lnTo>
                  <a:lnTo>
                    <a:pt x="0" y="5751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" b="-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3483057">
            <a:off x="192839" y="7376129"/>
            <a:ext cx="3774922" cy="4934539"/>
            <a:chOff x="0" y="0"/>
            <a:chExt cx="5033229" cy="657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33264" cy="6579362"/>
            </a:xfrm>
            <a:custGeom>
              <a:avLst/>
              <a:gdLst/>
              <a:ahLst/>
              <a:cxnLst/>
              <a:rect l="l" t="t" r="r" b="b"/>
              <a:pathLst>
                <a:path w="5033264" h="6579362">
                  <a:moveTo>
                    <a:pt x="0" y="0"/>
                  </a:moveTo>
                  <a:lnTo>
                    <a:pt x="5033264" y="0"/>
                  </a:lnTo>
                  <a:lnTo>
                    <a:pt x="5033264" y="6579362"/>
                  </a:lnTo>
                  <a:lnTo>
                    <a:pt x="0" y="6579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9" b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8962974">
            <a:off x="2970061" y="7200603"/>
            <a:ext cx="5204938" cy="4313592"/>
            <a:chOff x="0" y="0"/>
            <a:chExt cx="6939917" cy="57514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39915" cy="5751449"/>
            </a:xfrm>
            <a:custGeom>
              <a:avLst/>
              <a:gdLst/>
              <a:ahLst/>
              <a:cxnLst/>
              <a:rect l="l" t="t" r="r" b="b"/>
              <a:pathLst>
                <a:path w="6939915" h="5751449">
                  <a:moveTo>
                    <a:pt x="0" y="0"/>
                  </a:moveTo>
                  <a:lnTo>
                    <a:pt x="6939915" y="0"/>
                  </a:lnTo>
                  <a:lnTo>
                    <a:pt x="6939915" y="5751449"/>
                  </a:lnTo>
                  <a:lnTo>
                    <a:pt x="0" y="5751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" b="-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3413299">
            <a:off x="4873104" y="6688856"/>
            <a:ext cx="1793163" cy="4320875"/>
            <a:chOff x="0" y="0"/>
            <a:chExt cx="2390884" cy="57611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90902" cy="5761228"/>
            </a:xfrm>
            <a:custGeom>
              <a:avLst/>
              <a:gdLst/>
              <a:ahLst/>
              <a:cxnLst/>
              <a:rect l="l" t="t" r="r" b="b"/>
              <a:pathLst>
                <a:path w="2390902" h="5761228">
                  <a:moveTo>
                    <a:pt x="0" y="0"/>
                  </a:moveTo>
                  <a:lnTo>
                    <a:pt x="2390902" y="0"/>
                  </a:lnTo>
                  <a:lnTo>
                    <a:pt x="2390902" y="5761228"/>
                  </a:lnTo>
                  <a:lnTo>
                    <a:pt x="0" y="57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" r="-17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1035667">
            <a:off x="13954324" y="6695062"/>
            <a:ext cx="5204938" cy="4313592"/>
            <a:chOff x="0" y="0"/>
            <a:chExt cx="6939917" cy="5751456"/>
          </a:xfrm>
        </p:grpSpPr>
        <p:sp>
          <p:nvSpPr>
            <p:cNvPr id="13" name="Freeform 13"/>
            <p:cNvSpPr/>
            <p:nvPr/>
          </p:nvSpPr>
          <p:spPr>
            <a:xfrm flipV="1">
              <a:off x="0" y="0"/>
              <a:ext cx="6939915" cy="5751449"/>
            </a:xfrm>
            <a:custGeom>
              <a:avLst/>
              <a:gdLst/>
              <a:ahLst/>
              <a:cxnLst/>
              <a:rect l="l" t="t" r="r" b="b"/>
              <a:pathLst>
                <a:path w="6939915" h="5751449">
                  <a:moveTo>
                    <a:pt x="0" y="5751449"/>
                  </a:moveTo>
                  <a:lnTo>
                    <a:pt x="6939915" y="5751449"/>
                  </a:lnTo>
                  <a:lnTo>
                    <a:pt x="6939915" y="0"/>
                  </a:lnTo>
                  <a:lnTo>
                    <a:pt x="0" y="0"/>
                  </a:lnTo>
                  <a:lnTo>
                    <a:pt x="0" y="5751449"/>
                  </a:lnTo>
                  <a:close/>
                </a:path>
              </a:pathLst>
            </a:custGeom>
            <a:blipFill>
              <a:blip r:embed="rId2"/>
              <a:stretch>
                <a:fillRect t="-78" b="-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4892411">
            <a:off x="13771467" y="6384589"/>
            <a:ext cx="3774922" cy="4934539"/>
            <a:chOff x="0" y="0"/>
            <a:chExt cx="5033229" cy="65793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33264" cy="6579362"/>
            </a:xfrm>
            <a:custGeom>
              <a:avLst/>
              <a:gdLst/>
              <a:ahLst/>
              <a:cxnLst/>
              <a:rect l="l" t="t" r="r" b="b"/>
              <a:pathLst>
                <a:path w="5033264" h="6579362">
                  <a:moveTo>
                    <a:pt x="0" y="0"/>
                  </a:moveTo>
                  <a:lnTo>
                    <a:pt x="5033264" y="0"/>
                  </a:lnTo>
                  <a:lnTo>
                    <a:pt x="5033264" y="6579362"/>
                  </a:lnTo>
                  <a:lnTo>
                    <a:pt x="0" y="6579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9" b="-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2053208">
            <a:off x="9673036" y="7135174"/>
            <a:ext cx="5204938" cy="4313592"/>
            <a:chOff x="0" y="0"/>
            <a:chExt cx="6939917" cy="5751456"/>
          </a:xfrm>
        </p:grpSpPr>
        <p:sp>
          <p:nvSpPr>
            <p:cNvPr id="17" name="Freeform 17"/>
            <p:cNvSpPr/>
            <p:nvPr/>
          </p:nvSpPr>
          <p:spPr>
            <a:xfrm flipV="1">
              <a:off x="0" y="0"/>
              <a:ext cx="6939915" cy="5751449"/>
            </a:xfrm>
            <a:custGeom>
              <a:avLst/>
              <a:gdLst/>
              <a:ahLst/>
              <a:cxnLst/>
              <a:rect l="l" t="t" r="r" b="b"/>
              <a:pathLst>
                <a:path w="6939915" h="5751449">
                  <a:moveTo>
                    <a:pt x="0" y="5751449"/>
                  </a:moveTo>
                  <a:lnTo>
                    <a:pt x="6939915" y="5751449"/>
                  </a:lnTo>
                  <a:lnTo>
                    <a:pt x="6939915" y="0"/>
                  </a:lnTo>
                  <a:lnTo>
                    <a:pt x="0" y="0"/>
                  </a:lnTo>
                  <a:lnTo>
                    <a:pt x="0" y="5751449"/>
                  </a:lnTo>
                  <a:close/>
                </a:path>
              </a:pathLst>
            </a:custGeom>
            <a:blipFill>
              <a:blip r:embed="rId2"/>
              <a:stretch>
                <a:fillRect t="-78" b="-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3488311">
            <a:off x="10503020" y="6718112"/>
            <a:ext cx="1793163" cy="4320875"/>
            <a:chOff x="0" y="0"/>
            <a:chExt cx="2390884" cy="5761167"/>
          </a:xfrm>
        </p:grpSpPr>
        <p:sp>
          <p:nvSpPr>
            <p:cNvPr id="19" name="Freeform 19"/>
            <p:cNvSpPr/>
            <p:nvPr/>
          </p:nvSpPr>
          <p:spPr>
            <a:xfrm flipH="1">
              <a:off x="0" y="0"/>
              <a:ext cx="2390902" cy="5761228"/>
            </a:xfrm>
            <a:custGeom>
              <a:avLst/>
              <a:gdLst/>
              <a:ahLst/>
              <a:cxnLst/>
              <a:rect l="l" t="t" r="r" b="b"/>
              <a:pathLst>
                <a:path w="2390902" h="5761228">
                  <a:moveTo>
                    <a:pt x="2390902" y="0"/>
                  </a:moveTo>
                  <a:lnTo>
                    <a:pt x="0" y="0"/>
                  </a:lnTo>
                  <a:lnTo>
                    <a:pt x="0" y="5761228"/>
                  </a:lnTo>
                  <a:lnTo>
                    <a:pt x="2390902" y="5761228"/>
                  </a:lnTo>
                  <a:lnTo>
                    <a:pt x="2390902" y="0"/>
                  </a:lnTo>
                  <a:close/>
                </a:path>
              </a:pathLst>
            </a:custGeom>
            <a:blipFill>
              <a:blip r:embed="rId4"/>
              <a:stretch>
                <a:fillRect l="-18" r="-17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279613" y="6962477"/>
            <a:ext cx="5623590" cy="4119279"/>
            <a:chOff x="0" y="0"/>
            <a:chExt cx="7498120" cy="54923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98080" cy="5492369"/>
            </a:xfrm>
            <a:custGeom>
              <a:avLst/>
              <a:gdLst/>
              <a:ahLst/>
              <a:cxnLst/>
              <a:rect l="l" t="t" r="r" b="b"/>
              <a:pathLst>
                <a:path w="7498080" h="5492369">
                  <a:moveTo>
                    <a:pt x="0" y="0"/>
                  </a:moveTo>
                  <a:lnTo>
                    <a:pt x="7498080" y="0"/>
                  </a:lnTo>
                  <a:lnTo>
                    <a:pt x="7498080" y="5492369"/>
                  </a:lnTo>
                  <a:lnTo>
                    <a:pt x="0" y="5492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" r="-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 rot="2808051">
            <a:off x="15261640" y="7789508"/>
            <a:ext cx="1701190" cy="3629206"/>
            <a:chOff x="0" y="0"/>
            <a:chExt cx="2268253" cy="483894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68220" cy="4838954"/>
            </a:xfrm>
            <a:custGeom>
              <a:avLst/>
              <a:gdLst/>
              <a:ahLst/>
              <a:cxnLst/>
              <a:rect l="l" t="t" r="r" b="b"/>
              <a:pathLst>
                <a:path w="2268220" h="4838954">
                  <a:moveTo>
                    <a:pt x="0" y="0"/>
                  </a:moveTo>
                  <a:lnTo>
                    <a:pt x="2268220" y="0"/>
                  </a:lnTo>
                  <a:lnTo>
                    <a:pt x="2268220" y="4838954"/>
                  </a:lnTo>
                  <a:lnTo>
                    <a:pt x="0" y="483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0" r="-1" b="-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 rot="-2472200">
            <a:off x="1538028" y="7789508"/>
            <a:ext cx="1701190" cy="3629206"/>
            <a:chOff x="0" y="0"/>
            <a:chExt cx="2268253" cy="4838941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2268220" cy="4838954"/>
            </a:xfrm>
            <a:custGeom>
              <a:avLst/>
              <a:gdLst/>
              <a:ahLst/>
              <a:cxnLst/>
              <a:rect l="l" t="t" r="r" b="b"/>
              <a:pathLst>
                <a:path w="2268220" h="4838954">
                  <a:moveTo>
                    <a:pt x="2268220" y="0"/>
                  </a:moveTo>
                  <a:lnTo>
                    <a:pt x="0" y="0"/>
                  </a:lnTo>
                  <a:lnTo>
                    <a:pt x="0" y="4838954"/>
                  </a:lnTo>
                  <a:lnTo>
                    <a:pt x="2268220" y="4838954"/>
                  </a:lnTo>
                  <a:lnTo>
                    <a:pt x="2268220" y="0"/>
                  </a:lnTo>
                  <a:close/>
                </a:path>
              </a:pathLst>
            </a:custGeom>
            <a:blipFill>
              <a:blip r:embed="rId6"/>
              <a:stretch>
                <a:fillRect t="-50" r="-1" b="-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-7670782">
            <a:off x="14244511" y="-827537"/>
            <a:ext cx="5204938" cy="4313592"/>
            <a:chOff x="0" y="0"/>
            <a:chExt cx="6939917" cy="5751456"/>
          </a:xfrm>
        </p:grpSpPr>
        <p:sp>
          <p:nvSpPr>
            <p:cNvPr id="27" name="Freeform 27"/>
            <p:cNvSpPr/>
            <p:nvPr/>
          </p:nvSpPr>
          <p:spPr>
            <a:xfrm flipV="1">
              <a:off x="0" y="0"/>
              <a:ext cx="6939915" cy="5751449"/>
            </a:xfrm>
            <a:custGeom>
              <a:avLst/>
              <a:gdLst/>
              <a:ahLst/>
              <a:cxnLst/>
              <a:rect l="l" t="t" r="r" b="b"/>
              <a:pathLst>
                <a:path w="6939915" h="5751449">
                  <a:moveTo>
                    <a:pt x="0" y="5751449"/>
                  </a:moveTo>
                  <a:lnTo>
                    <a:pt x="6939915" y="5751449"/>
                  </a:lnTo>
                  <a:lnTo>
                    <a:pt x="6939915" y="0"/>
                  </a:lnTo>
                  <a:lnTo>
                    <a:pt x="0" y="0"/>
                  </a:lnTo>
                  <a:lnTo>
                    <a:pt x="0" y="5751449"/>
                  </a:lnTo>
                  <a:close/>
                </a:path>
              </a:pathLst>
            </a:custGeom>
            <a:blipFill>
              <a:blip r:embed="rId2"/>
              <a:stretch>
                <a:fillRect t="-78" b="-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 rot="-3588377">
            <a:off x="-1306212" y="-783279"/>
            <a:ext cx="5204938" cy="4313592"/>
            <a:chOff x="0" y="0"/>
            <a:chExt cx="6939917" cy="575145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939915" cy="5751449"/>
            </a:xfrm>
            <a:custGeom>
              <a:avLst/>
              <a:gdLst/>
              <a:ahLst/>
              <a:cxnLst/>
              <a:rect l="l" t="t" r="r" b="b"/>
              <a:pathLst>
                <a:path w="6939915" h="5751449">
                  <a:moveTo>
                    <a:pt x="0" y="0"/>
                  </a:moveTo>
                  <a:lnTo>
                    <a:pt x="6939915" y="0"/>
                  </a:lnTo>
                  <a:lnTo>
                    <a:pt x="6939915" y="5751449"/>
                  </a:lnTo>
                  <a:lnTo>
                    <a:pt x="0" y="5751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" b="-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 rot="-2169893">
            <a:off x="3361977" y="-1810243"/>
            <a:ext cx="5204938" cy="4313592"/>
            <a:chOff x="0" y="0"/>
            <a:chExt cx="6939917" cy="575145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939915" cy="5751449"/>
            </a:xfrm>
            <a:custGeom>
              <a:avLst/>
              <a:gdLst/>
              <a:ahLst/>
              <a:cxnLst/>
              <a:rect l="l" t="t" r="r" b="b"/>
              <a:pathLst>
                <a:path w="6939915" h="5751449">
                  <a:moveTo>
                    <a:pt x="0" y="0"/>
                  </a:moveTo>
                  <a:lnTo>
                    <a:pt x="6939915" y="0"/>
                  </a:lnTo>
                  <a:lnTo>
                    <a:pt x="6939915" y="5751449"/>
                  </a:lnTo>
                  <a:lnTo>
                    <a:pt x="0" y="5751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" b="-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 rot="10717184">
            <a:off x="7860681" y="-1082302"/>
            <a:ext cx="2955091" cy="2164604"/>
            <a:chOff x="0" y="0"/>
            <a:chExt cx="3940121" cy="28861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940175" cy="2886202"/>
            </a:xfrm>
            <a:custGeom>
              <a:avLst/>
              <a:gdLst/>
              <a:ahLst/>
              <a:cxnLst/>
              <a:rect l="l" t="t" r="r" b="b"/>
              <a:pathLst>
                <a:path w="3940175" h="2886202">
                  <a:moveTo>
                    <a:pt x="0" y="0"/>
                  </a:moveTo>
                  <a:lnTo>
                    <a:pt x="3940175" y="0"/>
                  </a:lnTo>
                  <a:lnTo>
                    <a:pt x="3940175" y="2886202"/>
                  </a:lnTo>
                  <a:lnTo>
                    <a:pt x="0" y="2886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" r="-17" b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 rot="-6608228">
            <a:off x="2874405" y="-779650"/>
            <a:ext cx="950102" cy="2026884"/>
            <a:chOff x="0" y="0"/>
            <a:chExt cx="1266803" cy="2702512"/>
          </a:xfrm>
        </p:grpSpPr>
        <p:sp>
          <p:nvSpPr>
            <p:cNvPr id="35" name="Freeform 35"/>
            <p:cNvSpPr/>
            <p:nvPr/>
          </p:nvSpPr>
          <p:spPr>
            <a:xfrm flipH="1">
              <a:off x="0" y="0"/>
              <a:ext cx="1266825" cy="2702560"/>
            </a:xfrm>
            <a:custGeom>
              <a:avLst/>
              <a:gdLst/>
              <a:ahLst/>
              <a:cxnLst/>
              <a:rect l="l" t="t" r="r" b="b"/>
              <a:pathLst>
                <a:path w="1266825" h="2702560">
                  <a:moveTo>
                    <a:pt x="1266825" y="0"/>
                  </a:moveTo>
                  <a:lnTo>
                    <a:pt x="0" y="0"/>
                  </a:lnTo>
                  <a:lnTo>
                    <a:pt x="0" y="2702560"/>
                  </a:lnTo>
                  <a:lnTo>
                    <a:pt x="1266825" y="2702560"/>
                  </a:lnTo>
                  <a:lnTo>
                    <a:pt x="1266825" y="0"/>
                  </a:lnTo>
                  <a:close/>
                </a:path>
              </a:pathLst>
            </a:custGeom>
            <a:blipFill>
              <a:blip r:embed="rId6"/>
              <a:stretch>
                <a:fillRect t="-50" r="1" b="-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8039667">
            <a:off x="14791156" y="-911155"/>
            <a:ext cx="950102" cy="2026884"/>
            <a:chOff x="0" y="0"/>
            <a:chExt cx="1266803" cy="2702512"/>
          </a:xfrm>
        </p:grpSpPr>
        <p:sp>
          <p:nvSpPr>
            <p:cNvPr id="37" name="Freeform 37"/>
            <p:cNvSpPr/>
            <p:nvPr/>
          </p:nvSpPr>
          <p:spPr>
            <a:xfrm flipH="1">
              <a:off x="0" y="0"/>
              <a:ext cx="1266825" cy="2702560"/>
            </a:xfrm>
            <a:custGeom>
              <a:avLst/>
              <a:gdLst/>
              <a:ahLst/>
              <a:cxnLst/>
              <a:rect l="l" t="t" r="r" b="b"/>
              <a:pathLst>
                <a:path w="1266825" h="2702560">
                  <a:moveTo>
                    <a:pt x="1266825" y="0"/>
                  </a:moveTo>
                  <a:lnTo>
                    <a:pt x="0" y="0"/>
                  </a:lnTo>
                  <a:lnTo>
                    <a:pt x="0" y="2702560"/>
                  </a:lnTo>
                  <a:lnTo>
                    <a:pt x="1266825" y="2702560"/>
                  </a:lnTo>
                  <a:lnTo>
                    <a:pt x="1266825" y="0"/>
                  </a:lnTo>
                  <a:close/>
                </a:path>
              </a:pathLst>
            </a:custGeom>
            <a:blipFill>
              <a:blip r:embed="rId6"/>
              <a:stretch>
                <a:fillRect t="-50" r="1" b="-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13922" y="1483024"/>
            <a:ext cx="889250" cy="916753"/>
            <a:chOff x="0" y="0"/>
            <a:chExt cx="1185667" cy="122233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85672" cy="1222375"/>
            </a:xfrm>
            <a:custGeom>
              <a:avLst/>
              <a:gdLst/>
              <a:ahLst/>
              <a:cxnLst/>
              <a:rect l="l" t="t" r="r" b="b"/>
              <a:pathLst>
                <a:path w="1185672" h="1222375">
                  <a:moveTo>
                    <a:pt x="0" y="0"/>
                  </a:moveTo>
                  <a:lnTo>
                    <a:pt x="1185672" y="0"/>
                  </a:lnTo>
                  <a:lnTo>
                    <a:pt x="1185672" y="1222375"/>
                  </a:lnTo>
                  <a:lnTo>
                    <a:pt x="0" y="1222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4" b="-1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047486" y="1103023"/>
            <a:ext cx="231817" cy="226237"/>
            <a:chOff x="0" y="0"/>
            <a:chExt cx="309089" cy="30164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09118" cy="301625"/>
            </a:xfrm>
            <a:custGeom>
              <a:avLst/>
              <a:gdLst/>
              <a:ahLst/>
              <a:cxnLst/>
              <a:rect l="l" t="t" r="r" b="b"/>
              <a:pathLst>
                <a:path w="309118" h="301625">
                  <a:moveTo>
                    <a:pt x="0" y="0"/>
                  </a:moveTo>
                  <a:lnTo>
                    <a:pt x="309118" y="0"/>
                  </a:lnTo>
                  <a:lnTo>
                    <a:pt x="309118" y="301625"/>
                  </a:lnTo>
                  <a:lnTo>
                    <a:pt x="0" y="301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84" r="9" b="-2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279613" y="-457081"/>
            <a:ext cx="889250" cy="916753"/>
            <a:chOff x="0" y="0"/>
            <a:chExt cx="1185667" cy="122233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85672" cy="1222375"/>
            </a:xfrm>
            <a:custGeom>
              <a:avLst/>
              <a:gdLst/>
              <a:ahLst/>
              <a:cxnLst/>
              <a:rect l="l" t="t" r="r" b="b"/>
              <a:pathLst>
                <a:path w="1185672" h="1222375">
                  <a:moveTo>
                    <a:pt x="0" y="0"/>
                  </a:moveTo>
                  <a:lnTo>
                    <a:pt x="1185672" y="0"/>
                  </a:lnTo>
                  <a:lnTo>
                    <a:pt x="1185672" y="1222375"/>
                  </a:lnTo>
                  <a:lnTo>
                    <a:pt x="0" y="1222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4" b="-1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275505" y="456764"/>
            <a:ext cx="889250" cy="916753"/>
            <a:chOff x="0" y="0"/>
            <a:chExt cx="1185667" cy="122233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85672" cy="1222375"/>
            </a:xfrm>
            <a:custGeom>
              <a:avLst/>
              <a:gdLst/>
              <a:ahLst/>
              <a:cxnLst/>
              <a:rect l="l" t="t" r="r" b="b"/>
              <a:pathLst>
                <a:path w="1185672" h="1222375">
                  <a:moveTo>
                    <a:pt x="0" y="0"/>
                  </a:moveTo>
                  <a:lnTo>
                    <a:pt x="1185672" y="0"/>
                  </a:lnTo>
                  <a:lnTo>
                    <a:pt x="1185672" y="1222375"/>
                  </a:lnTo>
                  <a:lnTo>
                    <a:pt x="0" y="1222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4" b="-1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7572681" y="915141"/>
            <a:ext cx="889250" cy="916753"/>
            <a:chOff x="0" y="0"/>
            <a:chExt cx="1185667" cy="1222337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185672" cy="1222375"/>
            </a:xfrm>
            <a:custGeom>
              <a:avLst/>
              <a:gdLst/>
              <a:ahLst/>
              <a:cxnLst/>
              <a:rect l="l" t="t" r="r" b="b"/>
              <a:pathLst>
                <a:path w="1185672" h="1222375">
                  <a:moveTo>
                    <a:pt x="0" y="0"/>
                  </a:moveTo>
                  <a:lnTo>
                    <a:pt x="1185672" y="0"/>
                  </a:lnTo>
                  <a:lnTo>
                    <a:pt x="1185672" y="1222375"/>
                  </a:lnTo>
                  <a:lnTo>
                    <a:pt x="0" y="1222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4" b="-1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4472153" y="1147968"/>
            <a:ext cx="231817" cy="226237"/>
            <a:chOff x="0" y="0"/>
            <a:chExt cx="309089" cy="30164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09118" cy="301625"/>
            </a:xfrm>
            <a:custGeom>
              <a:avLst/>
              <a:gdLst/>
              <a:ahLst/>
              <a:cxnLst/>
              <a:rect l="l" t="t" r="r" b="b"/>
              <a:pathLst>
                <a:path w="309118" h="301625">
                  <a:moveTo>
                    <a:pt x="0" y="0"/>
                  </a:moveTo>
                  <a:lnTo>
                    <a:pt x="309118" y="0"/>
                  </a:lnTo>
                  <a:lnTo>
                    <a:pt x="309118" y="301625"/>
                  </a:lnTo>
                  <a:lnTo>
                    <a:pt x="0" y="301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84" r="9" b="-2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25425" y="414775"/>
            <a:ext cx="231817" cy="226237"/>
            <a:chOff x="0" y="0"/>
            <a:chExt cx="309089" cy="30164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309118" cy="301625"/>
            </a:xfrm>
            <a:custGeom>
              <a:avLst/>
              <a:gdLst/>
              <a:ahLst/>
              <a:cxnLst/>
              <a:rect l="l" t="t" r="r" b="b"/>
              <a:pathLst>
                <a:path w="309118" h="301625">
                  <a:moveTo>
                    <a:pt x="0" y="0"/>
                  </a:moveTo>
                  <a:lnTo>
                    <a:pt x="309118" y="0"/>
                  </a:lnTo>
                  <a:lnTo>
                    <a:pt x="309118" y="301625"/>
                  </a:lnTo>
                  <a:lnTo>
                    <a:pt x="0" y="301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84" r="9" b="-2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7027483" y="346553"/>
            <a:ext cx="231817" cy="226237"/>
            <a:chOff x="0" y="0"/>
            <a:chExt cx="309089" cy="301649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09118" cy="301625"/>
            </a:xfrm>
            <a:custGeom>
              <a:avLst/>
              <a:gdLst/>
              <a:ahLst/>
              <a:cxnLst/>
              <a:rect l="l" t="t" r="r" b="b"/>
              <a:pathLst>
                <a:path w="309118" h="301625">
                  <a:moveTo>
                    <a:pt x="0" y="0"/>
                  </a:moveTo>
                  <a:lnTo>
                    <a:pt x="309118" y="0"/>
                  </a:lnTo>
                  <a:lnTo>
                    <a:pt x="309118" y="301625"/>
                  </a:lnTo>
                  <a:lnTo>
                    <a:pt x="0" y="301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84" r="9" b="-2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2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27619" y="0"/>
            <a:ext cx="5143500" cy="10287000"/>
            <a:chOff x="0" y="0"/>
            <a:chExt cx="6858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/>
              <a:ahLst/>
              <a:cxnLst/>
              <a:rect l="l" t="t" r="r" b="b"/>
              <a:pathLst>
                <a:path w="6858000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6858000"/>
              <a:ext cx="6858000" cy="6858000"/>
            </a:xfrm>
            <a:custGeom>
              <a:avLst/>
              <a:gdLst/>
              <a:ahLst/>
              <a:cxnLst/>
              <a:rect l="l" t="t" r="r" b="b"/>
              <a:pathLst>
                <a:path w="6858000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49730" y="0"/>
            <a:ext cx="5143500" cy="10287000"/>
            <a:chOff x="0" y="0"/>
            <a:chExt cx="6858000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/>
              <a:ahLst/>
              <a:cxnLst/>
              <a:rect l="l" t="t" r="r" b="b"/>
              <a:pathLst>
                <a:path w="6858000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858000"/>
              <a:ext cx="6858000" cy="6858000"/>
            </a:xfrm>
            <a:custGeom>
              <a:avLst/>
              <a:gdLst/>
              <a:ahLst/>
              <a:cxnLst/>
              <a:rect l="l" t="t" r="r" b="b"/>
              <a:pathLst>
                <a:path w="6858000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5580087" y="7583885"/>
            <a:ext cx="2374229" cy="2377200"/>
          </a:xfrm>
          <a:custGeom>
            <a:avLst/>
            <a:gdLst/>
            <a:ahLst/>
            <a:cxnLst/>
            <a:rect l="l" t="t" r="r" b="b"/>
            <a:pathLst>
              <a:path w="2374229" h="2377200">
                <a:moveTo>
                  <a:pt x="0" y="0"/>
                </a:moveTo>
                <a:lnTo>
                  <a:pt x="2374229" y="0"/>
                </a:lnTo>
                <a:lnTo>
                  <a:pt x="2374229" y="2377200"/>
                </a:lnTo>
                <a:lnTo>
                  <a:pt x="0" y="2377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5580087" y="325915"/>
            <a:ext cx="2374229" cy="2377200"/>
          </a:xfrm>
          <a:custGeom>
            <a:avLst/>
            <a:gdLst/>
            <a:ahLst/>
            <a:cxnLst/>
            <a:rect l="l" t="t" r="r" b="b"/>
            <a:pathLst>
              <a:path w="2374229" h="2377200">
                <a:moveTo>
                  <a:pt x="2374229" y="0"/>
                </a:moveTo>
                <a:lnTo>
                  <a:pt x="0" y="0"/>
                </a:lnTo>
                <a:lnTo>
                  <a:pt x="0" y="2377200"/>
                </a:lnTo>
                <a:lnTo>
                  <a:pt x="2374229" y="2377200"/>
                </a:lnTo>
                <a:lnTo>
                  <a:pt x="23742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595676" y="4536914"/>
            <a:ext cx="1190426" cy="1213173"/>
          </a:xfrm>
          <a:custGeom>
            <a:avLst/>
            <a:gdLst/>
            <a:ahLst/>
            <a:cxnLst/>
            <a:rect l="l" t="t" r="r" b="b"/>
            <a:pathLst>
              <a:path w="1190426" h="1213173">
                <a:moveTo>
                  <a:pt x="0" y="0"/>
                </a:moveTo>
                <a:lnTo>
                  <a:pt x="1190426" y="0"/>
                </a:lnTo>
                <a:lnTo>
                  <a:pt x="1190426" y="1213172"/>
                </a:lnTo>
                <a:lnTo>
                  <a:pt x="0" y="1213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17085885" y="6561982"/>
            <a:ext cx="210008" cy="21000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7D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7152560" y="3515010"/>
            <a:ext cx="210008" cy="21000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7D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2181594" y="-1818906"/>
            <a:ext cx="13924813" cy="13924813"/>
          </a:xfrm>
          <a:custGeom>
            <a:avLst/>
            <a:gdLst/>
            <a:ahLst/>
            <a:cxnLst/>
            <a:rect l="l" t="t" r="r" b="b"/>
            <a:pathLst>
              <a:path w="13924813" h="13924813">
                <a:moveTo>
                  <a:pt x="0" y="0"/>
                </a:moveTo>
                <a:lnTo>
                  <a:pt x="13924812" y="0"/>
                </a:lnTo>
                <a:lnTo>
                  <a:pt x="13924812" y="13924812"/>
                </a:lnTo>
                <a:lnTo>
                  <a:pt x="0" y="13924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31948" y="321953"/>
            <a:ext cx="2374229" cy="2377200"/>
          </a:xfrm>
          <a:custGeom>
            <a:avLst/>
            <a:gdLst/>
            <a:ahLst/>
            <a:cxnLst/>
            <a:rect l="l" t="t" r="r" b="b"/>
            <a:pathLst>
              <a:path w="2374229" h="2377200">
                <a:moveTo>
                  <a:pt x="0" y="0"/>
                </a:moveTo>
                <a:lnTo>
                  <a:pt x="2374229" y="0"/>
                </a:lnTo>
                <a:lnTo>
                  <a:pt x="2374229" y="2377200"/>
                </a:lnTo>
                <a:lnTo>
                  <a:pt x="0" y="2377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 flipH="1">
            <a:off x="331948" y="7579923"/>
            <a:ext cx="2374229" cy="2377200"/>
          </a:xfrm>
          <a:custGeom>
            <a:avLst/>
            <a:gdLst/>
            <a:ahLst/>
            <a:cxnLst/>
            <a:rect l="l" t="t" r="r" b="b"/>
            <a:pathLst>
              <a:path w="2374229" h="2377200">
                <a:moveTo>
                  <a:pt x="2374229" y="0"/>
                </a:moveTo>
                <a:lnTo>
                  <a:pt x="0" y="0"/>
                </a:lnTo>
                <a:lnTo>
                  <a:pt x="0" y="2377201"/>
                </a:lnTo>
                <a:lnTo>
                  <a:pt x="2374229" y="2377201"/>
                </a:lnTo>
                <a:lnTo>
                  <a:pt x="237422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00162" y="4532952"/>
            <a:ext cx="1190426" cy="1213173"/>
          </a:xfrm>
          <a:custGeom>
            <a:avLst/>
            <a:gdLst/>
            <a:ahLst/>
            <a:cxnLst/>
            <a:rect l="l" t="t" r="r" b="b"/>
            <a:pathLst>
              <a:path w="1190426" h="1213173">
                <a:moveTo>
                  <a:pt x="0" y="0"/>
                </a:moveTo>
                <a:lnTo>
                  <a:pt x="1190426" y="0"/>
                </a:lnTo>
                <a:lnTo>
                  <a:pt x="1190426" y="1213173"/>
                </a:lnTo>
                <a:lnTo>
                  <a:pt x="0" y="1213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990371" y="3511049"/>
            <a:ext cx="210008" cy="21000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7D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3696" y="6558020"/>
            <a:ext cx="210008" cy="210008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E7D8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7566" y="5793758"/>
            <a:ext cx="238989" cy="23898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080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865624" y="1283855"/>
            <a:ext cx="238989" cy="23898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080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7865" y="3998584"/>
            <a:ext cx="238989" cy="23898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080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34490" y="9024245"/>
            <a:ext cx="238989" cy="23898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080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597759" y="7766998"/>
            <a:ext cx="238989" cy="23898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080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336555" y="1283855"/>
            <a:ext cx="238989" cy="23898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080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4044209">
            <a:off x="-3808675" y="2689226"/>
            <a:ext cx="8907058" cy="5500108"/>
          </a:xfrm>
          <a:custGeom>
            <a:avLst/>
            <a:gdLst/>
            <a:ahLst/>
            <a:cxnLst/>
            <a:rect l="l" t="t" r="r" b="b"/>
            <a:pathLst>
              <a:path w="8907058" h="5500108">
                <a:moveTo>
                  <a:pt x="0" y="0"/>
                </a:moveTo>
                <a:lnTo>
                  <a:pt x="8907057" y="0"/>
                </a:lnTo>
                <a:lnTo>
                  <a:pt x="8907057" y="5500109"/>
                </a:lnTo>
                <a:lnTo>
                  <a:pt x="0" y="55001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4044209">
            <a:off x="11622209" y="6019035"/>
            <a:ext cx="8907058" cy="5500108"/>
          </a:xfrm>
          <a:custGeom>
            <a:avLst/>
            <a:gdLst/>
            <a:ahLst/>
            <a:cxnLst/>
            <a:rect l="l" t="t" r="r" b="b"/>
            <a:pathLst>
              <a:path w="8907058" h="5500108">
                <a:moveTo>
                  <a:pt x="0" y="0"/>
                </a:moveTo>
                <a:lnTo>
                  <a:pt x="8907058" y="0"/>
                </a:lnTo>
                <a:lnTo>
                  <a:pt x="8907058" y="5500108"/>
                </a:lnTo>
                <a:lnTo>
                  <a:pt x="0" y="550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6845" y="5143500"/>
            <a:ext cx="3408380" cy="3451524"/>
            <a:chOff x="0" y="0"/>
            <a:chExt cx="4544507" cy="46020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4568" cy="4601972"/>
            </a:xfrm>
            <a:custGeom>
              <a:avLst/>
              <a:gdLst/>
              <a:ahLst/>
              <a:cxnLst/>
              <a:rect l="l" t="t" r="r" b="b"/>
              <a:pathLst>
                <a:path w="4544568" h="4601972">
                  <a:moveTo>
                    <a:pt x="0" y="0"/>
                  </a:moveTo>
                  <a:lnTo>
                    <a:pt x="4544568" y="0"/>
                  </a:lnTo>
                  <a:lnTo>
                    <a:pt x="4544568" y="4601972"/>
                  </a:lnTo>
                  <a:lnTo>
                    <a:pt x="0" y="4601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4" r="1" b="-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12775" y="5211722"/>
            <a:ext cx="3408380" cy="3451524"/>
            <a:chOff x="0" y="0"/>
            <a:chExt cx="4544507" cy="4602032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4544568" cy="4601972"/>
            </a:xfrm>
            <a:custGeom>
              <a:avLst/>
              <a:gdLst/>
              <a:ahLst/>
              <a:cxnLst/>
              <a:rect l="l" t="t" r="r" b="b"/>
              <a:pathLst>
                <a:path w="4544568" h="4601972">
                  <a:moveTo>
                    <a:pt x="4544568" y="0"/>
                  </a:moveTo>
                  <a:lnTo>
                    <a:pt x="0" y="0"/>
                  </a:lnTo>
                  <a:lnTo>
                    <a:pt x="0" y="4601972"/>
                  </a:lnTo>
                  <a:lnTo>
                    <a:pt x="4544568" y="4601972"/>
                  </a:lnTo>
                  <a:lnTo>
                    <a:pt x="4544568" y="0"/>
                  </a:lnTo>
                  <a:close/>
                </a:path>
              </a:pathLst>
            </a:custGeom>
            <a:blipFill>
              <a:blip r:embed="rId2"/>
              <a:stretch>
                <a:fillRect t="-24" r="1" b="-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389963" y="1332168"/>
            <a:ext cx="13508073" cy="7622664"/>
          </a:xfrm>
          <a:custGeom>
            <a:avLst/>
            <a:gdLst/>
            <a:ahLst/>
            <a:cxnLst/>
            <a:rect l="l" t="t" r="r" b="b"/>
            <a:pathLst>
              <a:path w="13508073" h="7622664">
                <a:moveTo>
                  <a:pt x="0" y="0"/>
                </a:moveTo>
                <a:lnTo>
                  <a:pt x="13508073" y="0"/>
                </a:lnTo>
                <a:lnTo>
                  <a:pt x="13508073" y="7622664"/>
                </a:lnTo>
                <a:lnTo>
                  <a:pt x="0" y="7622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13979047" y="1669787"/>
            <a:ext cx="1578285" cy="2100879"/>
            <a:chOff x="0" y="0"/>
            <a:chExt cx="2104380" cy="28011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0" cy="2801112"/>
            </a:xfrm>
            <a:custGeom>
              <a:avLst/>
              <a:gdLst/>
              <a:ahLst/>
              <a:cxnLst/>
              <a:rect l="l" t="t" r="r" b="b"/>
              <a:pathLst>
                <a:path w="2104390" h="2801112">
                  <a:moveTo>
                    <a:pt x="0" y="0"/>
                  </a:moveTo>
                  <a:lnTo>
                    <a:pt x="2104390" y="0"/>
                  </a:lnTo>
                  <a:lnTo>
                    <a:pt x="2104390" y="2801112"/>
                  </a:lnTo>
                  <a:lnTo>
                    <a:pt x="0" y="2801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" b="-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16965" y="4247169"/>
            <a:ext cx="1346737" cy="1792661"/>
            <a:chOff x="0" y="0"/>
            <a:chExt cx="1795649" cy="23902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95653" cy="2390267"/>
            </a:xfrm>
            <a:custGeom>
              <a:avLst/>
              <a:gdLst/>
              <a:ahLst/>
              <a:cxnLst/>
              <a:rect l="l" t="t" r="r" b="b"/>
              <a:pathLst>
                <a:path w="1795653" h="2390267">
                  <a:moveTo>
                    <a:pt x="0" y="0"/>
                  </a:moveTo>
                  <a:lnTo>
                    <a:pt x="1795653" y="0"/>
                  </a:lnTo>
                  <a:lnTo>
                    <a:pt x="1795653" y="2390267"/>
                  </a:lnTo>
                  <a:lnTo>
                    <a:pt x="0" y="239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021159">
            <a:off x="560698" y="2743689"/>
            <a:ext cx="1529167" cy="2339071"/>
            <a:chOff x="0" y="0"/>
            <a:chExt cx="2038889" cy="31187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38858" cy="3118739"/>
            </a:xfrm>
            <a:custGeom>
              <a:avLst/>
              <a:gdLst/>
              <a:ahLst/>
              <a:cxnLst/>
              <a:rect l="l" t="t" r="r" b="b"/>
              <a:pathLst>
                <a:path w="2038858" h="3118739">
                  <a:moveTo>
                    <a:pt x="0" y="0"/>
                  </a:moveTo>
                  <a:lnTo>
                    <a:pt x="2038858" y="0"/>
                  </a:lnTo>
                  <a:lnTo>
                    <a:pt x="2038858" y="3118739"/>
                  </a:lnTo>
                  <a:lnTo>
                    <a:pt x="0" y="3118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9" r="-1" b="-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894020">
            <a:off x="16231944" y="2743689"/>
            <a:ext cx="1529167" cy="2339071"/>
            <a:chOff x="0" y="0"/>
            <a:chExt cx="2038889" cy="3118761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2038858" cy="3118739"/>
            </a:xfrm>
            <a:custGeom>
              <a:avLst/>
              <a:gdLst/>
              <a:ahLst/>
              <a:cxnLst/>
              <a:rect l="l" t="t" r="r" b="b"/>
              <a:pathLst>
                <a:path w="2038858" h="3118739">
                  <a:moveTo>
                    <a:pt x="2038858" y="0"/>
                  </a:moveTo>
                  <a:lnTo>
                    <a:pt x="0" y="0"/>
                  </a:lnTo>
                  <a:lnTo>
                    <a:pt x="0" y="3118739"/>
                  </a:lnTo>
                  <a:lnTo>
                    <a:pt x="2038858" y="3118739"/>
                  </a:lnTo>
                  <a:lnTo>
                    <a:pt x="2038858" y="0"/>
                  </a:lnTo>
                  <a:close/>
                </a:path>
              </a:pathLst>
            </a:custGeom>
            <a:blipFill>
              <a:blip r:embed="rId6"/>
              <a:stretch>
                <a:fillRect t="-29" r="-1" b="-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6701597"/>
            <a:ext cx="2901041" cy="4506471"/>
            <a:chOff x="0" y="0"/>
            <a:chExt cx="3868055" cy="60086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68039" cy="6008624"/>
            </a:xfrm>
            <a:custGeom>
              <a:avLst/>
              <a:gdLst/>
              <a:ahLst/>
              <a:cxnLst/>
              <a:rect l="l" t="t" r="r" b="b"/>
              <a:pathLst>
                <a:path w="3868039" h="6008624">
                  <a:moveTo>
                    <a:pt x="0" y="0"/>
                  </a:moveTo>
                  <a:lnTo>
                    <a:pt x="3868039" y="0"/>
                  </a:lnTo>
                  <a:lnTo>
                    <a:pt x="3868039" y="6008624"/>
                  </a:lnTo>
                  <a:lnTo>
                    <a:pt x="0" y="6008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9" b="-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386959" y="6701597"/>
            <a:ext cx="2901041" cy="4506471"/>
            <a:chOff x="0" y="0"/>
            <a:chExt cx="3868055" cy="6008628"/>
          </a:xfrm>
        </p:grpSpPr>
        <p:sp>
          <p:nvSpPr>
            <p:cNvPr id="18" name="Freeform 18"/>
            <p:cNvSpPr/>
            <p:nvPr/>
          </p:nvSpPr>
          <p:spPr>
            <a:xfrm flipH="1">
              <a:off x="0" y="0"/>
              <a:ext cx="3868039" cy="6008624"/>
            </a:xfrm>
            <a:custGeom>
              <a:avLst/>
              <a:gdLst/>
              <a:ahLst/>
              <a:cxnLst/>
              <a:rect l="l" t="t" r="r" b="b"/>
              <a:pathLst>
                <a:path w="3868039" h="6008624">
                  <a:moveTo>
                    <a:pt x="3868039" y="0"/>
                  </a:moveTo>
                  <a:lnTo>
                    <a:pt x="0" y="0"/>
                  </a:lnTo>
                  <a:lnTo>
                    <a:pt x="0" y="6008624"/>
                  </a:lnTo>
                  <a:lnTo>
                    <a:pt x="3868039" y="6008624"/>
                  </a:lnTo>
                  <a:lnTo>
                    <a:pt x="3868039" y="0"/>
                  </a:lnTo>
                  <a:close/>
                </a:path>
              </a:pathLst>
            </a:custGeom>
            <a:blipFill>
              <a:blip r:embed="rId7"/>
              <a:stretch>
                <a:fillRect t="-19" b="-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48889" y="5895333"/>
            <a:ext cx="479811" cy="478471"/>
            <a:chOff x="0" y="0"/>
            <a:chExt cx="639748" cy="6379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9699" cy="637921"/>
            </a:xfrm>
            <a:custGeom>
              <a:avLst/>
              <a:gdLst/>
              <a:ahLst/>
              <a:cxnLst/>
              <a:rect l="l" t="t" r="r" b="b"/>
              <a:pathLst>
                <a:path w="639699" h="637921">
                  <a:moveTo>
                    <a:pt x="0" y="0"/>
                  </a:moveTo>
                  <a:lnTo>
                    <a:pt x="639699" y="0"/>
                  </a:lnTo>
                  <a:lnTo>
                    <a:pt x="639699" y="637921"/>
                  </a:lnTo>
                  <a:lnTo>
                    <a:pt x="0" y="637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5127" r="-7" b="-251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25282" y="2347176"/>
            <a:ext cx="479811" cy="478471"/>
            <a:chOff x="0" y="0"/>
            <a:chExt cx="639748" cy="6379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9699" cy="637921"/>
            </a:xfrm>
            <a:custGeom>
              <a:avLst/>
              <a:gdLst/>
              <a:ahLst/>
              <a:cxnLst/>
              <a:rect l="l" t="t" r="r" b="b"/>
              <a:pathLst>
                <a:path w="639699" h="637921">
                  <a:moveTo>
                    <a:pt x="0" y="0"/>
                  </a:moveTo>
                  <a:lnTo>
                    <a:pt x="639699" y="0"/>
                  </a:lnTo>
                  <a:lnTo>
                    <a:pt x="639699" y="637921"/>
                  </a:lnTo>
                  <a:lnTo>
                    <a:pt x="0" y="637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5127" r="-7" b="-251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516716" y="2347176"/>
            <a:ext cx="479811" cy="478471"/>
            <a:chOff x="0" y="0"/>
            <a:chExt cx="639748" cy="6379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9699" cy="637921"/>
            </a:xfrm>
            <a:custGeom>
              <a:avLst/>
              <a:gdLst/>
              <a:ahLst/>
              <a:cxnLst/>
              <a:rect l="l" t="t" r="r" b="b"/>
              <a:pathLst>
                <a:path w="639699" h="637921">
                  <a:moveTo>
                    <a:pt x="0" y="0"/>
                  </a:moveTo>
                  <a:lnTo>
                    <a:pt x="639699" y="0"/>
                  </a:lnTo>
                  <a:lnTo>
                    <a:pt x="639699" y="637921"/>
                  </a:lnTo>
                  <a:lnTo>
                    <a:pt x="0" y="637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5127" r="-7" b="-251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397610" y="6042392"/>
            <a:ext cx="479811" cy="478471"/>
            <a:chOff x="0" y="0"/>
            <a:chExt cx="639748" cy="63796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9699" cy="637921"/>
            </a:xfrm>
            <a:custGeom>
              <a:avLst/>
              <a:gdLst/>
              <a:ahLst/>
              <a:cxnLst/>
              <a:rect l="l" t="t" r="r" b="b"/>
              <a:pathLst>
                <a:path w="639699" h="637921">
                  <a:moveTo>
                    <a:pt x="0" y="0"/>
                  </a:moveTo>
                  <a:lnTo>
                    <a:pt x="639699" y="0"/>
                  </a:lnTo>
                  <a:lnTo>
                    <a:pt x="639699" y="637921"/>
                  </a:lnTo>
                  <a:lnTo>
                    <a:pt x="0" y="637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5127" r="-7" b="-251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328455" y="672722"/>
            <a:ext cx="479811" cy="478471"/>
            <a:chOff x="0" y="0"/>
            <a:chExt cx="639748" cy="63796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9699" cy="637921"/>
            </a:xfrm>
            <a:custGeom>
              <a:avLst/>
              <a:gdLst/>
              <a:ahLst/>
              <a:cxnLst/>
              <a:rect l="l" t="t" r="r" b="b"/>
              <a:pathLst>
                <a:path w="639699" h="637921">
                  <a:moveTo>
                    <a:pt x="0" y="0"/>
                  </a:moveTo>
                  <a:lnTo>
                    <a:pt x="639699" y="0"/>
                  </a:lnTo>
                  <a:lnTo>
                    <a:pt x="639699" y="637921"/>
                  </a:lnTo>
                  <a:lnTo>
                    <a:pt x="0" y="637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5127" r="-7" b="-251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79734" y="672722"/>
            <a:ext cx="479811" cy="478471"/>
            <a:chOff x="0" y="0"/>
            <a:chExt cx="639748" cy="63796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9699" cy="637921"/>
            </a:xfrm>
            <a:custGeom>
              <a:avLst/>
              <a:gdLst/>
              <a:ahLst/>
              <a:cxnLst/>
              <a:rect l="l" t="t" r="r" b="b"/>
              <a:pathLst>
                <a:path w="639699" h="637921">
                  <a:moveTo>
                    <a:pt x="0" y="0"/>
                  </a:moveTo>
                  <a:lnTo>
                    <a:pt x="639699" y="0"/>
                  </a:lnTo>
                  <a:lnTo>
                    <a:pt x="639699" y="637921"/>
                  </a:lnTo>
                  <a:lnTo>
                    <a:pt x="0" y="637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5127" r="-7" b="-251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292603" y="9258300"/>
            <a:ext cx="690174" cy="688246"/>
            <a:chOff x="0" y="0"/>
            <a:chExt cx="920232" cy="91766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20242" cy="917702"/>
            </a:xfrm>
            <a:custGeom>
              <a:avLst/>
              <a:gdLst/>
              <a:ahLst/>
              <a:cxnLst/>
              <a:rect l="l" t="t" r="r" b="b"/>
              <a:pathLst>
                <a:path w="920242" h="917702">
                  <a:moveTo>
                    <a:pt x="0" y="0"/>
                  </a:moveTo>
                  <a:lnTo>
                    <a:pt x="920242" y="0"/>
                  </a:lnTo>
                  <a:lnTo>
                    <a:pt x="920242" y="917702"/>
                  </a:lnTo>
                  <a:lnTo>
                    <a:pt x="0" y="917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5124" r="1" b="-251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305223" y="9258300"/>
            <a:ext cx="690174" cy="688246"/>
            <a:chOff x="0" y="0"/>
            <a:chExt cx="920232" cy="91766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20242" cy="917702"/>
            </a:xfrm>
            <a:custGeom>
              <a:avLst/>
              <a:gdLst/>
              <a:ahLst/>
              <a:cxnLst/>
              <a:rect l="l" t="t" r="r" b="b"/>
              <a:pathLst>
                <a:path w="920242" h="917702">
                  <a:moveTo>
                    <a:pt x="0" y="0"/>
                  </a:moveTo>
                  <a:lnTo>
                    <a:pt x="920242" y="0"/>
                  </a:lnTo>
                  <a:lnTo>
                    <a:pt x="920242" y="917702"/>
                  </a:lnTo>
                  <a:lnTo>
                    <a:pt x="0" y="917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5124" r="1" b="-251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17930" y="-797023"/>
            <a:ext cx="3857625" cy="4114800"/>
          </a:xfrm>
          <a:custGeom>
            <a:avLst/>
            <a:gdLst/>
            <a:ahLst/>
            <a:cxnLst/>
            <a:rect l="l" t="t" r="r" b="b"/>
            <a:pathLst>
              <a:path w="3857625" h="4114800">
                <a:moveTo>
                  <a:pt x="0" y="0"/>
                </a:moveTo>
                <a:lnTo>
                  <a:pt x="3857625" y="0"/>
                </a:lnTo>
                <a:lnTo>
                  <a:pt x="3857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035561" y="3086100"/>
            <a:ext cx="3235262" cy="4114800"/>
          </a:xfrm>
          <a:custGeom>
            <a:avLst/>
            <a:gdLst/>
            <a:ahLst/>
            <a:cxnLst/>
            <a:rect l="l" t="t" r="r" b="b"/>
            <a:pathLst>
              <a:path w="3235262" h="4114800">
                <a:moveTo>
                  <a:pt x="0" y="0"/>
                </a:moveTo>
                <a:lnTo>
                  <a:pt x="3235261" y="0"/>
                </a:lnTo>
                <a:lnTo>
                  <a:pt x="32352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30488" y="4203508"/>
            <a:ext cx="3857625" cy="4114800"/>
          </a:xfrm>
          <a:custGeom>
            <a:avLst/>
            <a:gdLst/>
            <a:ahLst/>
            <a:cxnLst/>
            <a:rect l="l" t="t" r="r" b="b"/>
            <a:pathLst>
              <a:path w="3857625" h="4114800">
                <a:moveTo>
                  <a:pt x="0" y="0"/>
                </a:moveTo>
                <a:lnTo>
                  <a:pt x="3857624" y="0"/>
                </a:lnTo>
                <a:lnTo>
                  <a:pt x="3857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30488" y="8047368"/>
            <a:ext cx="3235261" cy="4114800"/>
          </a:xfrm>
          <a:custGeom>
            <a:avLst/>
            <a:gdLst/>
            <a:ahLst/>
            <a:cxnLst/>
            <a:rect l="l" t="t" r="r" b="b"/>
            <a:pathLst>
              <a:path w="3235261" h="4114800">
                <a:moveTo>
                  <a:pt x="0" y="0"/>
                </a:moveTo>
                <a:lnTo>
                  <a:pt x="3235261" y="0"/>
                </a:lnTo>
                <a:lnTo>
                  <a:pt x="32352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209887" y="7548464"/>
            <a:ext cx="3857625" cy="4114800"/>
          </a:xfrm>
          <a:custGeom>
            <a:avLst/>
            <a:gdLst/>
            <a:ahLst/>
            <a:cxnLst/>
            <a:rect l="l" t="t" r="r" b="b"/>
            <a:pathLst>
              <a:path w="3857625" h="4114800">
                <a:moveTo>
                  <a:pt x="0" y="0"/>
                </a:moveTo>
                <a:lnTo>
                  <a:pt x="3857625" y="0"/>
                </a:lnTo>
                <a:lnTo>
                  <a:pt x="3857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260951">
            <a:off x="16636936" y="344283"/>
            <a:ext cx="3857625" cy="4114800"/>
          </a:xfrm>
          <a:custGeom>
            <a:avLst/>
            <a:gdLst/>
            <a:ahLst/>
            <a:cxnLst/>
            <a:rect l="l" t="t" r="r" b="b"/>
            <a:pathLst>
              <a:path w="3857625" h="4114800">
                <a:moveTo>
                  <a:pt x="0" y="0"/>
                </a:moveTo>
                <a:lnTo>
                  <a:pt x="3857626" y="0"/>
                </a:lnTo>
                <a:lnTo>
                  <a:pt x="3857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Macintosh PowerPoint</Application>
  <PresentationFormat>Custom</PresentationFormat>
  <Paragraphs>25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Nunito Light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Sophisticated Christmas PPT Backgrounds.pptx</dc:title>
  <cp:lastModifiedBy>Zhun Yee Chew</cp:lastModifiedBy>
  <cp:revision>2</cp:revision>
  <dcterms:created xsi:type="dcterms:W3CDTF">2006-08-16T00:00:00Z</dcterms:created>
  <dcterms:modified xsi:type="dcterms:W3CDTF">2023-12-11T09:52:04Z</dcterms:modified>
  <dc:identifier>DAF2pyFSm3g</dc:identifier>
</cp:coreProperties>
</file>