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79" r:id="rId13"/>
    <p:sldId id="296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Poppins" pitchFamily="2" charset="77"/>
      <p:regular r:id="rId20"/>
      <p:bold r:id="rId21"/>
      <p:italic r:id="rId22"/>
      <p:boldItalic r:id="rId23"/>
    </p:embeddedFont>
    <p:embeddedFont>
      <p:font typeface="Poppins Medium" pitchFamily="2" charset="77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4DF77-0967-624B-8DAD-67DE271DF855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35C06-1439-2B45-ADDA-B0A8A530E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78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f9a6fa3be7_9_2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f9a6fa3be7_9_2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6" name="Google Shape;17256;gf9a6fa3be7_9_42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57" name="Google Shape;17257;gf9a6fa3be7_9_42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>
            <a:spLocks noGrp="1"/>
          </p:cNvSpPr>
          <p:nvPr>
            <p:ph type="title"/>
          </p:nvPr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8862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classpoint" TargetMode="External"/><Relationship Id="rId13" Type="http://schemas.openxmlformats.org/officeDocument/2006/relationships/image" Target="../media/image71.tif"/><Relationship Id="rId18" Type="http://schemas.openxmlformats.org/officeDocument/2006/relationships/hyperlink" Target="https://www.instagram.com/classpoint.io/" TargetMode="External"/><Relationship Id="rId3" Type="http://schemas.openxmlformats.org/officeDocument/2006/relationships/hyperlink" Target="https://www.facebook.com/classpoint.io" TargetMode="External"/><Relationship Id="rId7" Type="http://schemas.openxmlformats.org/officeDocument/2006/relationships/hyperlink" Target="https://www.tiktok.com/@classpoint.ph" TargetMode="External"/><Relationship Id="rId12" Type="http://schemas.openxmlformats.org/officeDocument/2006/relationships/image" Target="../media/image70.tif"/><Relationship Id="rId17" Type="http://schemas.openxmlformats.org/officeDocument/2006/relationships/image" Target="../media/image75.tif"/><Relationship Id="rId2" Type="http://schemas.openxmlformats.org/officeDocument/2006/relationships/image" Target="../media/image68.png"/><Relationship Id="rId16" Type="http://schemas.openxmlformats.org/officeDocument/2006/relationships/image" Target="../media/image74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ph/InknoeClassPoint/" TargetMode="External"/><Relationship Id="rId11" Type="http://schemas.openxmlformats.org/officeDocument/2006/relationships/image" Target="../media/image69.tif"/><Relationship Id="rId5" Type="http://schemas.openxmlformats.org/officeDocument/2006/relationships/hyperlink" Target="https://www.youtube.com/c/ClassPoint" TargetMode="External"/><Relationship Id="rId15" Type="http://schemas.openxmlformats.org/officeDocument/2006/relationships/image" Target="../media/image73.tif"/><Relationship Id="rId10" Type="http://schemas.openxmlformats.org/officeDocument/2006/relationships/hyperlink" Target="https://www.linkedin.com/company/inknoe/?originalSubdomain=sg" TargetMode="External"/><Relationship Id="rId19" Type="http://schemas.openxmlformats.org/officeDocument/2006/relationships/image" Target="../media/image76.tif"/><Relationship Id="rId4" Type="http://schemas.openxmlformats.org/officeDocument/2006/relationships/hyperlink" Target="https://twitter.com/ClassPointIo" TargetMode="External"/><Relationship Id="rId9" Type="http://schemas.openxmlformats.org/officeDocument/2006/relationships/hyperlink" Target="mailto:support@inknoe.com" TargetMode="External"/><Relationship Id="rId14" Type="http://schemas.openxmlformats.org/officeDocument/2006/relationships/image" Target="../media/image72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366" y="6617515"/>
            <a:ext cx="18811641" cy="3784920"/>
            <a:chOff x="0" y="0"/>
            <a:chExt cx="10995604" cy="22123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95604" cy="2212326"/>
            </a:xfrm>
            <a:custGeom>
              <a:avLst/>
              <a:gdLst/>
              <a:ahLst/>
              <a:cxnLst/>
              <a:rect l="l" t="t" r="r" b="b"/>
              <a:pathLst>
                <a:path w="10995604" h="2212326">
                  <a:moveTo>
                    <a:pt x="0" y="0"/>
                  </a:moveTo>
                  <a:lnTo>
                    <a:pt x="10995604" y="0"/>
                  </a:lnTo>
                  <a:lnTo>
                    <a:pt x="10995604" y="2212326"/>
                  </a:lnTo>
                  <a:lnTo>
                    <a:pt x="0" y="22123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3183531" y="-97234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12165764" y="1557037"/>
            <a:ext cx="5603097" cy="7324309"/>
          </a:xfrm>
          <a:custGeom>
            <a:avLst/>
            <a:gdLst/>
            <a:ahLst/>
            <a:cxnLst/>
            <a:rect l="l" t="t" r="r" b="b"/>
            <a:pathLst>
              <a:path w="5603097" h="7324309">
                <a:moveTo>
                  <a:pt x="0" y="0"/>
                </a:moveTo>
                <a:lnTo>
                  <a:pt x="5603097" y="0"/>
                </a:lnTo>
                <a:lnTo>
                  <a:pt x="5603097" y="7324310"/>
                </a:lnTo>
                <a:lnTo>
                  <a:pt x="0" y="7324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8485937" y="1597160"/>
            <a:ext cx="5341874" cy="6982842"/>
          </a:xfrm>
          <a:custGeom>
            <a:avLst/>
            <a:gdLst/>
            <a:ahLst/>
            <a:cxnLst/>
            <a:rect l="l" t="t" r="r" b="b"/>
            <a:pathLst>
              <a:path w="5341874" h="6982842">
                <a:moveTo>
                  <a:pt x="0" y="0"/>
                </a:moveTo>
                <a:lnTo>
                  <a:pt x="5341874" y="0"/>
                </a:lnTo>
                <a:lnTo>
                  <a:pt x="5341874" y="6982842"/>
                </a:lnTo>
                <a:lnTo>
                  <a:pt x="0" y="6982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15495" y="-97234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400000" flipV="1">
            <a:off x="5038025" y="2249007"/>
            <a:ext cx="5341874" cy="6982842"/>
          </a:xfrm>
          <a:custGeom>
            <a:avLst/>
            <a:gdLst/>
            <a:ahLst/>
            <a:cxnLst/>
            <a:rect l="l" t="t" r="r" b="b"/>
            <a:pathLst>
              <a:path w="5341874" h="6982842">
                <a:moveTo>
                  <a:pt x="0" y="6982842"/>
                </a:moveTo>
                <a:lnTo>
                  <a:pt x="5341874" y="6982842"/>
                </a:lnTo>
                <a:lnTo>
                  <a:pt x="5341874" y="0"/>
                </a:lnTo>
                <a:lnTo>
                  <a:pt x="0" y="0"/>
                </a:lnTo>
                <a:lnTo>
                  <a:pt x="0" y="698284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327311" y="3052749"/>
            <a:ext cx="5240052" cy="6439406"/>
          </a:xfrm>
          <a:custGeom>
            <a:avLst/>
            <a:gdLst/>
            <a:ahLst/>
            <a:cxnLst/>
            <a:rect l="l" t="t" r="r" b="b"/>
            <a:pathLst>
              <a:path w="5240052" h="6439406">
                <a:moveTo>
                  <a:pt x="0" y="0"/>
                </a:moveTo>
                <a:lnTo>
                  <a:pt x="5240053" y="0"/>
                </a:lnTo>
                <a:lnTo>
                  <a:pt x="5240053" y="6439406"/>
                </a:lnTo>
                <a:lnTo>
                  <a:pt x="0" y="6439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943" b="-84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26119">
            <a:off x="1086765" y="5323959"/>
            <a:ext cx="1030531" cy="1093402"/>
          </a:xfrm>
          <a:custGeom>
            <a:avLst/>
            <a:gdLst/>
            <a:ahLst/>
            <a:cxnLst/>
            <a:rect l="l" t="t" r="r" b="b"/>
            <a:pathLst>
              <a:path w="1030531" h="1093402">
                <a:moveTo>
                  <a:pt x="0" y="0"/>
                </a:moveTo>
                <a:lnTo>
                  <a:pt x="1030531" y="0"/>
                </a:lnTo>
                <a:lnTo>
                  <a:pt x="1030531" y="1093402"/>
                </a:lnTo>
                <a:lnTo>
                  <a:pt x="0" y="1093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996915" y="2330805"/>
            <a:ext cx="2957551" cy="3214729"/>
          </a:xfrm>
          <a:custGeom>
            <a:avLst/>
            <a:gdLst/>
            <a:ahLst/>
            <a:cxnLst/>
            <a:rect l="l" t="t" r="r" b="b"/>
            <a:pathLst>
              <a:path w="2957551" h="3214729">
                <a:moveTo>
                  <a:pt x="0" y="0"/>
                </a:moveTo>
                <a:lnTo>
                  <a:pt x="2957550" y="0"/>
                </a:lnTo>
                <a:lnTo>
                  <a:pt x="2957550" y="3214729"/>
                </a:lnTo>
                <a:lnTo>
                  <a:pt x="0" y="32147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73306" y="1009998"/>
            <a:ext cx="1621491" cy="3573534"/>
          </a:xfrm>
          <a:custGeom>
            <a:avLst/>
            <a:gdLst/>
            <a:ahLst/>
            <a:cxnLst/>
            <a:rect l="l" t="t" r="r" b="b"/>
            <a:pathLst>
              <a:path w="1621491" h="3573534">
                <a:moveTo>
                  <a:pt x="0" y="0"/>
                </a:moveTo>
                <a:lnTo>
                  <a:pt x="1621491" y="0"/>
                </a:lnTo>
                <a:lnTo>
                  <a:pt x="1621491" y="3573534"/>
                </a:lnTo>
                <a:lnTo>
                  <a:pt x="0" y="3573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5046" y="2069588"/>
            <a:ext cx="1140702" cy="2513944"/>
          </a:xfrm>
          <a:custGeom>
            <a:avLst/>
            <a:gdLst/>
            <a:ahLst/>
            <a:cxnLst/>
            <a:rect l="l" t="t" r="r" b="b"/>
            <a:pathLst>
              <a:path w="1140702" h="2513944">
                <a:moveTo>
                  <a:pt x="0" y="0"/>
                </a:moveTo>
                <a:lnTo>
                  <a:pt x="1140702" y="0"/>
                </a:lnTo>
                <a:lnTo>
                  <a:pt x="1140702" y="2513944"/>
                </a:lnTo>
                <a:lnTo>
                  <a:pt x="0" y="25139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116918" y="6801239"/>
            <a:ext cx="1550677" cy="3417471"/>
          </a:xfrm>
          <a:custGeom>
            <a:avLst/>
            <a:gdLst/>
            <a:ahLst/>
            <a:cxnLst/>
            <a:rect l="l" t="t" r="r" b="b"/>
            <a:pathLst>
              <a:path w="1550677" h="3417471">
                <a:moveTo>
                  <a:pt x="0" y="0"/>
                </a:moveTo>
                <a:lnTo>
                  <a:pt x="1550677" y="0"/>
                </a:lnTo>
                <a:lnTo>
                  <a:pt x="1550677" y="3417471"/>
                </a:lnTo>
                <a:lnTo>
                  <a:pt x="0" y="34174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019683" y="2740265"/>
            <a:ext cx="751743" cy="1656734"/>
          </a:xfrm>
          <a:custGeom>
            <a:avLst/>
            <a:gdLst/>
            <a:ahLst/>
            <a:cxnLst/>
            <a:rect l="l" t="t" r="r" b="b"/>
            <a:pathLst>
              <a:path w="751743" h="1656734">
                <a:moveTo>
                  <a:pt x="0" y="0"/>
                </a:moveTo>
                <a:lnTo>
                  <a:pt x="751743" y="0"/>
                </a:lnTo>
                <a:lnTo>
                  <a:pt x="751743" y="1656734"/>
                </a:lnTo>
                <a:lnTo>
                  <a:pt x="0" y="16567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397538" y="2330805"/>
            <a:ext cx="2267915" cy="1686761"/>
          </a:xfrm>
          <a:custGeom>
            <a:avLst/>
            <a:gdLst/>
            <a:ahLst/>
            <a:cxnLst/>
            <a:rect l="l" t="t" r="r" b="b"/>
            <a:pathLst>
              <a:path w="2267915" h="1686761">
                <a:moveTo>
                  <a:pt x="0" y="0"/>
                </a:moveTo>
                <a:lnTo>
                  <a:pt x="2267915" y="0"/>
                </a:lnTo>
                <a:lnTo>
                  <a:pt x="2267915" y="1686761"/>
                </a:lnTo>
                <a:lnTo>
                  <a:pt x="0" y="16867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667595" y="4147454"/>
            <a:ext cx="2857800" cy="4082571"/>
          </a:xfrm>
          <a:custGeom>
            <a:avLst/>
            <a:gdLst/>
            <a:ahLst/>
            <a:cxnLst/>
            <a:rect l="l" t="t" r="r" b="b"/>
            <a:pathLst>
              <a:path w="2857800" h="4082571">
                <a:moveTo>
                  <a:pt x="0" y="0"/>
                </a:moveTo>
                <a:lnTo>
                  <a:pt x="2857799" y="0"/>
                </a:lnTo>
                <a:lnTo>
                  <a:pt x="2857799" y="4082570"/>
                </a:lnTo>
                <a:lnTo>
                  <a:pt x="0" y="40825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697395" y="5995496"/>
            <a:ext cx="1277031" cy="553912"/>
          </a:xfrm>
          <a:custGeom>
            <a:avLst/>
            <a:gdLst/>
            <a:ahLst/>
            <a:cxnLst/>
            <a:rect l="l" t="t" r="r" b="b"/>
            <a:pathLst>
              <a:path w="1277031" h="553912">
                <a:moveTo>
                  <a:pt x="0" y="0"/>
                </a:moveTo>
                <a:lnTo>
                  <a:pt x="1277031" y="0"/>
                </a:lnTo>
                <a:lnTo>
                  <a:pt x="1277031" y="553912"/>
                </a:lnTo>
                <a:lnTo>
                  <a:pt x="0" y="5539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398616">
            <a:off x="8716578" y="3381854"/>
            <a:ext cx="5189163" cy="1531199"/>
          </a:xfrm>
          <a:custGeom>
            <a:avLst/>
            <a:gdLst/>
            <a:ahLst/>
            <a:cxnLst/>
            <a:rect l="l" t="t" r="r" b="b"/>
            <a:pathLst>
              <a:path w="5189163" h="1531199">
                <a:moveTo>
                  <a:pt x="0" y="0"/>
                </a:moveTo>
                <a:lnTo>
                  <a:pt x="5189163" y="0"/>
                </a:lnTo>
                <a:lnTo>
                  <a:pt x="5189163" y="1531199"/>
                </a:lnTo>
                <a:lnTo>
                  <a:pt x="0" y="153119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-124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183531" y="1548971"/>
            <a:ext cx="1184318" cy="1777589"/>
          </a:xfrm>
          <a:custGeom>
            <a:avLst/>
            <a:gdLst/>
            <a:ahLst/>
            <a:cxnLst/>
            <a:rect l="l" t="t" r="r" b="b"/>
            <a:pathLst>
              <a:path w="1184318" h="1777589">
                <a:moveTo>
                  <a:pt x="0" y="0"/>
                </a:moveTo>
                <a:lnTo>
                  <a:pt x="1184318" y="0"/>
                </a:lnTo>
                <a:lnTo>
                  <a:pt x="1184318" y="1777589"/>
                </a:lnTo>
                <a:lnTo>
                  <a:pt x="0" y="177758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1398616">
            <a:off x="1200526" y="6246271"/>
            <a:ext cx="4276186" cy="1750506"/>
          </a:xfrm>
          <a:custGeom>
            <a:avLst/>
            <a:gdLst/>
            <a:ahLst/>
            <a:cxnLst/>
            <a:rect l="l" t="t" r="r" b="b"/>
            <a:pathLst>
              <a:path w="4276186" h="1750506">
                <a:moveTo>
                  <a:pt x="0" y="0"/>
                </a:moveTo>
                <a:lnTo>
                  <a:pt x="4276186" y="0"/>
                </a:lnTo>
                <a:lnTo>
                  <a:pt x="4276186" y="1750506"/>
                </a:lnTo>
                <a:lnTo>
                  <a:pt x="0" y="175050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r="-436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66288" y="7202321"/>
            <a:ext cx="3112111" cy="3200114"/>
          </a:xfrm>
          <a:custGeom>
            <a:avLst/>
            <a:gdLst/>
            <a:ahLst/>
            <a:cxnLst/>
            <a:rect l="l" t="t" r="r" b="b"/>
            <a:pathLst>
              <a:path w="3112111" h="3200114">
                <a:moveTo>
                  <a:pt x="0" y="0"/>
                </a:moveTo>
                <a:lnTo>
                  <a:pt x="3112111" y="0"/>
                </a:lnTo>
                <a:lnTo>
                  <a:pt x="3112111" y="3200114"/>
                </a:lnTo>
                <a:lnTo>
                  <a:pt x="0" y="320011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533" y="4801677"/>
            <a:ext cx="3550083" cy="5416529"/>
          </a:xfrm>
          <a:custGeom>
            <a:avLst/>
            <a:gdLst/>
            <a:ahLst/>
            <a:cxnLst/>
            <a:rect l="l" t="t" r="r" b="b"/>
            <a:pathLst>
              <a:path w="3550083" h="5416529">
                <a:moveTo>
                  <a:pt x="0" y="0"/>
                </a:moveTo>
                <a:lnTo>
                  <a:pt x="3550084" y="0"/>
                </a:lnTo>
                <a:lnTo>
                  <a:pt x="3550084" y="5416529"/>
                </a:lnTo>
                <a:lnTo>
                  <a:pt x="0" y="5416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17245">
            <a:off x="13219542" y="-1610719"/>
            <a:ext cx="6657176" cy="9272909"/>
          </a:xfrm>
          <a:custGeom>
            <a:avLst/>
            <a:gdLst/>
            <a:ahLst/>
            <a:cxnLst/>
            <a:rect l="l" t="t" r="r" b="b"/>
            <a:pathLst>
              <a:path w="6657176" h="9272909">
                <a:moveTo>
                  <a:pt x="0" y="0"/>
                </a:moveTo>
                <a:lnTo>
                  <a:pt x="6657176" y="0"/>
                </a:lnTo>
                <a:lnTo>
                  <a:pt x="6657176" y="9272909"/>
                </a:lnTo>
                <a:lnTo>
                  <a:pt x="0" y="92729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1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626431">
            <a:off x="-2840055" y="-2384478"/>
            <a:ext cx="6657176" cy="9272909"/>
          </a:xfrm>
          <a:custGeom>
            <a:avLst/>
            <a:gdLst/>
            <a:ahLst/>
            <a:cxnLst/>
            <a:rect l="l" t="t" r="r" b="b"/>
            <a:pathLst>
              <a:path w="6657176" h="9272909">
                <a:moveTo>
                  <a:pt x="0" y="0"/>
                </a:moveTo>
                <a:lnTo>
                  <a:pt x="6657176" y="0"/>
                </a:lnTo>
                <a:lnTo>
                  <a:pt x="6657176" y="9272909"/>
                </a:lnTo>
                <a:lnTo>
                  <a:pt x="0" y="9272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1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465586" y="7573184"/>
            <a:ext cx="12194920" cy="3370232"/>
          </a:xfrm>
          <a:custGeom>
            <a:avLst/>
            <a:gdLst/>
            <a:ahLst/>
            <a:cxnLst/>
            <a:rect l="l" t="t" r="r" b="b"/>
            <a:pathLst>
              <a:path w="12194920" h="3370232">
                <a:moveTo>
                  <a:pt x="0" y="0"/>
                </a:moveTo>
                <a:lnTo>
                  <a:pt x="12194920" y="0"/>
                </a:lnTo>
                <a:lnTo>
                  <a:pt x="12194920" y="3370232"/>
                </a:lnTo>
                <a:lnTo>
                  <a:pt x="0" y="3370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5163534" y="5279326"/>
            <a:ext cx="2562260" cy="5007674"/>
          </a:xfrm>
          <a:custGeom>
            <a:avLst/>
            <a:gdLst/>
            <a:ahLst/>
            <a:cxnLst/>
            <a:rect l="l" t="t" r="r" b="b"/>
            <a:pathLst>
              <a:path w="2562260" h="5007674">
                <a:moveTo>
                  <a:pt x="2562259" y="0"/>
                </a:moveTo>
                <a:lnTo>
                  <a:pt x="0" y="0"/>
                </a:lnTo>
                <a:lnTo>
                  <a:pt x="0" y="5007674"/>
                </a:lnTo>
                <a:lnTo>
                  <a:pt x="2562259" y="5007674"/>
                </a:lnTo>
                <a:lnTo>
                  <a:pt x="256225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ircle with a letter c&#10;&#10;Description automatically generated with medium confidence">
            <a:extLst>
              <a:ext uri="{FF2B5EF4-FFF2-40B4-BE49-F238E27FC236}">
                <a16:creationId xmlns:a16="http://schemas.microsoft.com/office/drawing/2014/main" id="{C6260CD8-F4E3-DA47-87C7-B67C55566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47" y="960972"/>
            <a:ext cx="1292694" cy="1292694"/>
          </a:xfrm>
          <a:prstGeom prst="rect">
            <a:avLst/>
          </a:prstGeom>
        </p:spPr>
      </p:pic>
      <p:sp>
        <p:nvSpPr>
          <p:cNvPr id="6" name="Facebook">
            <a:extLst>
              <a:ext uri="{FF2B5EF4-FFF2-40B4-BE49-F238E27FC236}">
                <a16:creationId xmlns:a16="http://schemas.microsoft.com/office/drawing/2014/main" id="{6A126780-7F4E-1B4C-A39E-7B8506999D93}"/>
              </a:ext>
            </a:extLst>
          </p:cNvPr>
          <p:cNvSpPr txBox="1"/>
          <p:nvPr/>
        </p:nvSpPr>
        <p:spPr>
          <a:xfrm>
            <a:off x="2798701" y="4526442"/>
            <a:ext cx="2217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3"/>
              </a:rPr>
              <a:t>Facebook</a:t>
            </a:r>
          </a:p>
        </p:txBody>
      </p:sp>
      <p:sp>
        <p:nvSpPr>
          <p:cNvPr id="7" name="Twitter">
            <a:extLst>
              <a:ext uri="{FF2B5EF4-FFF2-40B4-BE49-F238E27FC236}">
                <a16:creationId xmlns:a16="http://schemas.microsoft.com/office/drawing/2014/main" id="{C01739F7-1DAD-3F4F-A77B-9E5F56AA08CA}"/>
              </a:ext>
            </a:extLst>
          </p:cNvPr>
          <p:cNvSpPr txBox="1"/>
          <p:nvPr/>
        </p:nvSpPr>
        <p:spPr>
          <a:xfrm>
            <a:off x="2798701" y="5808279"/>
            <a:ext cx="1580315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4"/>
              </a:rPr>
              <a:t>Twitter</a:t>
            </a:r>
          </a:p>
        </p:txBody>
      </p:sp>
      <p:sp>
        <p:nvSpPr>
          <p:cNvPr id="8" name="YouTube">
            <a:extLst>
              <a:ext uri="{FF2B5EF4-FFF2-40B4-BE49-F238E27FC236}">
                <a16:creationId xmlns:a16="http://schemas.microsoft.com/office/drawing/2014/main" id="{D7729CBE-001C-324F-88EB-E6DD2B5A8044}"/>
              </a:ext>
            </a:extLst>
          </p:cNvPr>
          <p:cNvSpPr txBox="1"/>
          <p:nvPr/>
        </p:nvSpPr>
        <p:spPr>
          <a:xfrm>
            <a:off x="6997954" y="4550832"/>
            <a:ext cx="2000252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5"/>
              </a:rPr>
              <a:t>YouTube</a:t>
            </a:r>
          </a:p>
        </p:txBody>
      </p:sp>
      <p:sp>
        <p:nvSpPr>
          <p:cNvPr id="9" name="Pinterest">
            <a:extLst>
              <a:ext uri="{FF2B5EF4-FFF2-40B4-BE49-F238E27FC236}">
                <a16:creationId xmlns:a16="http://schemas.microsoft.com/office/drawing/2014/main" id="{68297772-3CB6-C847-9B87-5E3D1D353FD4}"/>
              </a:ext>
            </a:extLst>
          </p:cNvPr>
          <p:cNvSpPr txBox="1"/>
          <p:nvPr/>
        </p:nvSpPr>
        <p:spPr>
          <a:xfrm>
            <a:off x="6988161" y="5820714"/>
            <a:ext cx="200192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6"/>
              </a:rPr>
              <a:t>Pinterest</a:t>
            </a:r>
          </a:p>
        </p:txBody>
      </p:sp>
      <p:sp>
        <p:nvSpPr>
          <p:cNvPr id="10" name="TikTok">
            <a:extLst>
              <a:ext uri="{FF2B5EF4-FFF2-40B4-BE49-F238E27FC236}">
                <a16:creationId xmlns:a16="http://schemas.microsoft.com/office/drawing/2014/main" id="{EACFF76C-C600-F34F-A139-F07F02CDB004}"/>
              </a:ext>
            </a:extLst>
          </p:cNvPr>
          <p:cNvSpPr txBox="1"/>
          <p:nvPr/>
        </p:nvSpPr>
        <p:spPr>
          <a:xfrm>
            <a:off x="6968175" y="7178355"/>
            <a:ext cx="1471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7"/>
              </a:rPr>
              <a:t>TikTok</a:t>
            </a:r>
            <a:endParaRPr sz="3300" dirty="0">
              <a:hlinkClick r:id="rId8"/>
            </a:endParaRPr>
          </a:p>
        </p:txBody>
      </p:sp>
      <p:sp>
        <p:nvSpPr>
          <p:cNvPr id="11" name="support@inknoe.com">
            <a:extLst>
              <a:ext uri="{FF2B5EF4-FFF2-40B4-BE49-F238E27FC236}">
                <a16:creationId xmlns:a16="http://schemas.microsoft.com/office/drawing/2014/main" id="{59295D6F-8B76-CC46-A3E4-67BD5F5AAD0A}"/>
              </a:ext>
            </a:extLst>
          </p:cNvPr>
          <p:cNvSpPr txBox="1"/>
          <p:nvPr/>
        </p:nvSpPr>
        <p:spPr>
          <a:xfrm>
            <a:off x="6987056" y="8410632"/>
            <a:ext cx="4811156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/>
          <a:p>
            <a:pPr>
              <a:defRPr sz="2200"/>
            </a:pPr>
            <a:r>
              <a:rPr sz="33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9"/>
              </a:rPr>
              <a:t>support@inknoe.com</a:t>
            </a:r>
            <a:r>
              <a:rPr sz="3300"/>
              <a:t> </a:t>
            </a:r>
          </a:p>
        </p:txBody>
      </p:sp>
      <p:sp>
        <p:nvSpPr>
          <p:cNvPr id="12" name="LinkedIn">
            <a:extLst>
              <a:ext uri="{FF2B5EF4-FFF2-40B4-BE49-F238E27FC236}">
                <a16:creationId xmlns:a16="http://schemas.microsoft.com/office/drawing/2014/main" id="{ADD46A4A-5D12-0548-B326-EEC6903361A5}"/>
              </a:ext>
            </a:extLst>
          </p:cNvPr>
          <p:cNvSpPr txBox="1"/>
          <p:nvPr/>
        </p:nvSpPr>
        <p:spPr>
          <a:xfrm>
            <a:off x="2795611" y="8358573"/>
            <a:ext cx="1882484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10"/>
              </a:rPr>
              <a:t>LinkedIn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4FBDB6E-963B-8647-B98A-E965AA867D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6171" y="5747808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E7256F14-0B69-CF4E-9A14-3EB64A56CB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5424" y="4488570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41BA45A5-DE65-A243-B7EB-6C072DB233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05632" y="5759142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F196B716-8BF5-A348-963F-E5F5911DD2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6171" y="446597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8C566850-0522-AC4E-8F88-BE9338AE6E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56713" y="7288262"/>
            <a:ext cx="502715" cy="50271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ircle">
            <a:extLst>
              <a:ext uri="{FF2B5EF4-FFF2-40B4-BE49-F238E27FC236}">
                <a16:creationId xmlns:a16="http://schemas.microsoft.com/office/drawing/2014/main" id="{CA80974E-E338-6447-A65F-35C978265F79}"/>
              </a:ext>
            </a:extLst>
          </p:cNvPr>
          <p:cNvSpPr/>
          <p:nvPr/>
        </p:nvSpPr>
        <p:spPr>
          <a:xfrm>
            <a:off x="5902323" y="7133613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87E5EE96-36A1-244C-9D81-456988424D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03289" y="835016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D354D8FC-5F37-F941-B896-0D7F98DDDC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04525" y="8350163"/>
            <a:ext cx="844845" cy="84484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nstagram">
            <a:extLst>
              <a:ext uri="{FF2B5EF4-FFF2-40B4-BE49-F238E27FC236}">
                <a16:creationId xmlns:a16="http://schemas.microsoft.com/office/drawing/2014/main" id="{AAF4BE9A-E1FA-A540-9C92-C361E6A1F5FF}"/>
              </a:ext>
            </a:extLst>
          </p:cNvPr>
          <p:cNvSpPr txBox="1"/>
          <p:nvPr/>
        </p:nvSpPr>
        <p:spPr>
          <a:xfrm>
            <a:off x="2753371" y="7133349"/>
            <a:ext cx="2367383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18"/>
              </a:rPr>
              <a:t>Instagram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513A2685-3FAA-8F45-B263-9586D3B0D6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06555" y="7306842"/>
            <a:ext cx="384245" cy="384243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ircle">
            <a:extLst>
              <a:ext uri="{FF2B5EF4-FFF2-40B4-BE49-F238E27FC236}">
                <a16:creationId xmlns:a16="http://schemas.microsoft.com/office/drawing/2014/main" id="{10412ADF-4AD1-8F4A-925A-C322C4CAAD14}"/>
              </a:ext>
            </a:extLst>
          </p:cNvPr>
          <p:cNvSpPr/>
          <p:nvPr/>
        </p:nvSpPr>
        <p:spPr>
          <a:xfrm>
            <a:off x="1714353" y="7110975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9CED93-94C5-5847-999A-C79D8CFB3540}"/>
              </a:ext>
            </a:extLst>
          </p:cNvPr>
          <p:cNvSpPr txBox="1"/>
          <p:nvPr/>
        </p:nvSpPr>
        <p:spPr>
          <a:xfrm>
            <a:off x="1492247" y="2689866"/>
            <a:ext cx="9948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6600">
                <a:gradFill>
                  <a:gsLst>
                    <a:gs pos="100000">
                      <a:schemeClr val="accent6"/>
                    </a:gs>
                    <a:gs pos="1000">
                      <a:schemeClr val="accent5"/>
                    </a:gs>
                  </a:gsLst>
                  <a:lin ang="18600000" scaled="0"/>
                </a:gradFill>
                <a:latin typeface="+mj-lt"/>
              </a:defRPr>
            </a:lvl1pPr>
          </a:lstStyle>
          <a:p>
            <a:pPr algn="l"/>
            <a:r>
              <a:rPr lang="en-US" sz="7200" b="1" dirty="0">
                <a:gradFill>
                  <a:gsLst>
                    <a:gs pos="50000">
                      <a:schemeClr val="accent5"/>
                    </a:gs>
                    <a:gs pos="100000">
                      <a:schemeClr val="accent6"/>
                    </a:gs>
                    <a:gs pos="0">
                      <a:schemeClr val="accent4"/>
                    </a:gs>
                  </a:gsLst>
                  <a:lin ang="18600000" scaled="0"/>
                </a:gradFill>
                <a:latin typeface="Poppins" panose="00000500000000000000" pitchFamily="2" charset="0"/>
                <a:cs typeface="Poppins" panose="00000500000000000000" pitchFamily="2" charset="0"/>
              </a:rPr>
              <a:t>Connect with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E8F15-BF22-684F-A34B-AE9F06D97E2F}"/>
              </a:ext>
            </a:extLst>
          </p:cNvPr>
          <p:cNvSpPr txBox="1"/>
          <p:nvPr/>
        </p:nvSpPr>
        <p:spPr>
          <a:xfrm>
            <a:off x="2964588" y="1735898"/>
            <a:ext cx="10049070" cy="5078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Template created by </a:t>
            </a:r>
            <a:r>
              <a:rPr lang="en-US" sz="2700" dirty="0" err="1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ClassPoint</a:t>
            </a:r>
            <a:endParaRPr lang="en-US" sz="2700" dirty="0">
              <a:solidFill>
                <a:srgbClr val="6378FF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75E7BF-8B70-264C-9F41-C6F2D9BEF693}"/>
              </a:ext>
            </a:extLst>
          </p:cNvPr>
          <p:cNvSpPr txBox="1"/>
          <p:nvPr/>
        </p:nvSpPr>
        <p:spPr>
          <a:xfrm>
            <a:off x="14738142" y="8733339"/>
            <a:ext cx="3727866" cy="4154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100" i="1" dirty="0" err="1">
                <a:latin typeface="Poppins Medium" pitchFamily="2" charset="77"/>
                <a:cs typeface="Poppins Medium" pitchFamily="2" charset="77"/>
              </a:rPr>
              <a:t>www.classpoint.io</a:t>
            </a:r>
            <a:endParaRPr lang="en-US" sz="2100" i="1" dirty="0">
              <a:latin typeface="Poppins Medium" pitchFamily="2" charset="77"/>
              <a:cs typeface="Poppins Medium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1536F6-206B-CB5B-DD0F-398C76190AFD}"/>
              </a:ext>
            </a:extLst>
          </p:cNvPr>
          <p:cNvGrpSpPr/>
          <p:nvPr/>
        </p:nvGrpSpPr>
        <p:grpSpPr>
          <a:xfrm>
            <a:off x="14512059" y="7306842"/>
            <a:ext cx="3006732" cy="1054713"/>
            <a:chOff x="1335504" y="6343460"/>
            <a:chExt cx="5181600" cy="115803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F030299A-34B8-5B25-F208-C9A2B2C351F3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2924F6-F7E4-6988-E3BD-245D5C60CADA}"/>
                </a:ext>
              </a:extLst>
            </p:cNvPr>
            <p:cNvSpPr txBox="1"/>
            <p:nvPr/>
          </p:nvSpPr>
          <p:spPr>
            <a:xfrm>
              <a:off x="1609126" y="6490318"/>
              <a:ext cx="4668304" cy="811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21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40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50"/>
          <p:cNvSpPr txBox="1"/>
          <p:nvPr/>
        </p:nvSpPr>
        <p:spPr>
          <a:xfrm>
            <a:off x="2096700" y="2929965"/>
            <a:ext cx="14094600" cy="5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In order to use this template, you must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credit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                             by keeping the previous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acknowledgement slide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have the permission to: 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Modify this template.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Utilise it for personal and commercial use.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are not permitted to: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Provide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 (or modified adaptations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templates) for downloading.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Sub-license, sell or rent any portion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 (or an adapted rendition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template).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Obtain the copyright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temlplates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.</a:t>
            </a:r>
          </a:p>
        </p:txBody>
      </p:sp>
      <p:sp>
        <p:nvSpPr>
          <p:cNvPr id="1313" name="Google Shape;1313;p50"/>
          <p:cNvSpPr txBox="1">
            <a:spLocks noGrp="1"/>
          </p:cNvSpPr>
          <p:nvPr>
            <p:ph type="title"/>
          </p:nvPr>
        </p:nvSpPr>
        <p:spPr>
          <a:xfrm>
            <a:off x="2096700" y="1501635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algn="ctr"/>
            <a:r>
              <a:rPr lang="en" sz="525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Instructions for use</a:t>
            </a:r>
            <a:endParaRPr sz="5250" b="1" dirty="0">
              <a:solidFill>
                <a:srgbClr val="6588FF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8DE8CBAB-B3A6-290D-E664-7366AE4BB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33" y="3460127"/>
            <a:ext cx="1855733" cy="359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72B001-2EEB-2BCD-DC55-CFEBB95EDD33}"/>
              </a:ext>
            </a:extLst>
          </p:cNvPr>
          <p:cNvGrpSpPr/>
          <p:nvPr/>
        </p:nvGrpSpPr>
        <p:grpSpPr>
          <a:xfrm>
            <a:off x="21488400" y="11031449"/>
            <a:ext cx="4686300" cy="1643877"/>
            <a:chOff x="1335504" y="6343460"/>
            <a:chExt cx="5181600" cy="115803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A811485B-5ADE-D20A-9A1A-B8DBFB522184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D0E33F-648E-62D7-0D84-D99E90CBA936}"/>
                </a:ext>
              </a:extLst>
            </p:cNvPr>
            <p:cNvSpPr txBox="1"/>
            <p:nvPr/>
          </p:nvSpPr>
          <p:spPr>
            <a:xfrm>
              <a:off x="1730956" y="6574699"/>
              <a:ext cx="4668304" cy="71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2968045F-E7B8-3397-523A-4C95C364F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605" y="4505567"/>
            <a:ext cx="6580791" cy="12758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43262" y="-206621"/>
            <a:ext cx="9995636" cy="9250506"/>
          </a:xfrm>
          <a:custGeom>
            <a:avLst/>
            <a:gdLst/>
            <a:ahLst/>
            <a:cxnLst/>
            <a:rect l="l" t="t" r="r" b="b"/>
            <a:pathLst>
              <a:path w="9995636" h="9250506">
                <a:moveTo>
                  <a:pt x="0" y="0"/>
                </a:moveTo>
                <a:lnTo>
                  <a:pt x="9995636" y="0"/>
                </a:lnTo>
                <a:lnTo>
                  <a:pt x="9995636" y="9250506"/>
                </a:lnTo>
                <a:lnTo>
                  <a:pt x="0" y="9250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952374" y="-214415"/>
            <a:ext cx="9995636" cy="9250506"/>
          </a:xfrm>
          <a:custGeom>
            <a:avLst/>
            <a:gdLst/>
            <a:ahLst/>
            <a:cxnLst/>
            <a:rect l="l" t="t" r="r" b="b"/>
            <a:pathLst>
              <a:path w="9995636" h="9250506">
                <a:moveTo>
                  <a:pt x="0" y="0"/>
                </a:moveTo>
                <a:lnTo>
                  <a:pt x="9995636" y="0"/>
                </a:lnTo>
                <a:lnTo>
                  <a:pt x="9995636" y="9250507"/>
                </a:lnTo>
                <a:lnTo>
                  <a:pt x="0" y="9250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26347" y="1700325"/>
            <a:ext cx="5909741" cy="6886351"/>
          </a:xfrm>
          <a:custGeom>
            <a:avLst/>
            <a:gdLst/>
            <a:ahLst/>
            <a:cxnLst/>
            <a:rect l="l" t="t" r="r" b="b"/>
            <a:pathLst>
              <a:path w="5909741" h="6886351">
                <a:moveTo>
                  <a:pt x="0" y="0"/>
                </a:moveTo>
                <a:lnTo>
                  <a:pt x="5909741" y="0"/>
                </a:lnTo>
                <a:lnTo>
                  <a:pt x="5909741" y="6886350"/>
                </a:lnTo>
                <a:lnTo>
                  <a:pt x="0" y="6886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513170" y="3427310"/>
            <a:ext cx="5492259" cy="6399878"/>
          </a:xfrm>
          <a:custGeom>
            <a:avLst/>
            <a:gdLst/>
            <a:ahLst/>
            <a:cxnLst/>
            <a:rect l="l" t="t" r="r" b="b"/>
            <a:pathLst>
              <a:path w="5492259" h="6399878">
                <a:moveTo>
                  <a:pt x="0" y="0"/>
                </a:moveTo>
                <a:lnTo>
                  <a:pt x="5492260" y="0"/>
                </a:lnTo>
                <a:lnTo>
                  <a:pt x="5492260" y="6399878"/>
                </a:lnTo>
                <a:lnTo>
                  <a:pt x="0" y="6399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326347" y="8297819"/>
            <a:ext cx="21025801" cy="5142561"/>
          </a:xfrm>
          <a:custGeom>
            <a:avLst/>
            <a:gdLst/>
            <a:ahLst/>
            <a:cxnLst/>
            <a:rect l="l" t="t" r="r" b="b"/>
            <a:pathLst>
              <a:path w="21025801" h="5142561">
                <a:moveTo>
                  <a:pt x="0" y="0"/>
                </a:moveTo>
                <a:lnTo>
                  <a:pt x="21025801" y="0"/>
                </a:lnTo>
                <a:lnTo>
                  <a:pt x="21025801" y="5142560"/>
                </a:lnTo>
                <a:lnTo>
                  <a:pt x="0" y="51425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862" y="0"/>
            <a:ext cx="18543862" cy="10418279"/>
          </a:xfrm>
          <a:custGeom>
            <a:avLst/>
            <a:gdLst/>
            <a:ahLst/>
            <a:cxnLst/>
            <a:rect l="l" t="t" r="r" b="b"/>
            <a:pathLst>
              <a:path w="18543862" h="10418279">
                <a:moveTo>
                  <a:pt x="0" y="0"/>
                </a:moveTo>
                <a:lnTo>
                  <a:pt x="18543862" y="0"/>
                </a:lnTo>
                <a:lnTo>
                  <a:pt x="18543862" y="10418279"/>
                </a:lnTo>
                <a:lnTo>
                  <a:pt x="0" y="104182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857174" y="6151732"/>
            <a:ext cx="1956174" cy="3276217"/>
          </a:xfrm>
          <a:custGeom>
            <a:avLst/>
            <a:gdLst/>
            <a:ahLst/>
            <a:cxnLst/>
            <a:rect l="l" t="t" r="r" b="b"/>
            <a:pathLst>
              <a:path w="1956174" h="3276217">
                <a:moveTo>
                  <a:pt x="0" y="0"/>
                </a:moveTo>
                <a:lnTo>
                  <a:pt x="1956174" y="0"/>
                </a:lnTo>
                <a:lnTo>
                  <a:pt x="1956174" y="3276217"/>
                </a:lnTo>
                <a:lnTo>
                  <a:pt x="0" y="32762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9371" y="3057908"/>
            <a:ext cx="6350646" cy="7504456"/>
          </a:xfrm>
          <a:custGeom>
            <a:avLst/>
            <a:gdLst/>
            <a:ahLst/>
            <a:cxnLst/>
            <a:rect l="l" t="t" r="r" b="b"/>
            <a:pathLst>
              <a:path w="6350646" h="7504456">
                <a:moveTo>
                  <a:pt x="0" y="0"/>
                </a:moveTo>
                <a:lnTo>
                  <a:pt x="6350647" y="0"/>
                </a:lnTo>
                <a:lnTo>
                  <a:pt x="6350647" y="7504457"/>
                </a:lnTo>
                <a:lnTo>
                  <a:pt x="0" y="7504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790121">
            <a:off x="62702" y="602605"/>
            <a:ext cx="1931997" cy="2894377"/>
          </a:xfrm>
          <a:custGeom>
            <a:avLst/>
            <a:gdLst/>
            <a:ahLst/>
            <a:cxnLst/>
            <a:rect l="l" t="t" r="r" b="b"/>
            <a:pathLst>
              <a:path w="1931997" h="2894377">
                <a:moveTo>
                  <a:pt x="0" y="0"/>
                </a:moveTo>
                <a:lnTo>
                  <a:pt x="1931996" y="0"/>
                </a:lnTo>
                <a:lnTo>
                  <a:pt x="1931996" y="2894378"/>
                </a:lnTo>
                <a:lnTo>
                  <a:pt x="0" y="28943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217044" y="115459"/>
            <a:ext cx="1847940" cy="2589058"/>
          </a:xfrm>
          <a:custGeom>
            <a:avLst/>
            <a:gdLst/>
            <a:ahLst/>
            <a:cxnLst/>
            <a:rect l="l" t="t" r="r" b="b"/>
            <a:pathLst>
              <a:path w="1847940" h="2589058">
                <a:moveTo>
                  <a:pt x="0" y="0"/>
                </a:moveTo>
                <a:lnTo>
                  <a:pt x="1847941" y="0"/>
                </a:lnTo>
                <a:lnTo>
                  <a:pt x="1847941" y="2589059"/>
                </a:lnTo>
                <a:lnTo>
                  <a:pt x="0" y="25890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626385" y="8568898"/>
            <a:ext cx="1791244" cy="1718102"/>
          </a:xfrm>
          <a:custGeom>
            <a:avLst/>
            <a:gdLst/>
            <a:ahLst/>
            <a:cxnLst/>
            <a:rect l="l" t="t" r="r" b="b"/>
            <a:pathLst>
              <a:path w="1791244" h="1718102">
                <a:moveTo>
                  <a:pt x="0" y="0"/>
                </a:moveTo>
                <a:lnTo>
                  <a:pt x="1791244" y="0"/>
                </a:lnTo>
                <a:lnTo>
                  <a:pt x="1791244" y="1718102"/>
                </a:lnTo>
                <a:lnTo>
                  <a:pt x="0" y="17181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212009">
            <a:off x="6864323" y="-413046"/>
            <a:ext cx="2446269" cy="2264837"/>
          </a:xfrm>
          <a:custGeom>
            <a:avLst/>
            <a:gdLst/>
            <a:ahLst/>
            <a:cxnLst/>
            <a:rect l="l" t="t" r="r" b="b"/>
            <a:pathLst>
              <a:path w="2446269" h="2264837">
                <a:moveTo>
                  <a:pt x="0" y="0"/>
                </a:moveTo>
                <a:lnTo>
                  <a:pt x="2446269" y="0"/>
                </a:lnTo>
                <a:lnTo>
                  <a:pt x="2446269" y="2264837"/>
                </a:lnTo>
                <a:lnTo>
                  <a:pt x="0" y="22648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A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5523" y="5450775"/>
            <a:ext cx="15036955" cy="6296725"/>
          </a:xfrm>
          <a:custGeom>
            <a:avLst/>
            <a:gdLst/>
            <a:ahLst/>
            <a:cxnLst/>
            <a:rect l="l" t="t" r="r" b="b"/>
            <a:pathLst>
              <a:path w="15036955" h="6296725">
                <a:moveTo>
                  <a:pt x="0" y="0"/>
                </a:moveTo>
                <a:lnTo>
                  <a:pt x="15036954" y="0"/>
                </a:lnTo>
                <a:lnTo>
                  <a:pt x="15036954" y="6296725"/>
                </a:lnTo>
                <a:lnTo>
                  <a:pt x="0" y="6296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428880" y="-1384300"/>
            <a:ext cx="6592123" cy="3409119"/>
          </a:xfrm>
          <a:custGeom>
            <a:avLst/>
            <a:gdLst/>
            <a:ahLst/>
            <a:cxnLst/>
            <a:rect l="l" t="t" r="r" b="b"/>
            <a:pathLst>
              <a:path w="6592123" h="3409119">
                <a:moveTo>
                  <a:pt x="0" y="0"/>
                </a:moveTo>
                <a:lnTo>
                  <a:pt x="6592123" y="0"/>
                </a:lnTo>
                <a:lnTo>
                  <a:pt x="6592123" y="3409119"/>
                </a:lnTo>
                <a:lnTo>
                  <a:pt x="0" y="34091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337920" y="-1384300"/>
            <a:ext cx="6592123" cy="3409119"/>
          </a:xfrm>
          <a:custGeom>
            <a:avLst/>
            <a:gdLst/>
            <a:ahLst/>
            <a:cxnLst/>
            <a:rect l="l" t="t" r="r" b="b"/>
            <a:pathLst>
              <a:path w="6592123" h="3409119">
                <a:moveTo>
                  <a:pt x="0" y="0"/>
                </a:moveTo>
                <a:lnTo>
                  <a:pt x="6592123" y="0"/>
                </a:lnTo>
                <a:lnTo>
                  <a:pt x="6592123" y="3409119"/>
                </a:lnTo>
                <a:lnTo>
                  <a:pt x="0" y="34091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966777" y="-2156021"/>
            <a:ext cx="6592123" cy="3409119"/>
          </a:xfrm>
          <a:custGeom>
            <a:avLst/>
            <a:gdLst/>
            <a:ahLst/>
            <a:cxnLst/>
            <a:rect l="l" t="t" r="r" b="b"/>
            <a:pathLst>
              <a:path w="6592123" h="3409119">
                <a:moveTo>
                  <a:pt x="0" y="0"/>
                </a:moveTo>
                <a:lnTo>
                  <a:pt x="6592123" y="0"/>
                </a:lnTo>
                <a:lnTo>
                  <a:pt x="6592123" y="3409119"/>
                </a:lnTo>
                <a:lnTo>
                  <a:pt x="0" y="34091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40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28880" y="-1384300"/>
            <a:ext cx="6592123" cy="3409119"/>
          </a:xfrm>
          <a:custGeom>
            <a:avLst/>
            <a:gdLst/>
            <a:ahLst/>
            <a:cxnLst/>
            <a:rect l="l" t="t" r="r" b="b"/>
            <a:pathLst>
              <a:path w="6592123" h="3409119">
                <a:moveTo>
                  <a:pt x="0" y="0"/>
                </a:moveTo>
                <a:lnTo>
                  <a:pt x="6592123" y="0"/>
                </a:lnTo>
                <a:lnTo>
                  <a:pt x="6592123" y="3409119"/>
                </a:lnTo>
                <a:lnTo>
                  <a:pt x="0" y="340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337920" y="-1384300"/>
            <a:ext cx="6592123" cy="3409119"/>
          </a:xfrm>
          <a:custGeom>
            <a:avLst/>
            <a:gdLst/>
            <a:ahLst/>
            <a:cxnLst/>
            <a:rect l="l" t="t" r="r" b="b"/>
            <a:pathLst>
              <a:path w="6592123" h="3409119">
                <a:moveTo>
                  <a:pt x="0" y="0"/>
                </a:moveTo>
                <a:lnTo>
                  <a:pt x="6592123" y="0"/>
                </a:lnTo>
                <a:lnTo>
                  <a:pt x="6592123" y="3409119"/>
                </a:lnTo>
                <a:lnTo>
                  <a:pt x="0" y="340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966777" y="-2156021"/>
            <a:ext cx="6592123" cy="3409119"/>
          </a:xfrm>
          <a:custGeom>
            <a:avLst/>
            <a:gdLst/>
            <a:ahLst/>
            <a:cxnLst/>
            <a:rect l="l" t="t" r="r" b="b"/>
            <a:pathLst>
              <a:path w="6592123" h="3409119">
                <a:moveTo>
                  <a:pt x="0" y="0"/>
                </a:moveTo>
                <a:lnTo>
                  <a:pt x="6592123" y="0"/>
                </a:lnTo>
                <a:lnTo>
                  <a:pt x="6592123" y="3409119"/>
                </a:lnTo>
                <a:lnTo>
                  <a:pt x="0" y="340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82600" y="2024819"/>
            <a:ext cx="9782643" cy="9012260"/>
          </a:xfrm>
          <a:custGeom>
            <a:avLst/>
            <a:gdLst/>
            <a:ahLst/>
            <a:cxnLst/>
            <a:rect l="l" t="t" r="r" b="b"/>
            <a:pathLst>
              <a:path w="9782643" h="9012260">
                <a:moveTo>
                  <a:pt x="0" y="0"/>
                </a:moveTo>
                <a:lnTo>
                  <a:pt x="9782643" y="0"/>
                </a:lnTo>
                <a:lnTo>
                  <a:pt x="9782643" y="9012260"/>
                </a:lnTo>
                <a:lnTo>
                  <a:pt x="0" y="9012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A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28880" y="-1384300"/>
            <a:ext cx="6592123" cy="3409119"/>
          </a:xfrm>
          <a:custGeom>
            <a:avLst/>
            <a:gdLst/>
            <a:ahLst/>
            <a:cxnLst/>
            <a:rect l="l" t="t" r="r" b="b"/>
            <a:pathLst>
              <a:path w="6592123" h="3409119">
                <a:moveTo>
                  <a:pt x="0" y="0"/>
                </a:moveTo>
                <a:lnTo>
                  <a:pt x="6592123" y="0"/>
                </a:lnTo>
                <a:lnTo>
                  <a:pt x="6592123" y="3409119"/>
                </a:lnTo>
                <a:lnTo>
                  <a:pt x="0" y="340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337920" y="-1384300"/>
            <a:ext cx="6592123" cy="3409119"/>
          </a:xfrm>
          <a:custGeom>
            <a:avLst/>
            <a:gdLst/>
            <a:ahLst/>
            <a:cxnLst/>
            <a:rect l="l" t="t" r="r" b="b"/>
            <a:pathLst>
              <a:path w="6592123" h="3409119">
                <a:moveTo>
                  <a:pt x="0" y="0"/>
                </a:moveTo>
                <a:lnTo>
                  <a:pt x="6592123" y="0"/>
                </a:lnTo>
                <a:lnTo>
                  <a:pt x="6592123" y="3409119"/>
                </a:lnTo>
                <a:lnTo>
                  <a:pt x="0" y="340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966777" y="-2156021"/>
            <a:ext cx="6592123" cy="3409119"/>
          </a:xfrm>
          <a:custGeom>
            <a:avLst/>
            <a:gdLst/>
            <a:ahLst/>
            <a:cxnLst/>
            <a:rect l="l" t="t" r="r" b="b"/>
            <a:pathLst>
              <a:path w="6592123" h="3409119">
                <a:moveTo>
                  <a:pt x="0" y="0"/>
                </a:moveTo>
                <a:lnTo>
                  <a:pt x="6592123" y="0"/>
                </a:lnTo>
                <a:lnTo>
                  <a:pt x="6592123" y="3409119"/>
                </a:lnTo>
                <a:lnTo>
                  <a:pt x="0" y="340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759030" y="2024819"/>
            <a:ext cx="7248895" cy="8262181"/>
          </a:xfrm>
          <a:custGeom>
            <a:avLst/>
            <a:gdLst/>
            <a:ahLst/>
            <a:cxnLst/>
            <a:rect l="l" t="t" r="r" b="b"/>
            <a:pathLst>
              <a:path w="7248895" h="8262181">
                <a:moveTo>
                  <a:pt x="0" y="0"/>
                </a:moveTo>
                <a:lnTo>
                  <a:pt x="7248894" y="0"/>
                </a:lnTo>
                <a:lnTo>
                  <a:pt x="7248894" y="8262181"/>
                </a:lnTo>
                <a:lnTo>
                  <a:pt x="0" y="8262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0848" y="1028700"/>
            <a:ext cx="16078452" cy="8229600"/>
            <a:chOff x="0" y="0"/>
            <a:chExt cx="4234654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34654" cy="2167467"/>
            </a:xfrm>
            <a:custGeom>
              <a:avLst/>
              <a:gdLst/>
              <a:ahLst/>
              <a:cxnLst/>
              <a:rect l="l" t="t" r="r" b="b"/>
              <a:pathLst>
                <a:path w="4234654" h="2167467">
                  <a:moveTo>
                    <a:pt x="0" y="0"/>
                  </a:moveTo>
                  <a:lnTo>
                    <a:pt x="4234654" y="0"/>
                  </a:lnTo>
                  <a:lnTo>
                    <a:pt x="4234654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47B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34654" cy="222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2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07418" y="1856742"/>
            <a:ext cx="14484285" cy="6638384"/>
            <a:chOff x="0" y="0"/>
            <a:chExt cx="3814791" cy="17483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14791" cy="1748381"/>
            </a:xfrm>
            <a:custGeom>
              <a:avLst/>
              <a:gdLst/>
              <a:ahLst/>
              <a:cxnLst/>
              <a:rect l="l" t="t" r="r" b="b"/>
              <a:pathLst>
                <a:path w="3814791" h="1748381">
                  <a:moveTo>
                    <a:pt x="0" y="0"/>
                  </a:moveTo>
                  <a:lnTo>
                    <a:pt x="3814791" y="0"/>
                  </a:lnTo>
                  <a:lnTo>
                    <a:pt x="3814791" y="1748381"/>
                  </a:lnTo>
                  <a:lnTo>
                    <a:pt x="0" y="1748381"/>
                  </a:lnTo>
                  <a:close/>
                </a:path>
              </a:pathLst>
            </a:custGeom>
            <a:solidFill>
              <a:srgbClr val="FFB3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3814791" cy="18055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25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309835" y="4744626"/>
            <a:ext cx="3949465" cy="4513674"/>
          </a:xfrm>
          <a:custGeom>
            <a:avLst/>
            <a:gdLst/>
            <a:ahLst/>
            <a:cxnLst/>
            <a:rect l="l" t="t" r="r" b="b"/>
            <a:pathLst>
              <a:path w="3949465" h="4513674">
                <a:moveTo>
                  <a:pt x="0" y="0"/>
                </a:moveTo>
                <a:lnTo>
                  <a:pt x="3949465" y="0"/>
                </a:lnTo>
                <a:lnTo>
                  <a:pt x="3949465" y="4513674"/>
                </a:lnTo>
                <a:lnTo>
                  <a:pt x="0" y="4513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26773" y="4399297"/>
            <a:ext cx="1715589" cy="79774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87326" y="1028700"/>
            <a:ext cx="7271974" cy="8229600"/>
          </a:xfrm>
          <a:custGeom>
            <a:avLst/>
            <a:gdLst/>
            <a:ahLst/>
            <a:cxnLst/>
            <a:rect l="l" t="t" r="r" b="b"/>
            <a:pathLst>
              <a:path w="7271974" h="8229600">
                <a:moveTo>
                  <a:pt x="0" y="0"/>
                </a:moveTo>
                <a:lnTo>
                  <a:pt x="7271974" y="0"/>
                </a:lnTo>
                <a:lnTo>
                  <a:pt x="72719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-371972" y="371972"/>
            <a:ext cx="10287000" cy="9543057"/>
            <a:chOff x="0" y="0"/>
            <a:chExt cx="6350000" cy="5890776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5806956"/>
            </a:xfrm>
            <a:custGeom>
              <a:avLst/>
              <a:gdLst/>
              <a:ahLst/>
              <a:cxnLst/>
              <a:rect l="l" t="t" r="r" b="b"/>
              <a:pathLst>
                <a:path w="6350000" h="5806956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806956"/>
                  </a:lnTo>
                  <a:lnTo>
                    <a:pt x="6350000" y="5806956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FFD3E9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6005" y="-276606"/>
            <a:ext cx="21160011" cy="10840211"/>
            <a:chOff x="0" y="0"/>
            <a:chExt cx="28213348" cy="144536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59841" cy="14453615"/>
            </a:xfrm>
            <a:custGeom>
              <a:avLst/>
              <a:gdLst/>
              <a:ahLst/>
              <a:cxnLst/>
              <a:rect l="l" t="t" r="r" b="b"/>
              <a:pathLst>
                <a:path w="13759841" h="14453615">
                  <a:moveTo>
                    <a:pt x="0" y="0"/>
                  </a:moveTo>
                  <a:lnTo>
                    <a:pt x="13759841" y="0"/>
                  </a:lnTo>
                  <a:lnTo>
                    <a:pt x="13759841" y="14453615"/>
                  </a:lnTo>
                  <a:lnTo>
                    <a:pt x="0" y="14453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453507" y="0"/>
              <a:ext cx="13759841" cy="14453615"/>
            </a:xfrm>
            <a:custGeom>
              <a:avLst/>
              <a:gdLst/>
              <a:ahLst/>
              <a:cxnLst/>
              <a:rect l="l" t="t" r="r" b="b"/>
              <a:pathLst>
                <a:path w="13759841" h="14453615">
                  <a:moveTo>
                    <a:pt x="0" y="0"/>
                  </a:moveTo>
                  <a:lnTo>
                    <a:pt x="13759841" y="0"/>
                  </a:lnTo>
                  <a:lnTo>
                    <a:pt x="13759841" y="14453615"/>
                  </a:lnTo>
                  <a:lnTo>
                    <a:pt x="0" y="14453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4066061" y="1028700"/>
            <a:ext cx="4812073" cy="8138812"/>
          </a:xfrm>
          <a:custGeom>
            <a:avLst/>
            <a:gdLst/>
            <a:ahLst/>
            <a:cxnLst/>
            <a:rect l="l" t="t" r="r" b="b"/>
            <a:pathLst>
              <a:path w="4812073" h="8138812">
                <a:moveTo>
                  <a:pt x="4812073" y="0"/>
                </a:moveTo>
                <a:lnTo>
                  <a:pt x="0" y="0"/>
                </a:lnTo>
                <a:lnTo>
                  <a:pt x="0" y="8138812"/>
                </a:lnTo>
                <a:lnTo>
                  <a:pt x="4812073" y="8138812"/>
                </a:lnTo>
                <a:lnTo>
                  <a:pt x="481207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170871" y="1074094"/>
            <a:ext cx="6399141" cy="8138812"/>
          </a:xfrm>
          <a:custGeom>
            <a:avLst/>
            <a:gdLst/>
            <a:ahLst/>
            <a:cxnLst/>
            <a:rect l="l" t="t" r="r" b="b"/>
            <a:pathLst>
              <a:path w="6399141" h="8138812">
                <a:moveTo>
                  <a:pt x="0" y="0"/>
                </a:moveTo>
                <a:lnTo>
                  <a:pt x="6399142" y="0"/>
                </a:lnTo>
                <a:lnTo>
                  <a:pt x="6399142" y="8138812"/>
                </a:lnTo>
                <a:lnTo>
                  <a:pt x="0" y="8138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116</Words>
  <Application>Microsoft Macintosh PowerPoint</Application>
  <PresentationFormat>Custom</PresentationFormat>
  <Paragraphs>24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Poppins</vt:lpstr>
      <vt:lpstr>Poppins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Instructions for use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Educational Themes Christmas PPT Backgrounds</dc:title>
  <cp:lastModifiedBy>Zhun Yee Chew</cp:lastModifiedBy>
  <cp:revision>2</cp:revision>
  <dcterms:created xsi:type="dcterms:W3CDTF">2006-08-16T00:00:00Z</dcterms:created>
  <dcterms:modified xsi:type="dcterms:W3CDTF">2023-12-11T09:50:37Z</dcterms:modified>
  <dc:identifier>DAF2SaTnVfw</dc:identifier>
</cp:coreProperties>
</file>