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14_52EA7A68.xml" ContentType="application/vnd.ms-powerpoint.comments+xml"/>
  <Override PartName="/ppt/comments/modernComment_101_291E8E6A.xml" ContentType="application/vnd.ms-powerpoint.comments+xml"/>
  <Override PartName="/ppt/comments/modernComment_100_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76" r:id="rId2"/>
    <p:sldId id="257" r:id="rId3"/>
    <p:sldId id="297" r:id="rId4"/>
    <p:sldId id="256" r:id="rId5"/>
    <p:sldId id="271" r:id="rId6"/>
    <p:sldId id="279" r:id="rId7"/>
    <p:sldId id="296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oppins" panose="020B0604020202020204" charset="0"/>
      <p:regular r:id="rId14"/>
      <p:bold r:id="rId15"/>
      <p:italic r:id="rId16"/>
      <p:boldItalic r:id="rId17"/>
    </p:embeddedFont>
    <p:embeddedFont>
      <p:font typeface="Poppins Medium" panose="020B0604020202020204" charset="0"/>
      <p:regular r:id="rId18"/>
      <p:italic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5CC3DC-8053-51E2-C5A6-B664648380D7}" name="Zhun Yee Chew" initials="ZC" userId="20d0282f9e22bbc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66E8"/>
    <a:srgbClr val="4F46E5"/>
    <a:srgbClr val="FFBD43"/>
    <a:srgbClr val="FF5A79"/>
    <a:srgbClr val="44B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50" d="100"/>
          <a:sy n="50" d="100"/>
        </p:scale>
        <p:origin x="82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microsoft.com/office/2018/10/relationships/authors" Target="author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E4F1497-F845-2241-9835-11401AE28F9F}" authorId="{0F5CC3DC-8053-51E2-C5A6-B664648380D7}" created="2024-03-15T10:53:40.38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grpSpMk id="35" creationId="{7A1C203D-8DFE-4180-A7A8-9B6A01F5F579}"/>
    </ac:deMkLst>
    <p188:replyLst>
      <p188:reply id="{0DF0045E-7D6C-7943-A2DD-D92065790588}" authorId="{0F5CC3DC-8053-51E2-C5A6-B664648380D7}" created="2024-03-15T10:56:12.307">
        <p188:txBody>
          <a:bodyPr/>
          <a:lstStyle/>
          <a:p>
            <a:r>
              <a:rPr lang="en-US"/>
              <a:t>Also same comment with first slide - can we make the texts and elements slightly smaller so they don’t fill up the whole space?</a:t>
            </a:r>
          </a:p>
        </p188:txBody>
      </p188:reply>
    </p188:replyLst>
    <p188:txBody>
      <a:bodyPr/>
      <a:lstStyle/>
      <a:p>
        <a:r>
          <a:rPr lang="en-US"/>
          <a:t>Just makes sure these shapes are made Draggable using ClassPoint’s draggable objects.</a:t>
        </a:r>
      </a:p>
    </p188:txBody>
  </p188:cm>
</p188:cmLst>
</file>

<file path=ppt/comments/modernComment_101_291E8E6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0BCC78F-E819-6244-988F-B6454DBFC81C}" authorId="{0F5CC3DC-8053-51E2-C5A6-B664648380D7}" created="2024-03-15T10:57:30.363">
    <pc:sldMkLst xmlns:pc="http://schemas.microsoft.com/office/powerpoint/2013/main/command">
      <pc:docMk/>
      <pc:sldMk cId="689868394" sldId="257"/>
    </pc:sldMkLst>
    <p188:txBody>
      <a:bodyPr/>
      <a:lstStyle/>
      <a:p>
        <a:r>
          <a:rPr lang="en-US"/>
          <a:t>Suggestion to include 1-2 more variations of decision tree? Perhaps one that’s vertical and another one with more branching? </a:t>
        </a:r>
      </a:p>
    </p188:txBody>
  </p188:cm>
</p188:cmLst>
</file>

<file path=ppt/comments/modernComment_114_52EA7A6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5041129-146C-ED4B-9067-B3ACEE25847F}" authorId="{0F5CC3DC-8053-51E2-C5A6-B664648380D7}" created="2024-03-15T10:54:15.35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91098472" sldId="276"/>
      <ac:graphicFrameMk id="4" creationId="{3F79B2A1-626E-4BAB-8F5C-73DBED4D0A34}"/>
    </ac:deMkLst>
    <p188:txBody>
      <a:bodyPr/>
      <a:lstStyle/>
      <a:p>
        <a:r>
          <a:rPr lang="en-US"/>
          <a:t>Can we use ClassPoint’s brand colours? And maybe reduce the size of the decision tree so it leaves some breathing space and doesn’t fill up the whole slide.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862D0-66A5-4DC4-B0A4-FBE83C6B2572}" type="doc">
      <dgm:prSet loTypeId="urn:microsoft.com/office/officeart/2005/8/layout/hierarchy2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4939153-A416-4A56-A29A-A1EA39FD6DAD}">
      <dgm:prSet phldrT="[Text]"/>
      <dgm:spPr>
        <a:solidFill>
          <a:srgbClr val="4F46E5"/>
        </a:solidFill>
      </dgm:spPr>
      <dgm:t>
        <a:bodyPr/>
        <a:lstStyle/>
        <a:p>
          <a:r>
            <a:rPr lang="en-US" dirty="0"/>
            <a:t>Decision</a:t>
          </a:r>
        </a:p>
      </dgm:t>
    </dgm:pt>
    <dgm:pt modelId="{D8007D54-73E7-4182-B44A-9DEBA22B2D72}" type="parTrans" cxnId="{50763629-228D-4BEC-9EFF-A2483F46755E}">
      <dgm:prSet/>
      <dgm:spPr/>
      <dgm:t>
        <a:bodyPr/>
        <a:lstStyle/>
        <a:p>
          <a:endParaRPr lang="en-US"/>
        </a:p>
      </dgm:t>
    </dgm:pt>
    <dgm:pt modelId="{09D9B1B5-FAF0-45E1-A212-26D71820F61B}" type="sibTrans" cxnId="{50763629-228D-4BEC-9EFF-A2483F46755E}">
      <dgm:prSet/>
      <dgm:spPr/>
      <dgm:t>
        <a:bodyPr/>
        <a:lstStyle/>
        <a:p>
          <a:endParaRPr lang="en-US"/>
        </a:p>
      </dgm:t>
    </dgm:pt>
    <dgm:pt modelId="{A557AE84-1A37-4E3E-B318-2D3B1E9CF5EC}">
      <dgm:prSet phldrT="[Text]"/>
      <dgm:spPr>
        <a:solidFill>
          <a:srgbClr val="44B55C"/>
        </a:solidFill>
      </dgm:spPr>
      <dgm:t>
        <a:bodyPr/>
        <a:lstStyle/>
        <a:p>
          <a:r>
            <a:rPr lang="en-US" dirty="0"/>
            <a:t>Option 1</a:t>
          </a:r>
        </a:p>
      </dgm:t>
    </dgm:pt>
    <dgm:pt modelId="{D2B31439-FD13-4847-A69D-385DAEC98787}" type="parTrans" cxnId="{C229029E-50FF-447A-B29B-656BD9F32177}">
      <dgm:prSet/>
      <dgm:spPr/>
      <dgm:t>
        <a:bodyPr/>
        <a:lstStyle/>
        <a:p>
          <a:endParaRPr lang="en-US"/>
        </a:p>
      </dgm:t>
    </dgm:pt>
    <dgm:pt modelId="{1DDBCE40-44B8-4C25-B445-66C8F308D819}" type="sibTrans" cxnId="{C229029E-50FF-447A-B29B-656BD9F32177}">
      <dgm:prSet/>
      <dgm:spPr/>
      <dgm:t>
        <a:bodyPr/>
        <a:lstStyle/>
        <a:p>
          <a:endParaRPr lang="en-US"/>
        </a:p>
      </dgm:t>
    </dgm:pt>
    <dgm:pt modelId="{6A91F50D-B01B-4256-9BF2-D2265D970571}">
      <dgm:prSet phldrT="[Text]"/>
      <dgm:spPr>
        <a:solidFill>
          <a:srgbClr val="9466E8"/>
        </a:solidFill>
      </dgm:spPr>
      <dgm:t>
        <a:bodyPr/>
        <a:lstStyle/>
        <a:p>
          <a:r>
            <a:rPr lang="en-US" dirty="0"/>
            <a:t>Outcome 1a</a:t>
          </a:r>
        </a:p>
      </dgm:t>
    </dgm:pt>
    <dgm:pt modelId="{5B7C60F2-C395-4F51-883E-D7D117D1EEAD}" type="parTrans" cxnId="{B90EDC27-751C-4099-97DD-1F6BECB78CDE}">
      <dgm:prSet/>
      <dgm:spPr/>
      <dgm:t>
        <a:bodyPr/>
        <a:lstStyle/>
        <a:p>
          <a:endParaRPr lang="en-US"/>
        </a:p>
      </dgm:t>
    </dgm:pt>
    <dgm:pt modelId="{47BBD412-A033-4F69-A8DB-8E0C2826780D}" type="sibTrans" cxnId="{B90EDC27-751C-4099-97DD-1F6BECB78CDE}">
      <dgm:prSet/>
      <dgm:spPr/>
      <dgm:t>
        <a:bodyPr/>
        <a:lstStyle/>
        <a:p>
          <a:endParaRPr lang="en-US"/>
        </a:p>
      </dgm:t>
    </dgm:pt>
    <dgm:pt modelId="{AB24BC0C-4AD4-4BA9-B6D7-21C2D7B941ED}">
      <dgm:prSet phldrT="[Text]"/>
      <dgm:spPr>
        <a:solidFill>
          <a:srgbClr val="FF5A79"/>
        </a:solidFill>
      </dgm:spPr>
      <dgm:t>
        <a:bodyPr/>
        <a:lstStyle/>
        <a:p>
          <a:r>
            <a:rPr lang="en-US" dirty="0"/>
            <a:t>Outcome 1b</a:t>
          </a:r>
        </a:p>
      </dgm:t>
    </dgm:pt>
    <dgm:pt modelId="{2EFA74C6-A83E-4771-9C67-7CBC1C47EEAC}" type="parTrans" cxnId="{93CC313D-ABB5-4D71-A184-87BC7FA82948}">
      <dgm:prSet/>
      <dgm:spPr/>
      <dgm:t>
        <a:bodyPr/>
        <a:lstStyle/>
        <a:p>
          <a:endParaRPr lang="en-US"/>
        </a:p>
      </dgm:t>
    </dgm:pt>
    <dgm:pt modelId="{FF487CD5-1775-4487-8D71-3B7A24F7613F}" type="sibTrans" cxnId="{93CC313D-ABB5-4D71-A184-87BC7FA82948}">
      <dgm:prSet/>
      <dgm:spPr/>
      <dgm:t>
        <a:bodyPr/>
        <a:lstStyle/>
        <a:p>
          <a:endParaRPr lang="en-US"/>
        </a:p>
      </dgm:t>
    </dgm:pt>
    <dgm:pt modelId="{42E182C6-F45D-48EE-8C32-EFBFA8F27896}">
      <dgm:prSet phldrT="[Text]"/>
      <dgm:spPr>
        <a:solidFill>
          <a:srgbClr val="FFBD43"/>
        </a:solidFill>
      </dgm:spPr>
      <dgm:t>
        <a:bodyPr/>
        <a:lstStyle/>
        <a:p>
          <a:r>
            <a:rPr lang="en-US" dirty="0"/>
            <a:t>Option 2</a:t>
          </a:r>
        </a:p>
      </dgm:t>
    </dgm:pt>
    <dgm:pt modelId="{6D6600FA-2051-4124-BD4F-BCC7AC7A5DEB}" type="parTrans" cxnId="{8F254EC4-A77E-4F45-A21F-97705394957C}">
      <dgm:prSet/>
      <dgm:spPr/>
      <dgm:t>
        <a:bodyPr/>
        <a:lstStyle/>
        <a:p>
          <a:endParaRPr lang="en-US"/>
        </a:p>
      </dgm:t>
    </dgm:pt>
    <dgm:pt modelId="{9FE63ABF-56C1-4597-98CC-795F4DA5E00C}" type="sibTrans" cxnId="{8F254EC4-A77E-4F45-A21F-97705394957C}">
      <dgm:prSet/>
      <dgm:spPr/>
      <dgm:t>
        <a:bodyPr/>
        <a:lstStyle/>
        <a:p>
          <a:endParaRPr lang="en-US"/>
        </a:p>
      </dgm:t>
    </dgm:pt>
    <dgm:pt modelId="{99B34466-4199-430A-A580-26DCA99C858D}">
      <dgm:prSet phldrT="[Text]"/>
      <dgm:spPr>
        <a:solidFill>
          <a:srgbClr val="9466E8"/>
        </a:solidFill>
      </dgm:spPr>
      <dgm:t>
        <a:bodyPr/>
        <a:lstStyle/>
        <a:p>
          <a:r>
            <a:rPr lang="en-US" dirty="0"/>
            <a:t>Outcome 2b</a:t>
          </a:r>
        </a:p>
      </dgm:t>
    </dgm:pt>
    <dgm:pt modelId="{E3531C8B-7973-4998-9FB1-BEC8DA2BE1F4}" type="parTrans" cxnId="{ED7C08CF-E48F-493A-A1B9-1ED9D973EDFC}">
      <dgm:prSet/>
      <dgm:spPr/>
      <dgm:t>
        <a:bodyPr/>
        <a:lstStyle/>
        <a:p>
          <a:endParaRPr lang="en-US"/>
        </a:p>
      </dgm:t>
    </dgm:pt>
    <dgm:pt modelId="{039EF87C-D311-473D-93D9-8F18A08E2358}" type="sibTrans" cxnId="{ED7C08CF-E48F-493A-A1B9-1ED9D973EDFC}">
      <dgm:prSet/>
      <dgm:spPr/>
      <dgm:t>
        <a:bodyPr/>
        <a:lstStyle/>
        <a:p>
          <a:endParaRPr lang="en-US"/>
        </a:p>
      </dgm:t>
    </dgm:pt>
    <dgm:pt modelId="{35DD3B9D-9815-437A-90FA-E24F4B2EDF98}" type="pres">
      <dgm:prSet presAssocID="{678862D0-66A5-4DC4-B0A4-FBE83C6B257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2AACA38-B48B-49B3-A6EB-75191CF71055}" type="pres">
      <dgm:prSet presAssocID="{84939153-A416-4A56-A29A-A1EA39FD6DAD}" presName="root1" presStyleCnt="0"/>
      <dgm:spPr/>
    </dgm:pt>
    <dgm:pt modelId="{1682B4C0-9FD3-4CE2-8845-A93451C7254E}" type="pres">
      <dgm:prSet presAssocID="{84939153-A416-4A56-A29A-A1EA39FD6DAD}" presName="LevelOneTextNode" presStyleLbl="node0" presStyleIdx="0" presStyleCnt="1">
        <dgm:presLayoutVars>
          <dgm:chPref val="3"/>
        </dgm:presLayoutVars>
      </dgm:prSet>
      <dgm:spPr/>
    </dgm:pt>
    <dgm:pt modelId="{1BE1D71C-40A9-490E-9E40-0B6541C99A94}" type="pres">
      <dgm:prSet presAssocID="{84939153-A416-4A56-A29A-A1EA39FD6DAD}" presName="level2hierChild" presStyleCnt="0"/>
      <dgm:spPr/>
    </dgm:pt>
    <dgm:pt modelId="{29D24705-A783-4EBA-B8BF-2A8405AD3381}" type="pres">
      <dgm:prSet presAssocID="{D2B31439-FD13-4847-A69D-385DAEC98787}" presName="conn2-1" presStyleLbl="parChTrans1D2" presStyleIdx="0" presStyleCnt="2"/>
      <dgm:spPr/>
    </dgm:pt>
    <dgm:pt modelId="{D687BEDF-0A9D-4EC2-964B-F26C976F04BC}" type="pres">
      <dgm:prSet presAssocID="{D2B31439-FD13-4847-A69D-385DAEC98787}" presName="connTx" presStyleLbl="parChTrans1D2" presStyleIdx="0" presStyleCnt="2"/>
      <dgm:spPr/>
    </dgm:pt>
    <dgm:pt modelId="{55382819-5818-4DD0-8F35-5EC7A6D8DFEB}" type="pres">
      <dgm:prSet presAssocID="{A557AE84-1A37-4E3E-B318-2D3B1E9CF5EC}" presName="root2" presStyleCnt="0"/>
      <dgm:spPr/>
    </dgm:pt>
    <dgm:pt modelId="{943404F5-2978-43B8-BB4C-96F07B153A1B}" type="pres">
      <dgm:prSet presAssocID="{A557AE84-1A37-4E3E-B318-2D3B1E9CF5EC}" presName="LevelTwoTextNode" presStyleLbl="node2" presStyleIdx="0" presStyleCnt="2">
        <dgm:presLayoutVars>
          <dgm:chPref val="3"/>
        </dgm:presLayoutVars>
      </dgm:prSet>
      <dgm:spPr/>
    </dgm:pt>
    <dgm:pt modelId="{7D584A69-5027-49D8-945E-4BB1EF9BD8BE}" type="pres">
      <dgm:prSet presAssocID="{A557AE84-1A37-4E3E-B318-2D3B1E9CF5EC}" presName="level3hierChild" presStyleCnt="0"/>
      <dgm:spPr/>
    </dgm:pt>
    <dgm:pt modelId="{8231563C-FA04-491C-8DAD-AE980705F7B7}" type="pres">
      <dgm:prSet presAssocID="{5B7C60F2-C395-4F51-883E-D7D117D1EEAD}" presName="conn2-1" presStyleLbl="parChTrans1D3" presStyleIdx="0" presStyleCnt="3"/>
      <dgm:spPr/>
    </dgm:pt>
    <dgm:pt modelId="{295EA992-C955-47CA-84A9-063F740FB3CE}" type="pres">
      <dgm:prSet presAssocID="{5B7C60F2-C395-4F51-883E-D7D117D1EEAD}" presName="connTx" presStyleLbl="parChTrans1D3" presStyleIdx="0" presStyleCnt="3"/>
      <dgm:spPr/>
    </dgm:pt>
    <dgm:pt modelId="{334052AD-D312-4614-8F43-F91F9ADCD641}" type="pres">
      <dgm:prSet presAssocID="{6A91F50D-B01B-4256-9BF2-D2265D970571}" presName="root2" presStyleCnt="0"/>
      <dgm:spPr/>
    </dgm:pt>
    <dgm:pt modelId="{22945957-C562-4FEA-BAEA-11F70DA26D8C}" type="pres">
      <dgm:prSet presAssocID="{6A91F50D-B01B-4256-9BF2-D2265D970571}" presName="LevelTwoTextNode" presStyleLbl="node3" presStyleIdx="0" presStyleCnt="3">
        <dgm:presLayoutVars>
          <dgm:chPref val="3"/>
        </dgm:presLayoutVars>
      </dgm:prSet>
      <dgm:spPr/>
    </dgm:pt>
    <dgm:pt modelId="{3CF6DB08-C10B-4DAA-A329-B597E84317FB}" type="pres">
      <dgm:prSet presAssocID="{6A91F50D-B01B-4256-9BF2-D2265D970571}" presName="level3hierChild" presStyleCnt="0"/>
      <dgm:spPr/>
    </dgm:pt>
    <dgm:pt modelId="{0BE9350D-800D-4D64-870D-BE3F98A93479}" type="pres">
      <dgm:prSet presAssocID="{2EFA74C6-A83E-4771-9C67-7CBC1C47EEAC}" presName="conn2-1" presStyleLbl="parChTrans1D3" presStyleIdx="1" presStyleCnt="3"/>
      <dgm:spPr/>
    </dgm:pt>
    <dgm:pt modelId="{96B5D204-0619-4303-9F85-A0E2455D63E5}" type="pres">
      <dgm:prSet presAssocID="{2EFA74C6-A83E-4771-9C67-7CBC1C47EEAC}" presName="connTx" presStyleLbl="parChTrans1D3" presStyleIdx="1" presStyleCnt="3"/>
      <dgm:spPr/>
    </dgm:pt>
    <dgm:pt modelId="{5B33B142-2582-4AEA-8C06-24E81830FE1B}" type="pres">
      <dgm:prSet presAssocID="{AB24BC0C-4AD4-4BA9-B6D7-21C2D7B941ED}" presName="root2" presStyleCnt="0"/>
      <dgm:spPr/>
    </dgm:pt>
    <dgm:pt modelId="{D639A5C2-D8A9-48E0-B5DE-6FB580A618D6}" type="pres">
      <dgm:prSet presAssocID="{AB24BC0C-4AD4-4BA9-B6D7-21C2D7B941ED}" presName="LevelTwoTextNode" presStyleLbl="node3" presStyleIdx="1" presStyleCnt="3">
        <dgm:presLayoutVars>
          <dgm:chPref val="3"/>
        </dgm:presLayoutVars>
      </dgm:prSet>
      <dgm:spPr/>
    </dgm:pt>
    <dgm:pt modelId="{7FEA4514-F404-4449-B4D0-8E30BB4AE3AF}" type="pres">
      <dgm:prSet presAssocID="{AB24BC0C-4AD4-4BA9-B6D7-21C2D7B941ED}" presName="level3hierChild" presStyleCnt="0"/>
      <dgm:spPr/>
    </dgm:pt>
    <dgm:pt modelId="{138F95F4-AB2C-4966-AEB8-F67FF625B63A}" type="pres">
      <dgm:prSet presAssocID="{6D6600FA-2051-4124-BD4F-BCC7AC7A5DEB}" presName="conn2-1" presStyleLbl="parChTrans1D2" presStyleIdx="1" presStyleCnt="2"/>
      <dgm:spPr/>
    </dgm:pt>
    <dgm:pt modelId="{ED91CE40-C300-42ED-A658-34AB5B2EC10B}" type="pres">
      <dgm:prSet presAssocID="{6D6600FA-2051-4124-BD4F-BCC7AC7A5DEB}" presName="connTx" presStyleLbl="parChTrans1D2" presStyleIdx="1" presStyleCnt="2"/>
      <dgm:spPr/>
    </dgm:pt>
    <dgm:pt modelId="{26F26786-BCA3-4C03-BC10-E607EDC1A252}" type="pres">
      <dgm:prSet presAssocID="{42E182C6-F45D-48EE-8C32-EFBFA8F27896}" presName="root2" presStyleCnt="0"/>
      <dgm:spPr/>
    </dgm:pt>
    <dgm:pt modelId="{740802B6-DA4A-4997-8B0D-B82C798C45E3}" type="pres">
      <dgm:prSet presAssocID="{42E182C6-F45D-48EE-8C32-EFBFA8F27896}" presName="LevelTwoTextNode" presStyleLbl="node2" presStyleIdx="1" presStyleCnt="2">
        <dgm:presLayoutVars>
          <dgm:chPref val="3"/>
        </dgm:presLayoutVars>
      </dgm:prSet>
      <dgm:spPr/>
    </dgm:pt>
    <dgm:pt modelId="{80CABDF2-1AA9-4577-8959-3E9B711D68A3}" type="pres">
      <dgm:prSet presAssocID="{42E182C6-F45D-48EE-8C32-EFBFA8F27896}" presName="level3hierChild" presStyleCnt="0"/>
      <dgm:spPr/>
    </dgm:pt>
    <dgm:pt modelId="{67565FD8-D9E9-4F67-B3B3-CC373AA18D65}" type="pres">
      <dgm:prSet presAssocID="{E3531C8B-7973-4998-9FB1-BEC8DA2BE1F4}" presName="conn2-1" presStyleLbl="parChTrans1D3" presStyleIdx="2" presStyleCnt="3"/>
      <dgm:spPr/>
    </dgm:pt>
    <dgm:pt modelId="{63CF2E6C-0F5A-4DFB-830A-0E3602EBA2A3}" type="pres">
      <dgm:prSet presAssocID="{E3531C8B-7973-4998-9FB1-BEC8DA2BE1F4}" presName="connTx" presStyleLbl="parChTrans1D3" presStyleIdx="2" presStyleCnt="3"/>
      <dgm:spPr/>
    </dgm:pt>
    <dgm:pt modelId="{CC1B511F-0D06-40A4-AB98-8C3ED5373348}" type="pres">
      <dgm:prSet presAssocID="{99B34466-4199-430A-A580-26DCA99C858D}" presName="root2" presStyleCnt="0"/>
      <dgm:spPr/>
    </dgm:pt>
    <dgm:pt modelId="{EC51C283-A332-48E8-A2AE-6C6EB2A71CC8}" type="pres">
      <dgm:prSet presAssocID="{99B34466-4199-430A-A580-26DCA99C858D}" presName="LevelTwoTextNode" presStyleLbl="node3" presStyleIdx="2" presStyleCnt="3">
        <dgm:presLayoutVars>
          <dgm:chPref val="3"/>
        </dgm:presLayoutVars>
      </dgm:prSet>
      <dgm:spPr/>
    </dgm:pt>
    <dgm:pt modelId="{A4D51607-F59C-45C7-801F-EEC20AF97907}" type="pres">
      <dgm:prSet presAssocID="{99B34466-4199-430A-A580-26DCA99C858D}" presName="level3hierChild" presStyleCnt="0"/>
      <dgm:spPr/>
    </dgm:pt>
  </dgm:ptLst>
  <dgm:cxnLst>
    <dgm:cxn modelId="{997AE615-5619-4DB5-8F6D-9D9F6D55B9BD}" type="presOf" srcId="{678862D0-66A5-4DC4-B0A4-FBE83C6B2572}" destId="{35DD3B9D-9815-437A-90FA-E24F4B2EDF98}" srcOrd="0" destOrd="0" presId="urn:microsoft.com/office/officeart/2005/8/layout/hierarchy2"/>
    <dgm:cxn modelId="{B90EDC27-751C-4099-97DD-1F6BECB78CDE}" srcId="{A557AE84-1A37-4E3E-B318-2D3B1E9CF5EC}" destId="{6A91F50D-B01B-4256-9BF2-D2265D970571}" srcOrd="0" destOrd="0" parTransId="{5B7C60F2-C395-4F51-883E-D7D117D1EEAD}" sibTransId="{47BBD412-A033-4F69-A8DB-8E0C2826780D}"/>
    <dgm:cxn modelId="{50763629-228D-4BEC-9EFF-A2483F46755E}" srcId="{678862D0-66A5-4DC4-B0A4-FBE83C6B2572}" destId="{84939153-A416-4A56-A29A-A1EA39FD6DAD}" srcOrd="0" destOrd="0" parTransId="{D8007D54-73E7-4182-B44A-9DEBA22B2D72}" sibTransId="{09D9B1B5-FAF0-45E1-A212-26D71820F61B}"/>
    <dgm:cxn modelId="{6FC1093C-0457-48D9-B2AA-8E1E629C3434}" type="presOf" srcId="{2EFA74C6-A83E-4771-9C67-7CBC1C47EEAC}" destId="{0BE9350D-800D-4D64-870D-BE3F98A93479}" srcOrd="0" destOrd="0" presId="urn:microsoft.com/office/officeart/2005/8/layout/hierarchy2"/>
    <dgm:cxn modelId="{93CC313D-ABB5-4D71-A184-87BC7FA82948}" srcId="{A557AE84-1A37-4E3E-B318-2D3B1E9CF5EC}" destId="{AB24BC0C-4AD4-4BA9-B6D7-21C2D7B941ED}" srcOrd="1" destOrd="0" parTransId="{2EFA74C6-A83E-4771-9C67-7CBC1C47EEAC}" sibTransId="{FF487CD5-1775-4487-8D71-3B7A24F7613F}"/>
    <dgm:cxn modelId="{F9A2AF3E-D42F-485E-B294-342765C4B74B}" type="presOf" srcId="{A557AE84-1A37-4E3E-B318-2D3B1E9CF5EC}" destId="{943404F5-2978-43B8-BB4C-96F07B153A1B}" srcOrd="0" destOrd="0" presId="urn:microsoft.com/office/officeart/2005/8/layout/hierarchy2"/>
    <dgm:cxn modelId="{35891442-7FC0-418E-A08E-35446ADFBEF0}" type="presOf" srcId="{42E182C6-F45D-48EE-8C32-EFBFA8F27896}" destId="{740802B6-DA4A-4997-8B0D-B82C798C45E3}" srcOrd="0" destOrd="0" presId="urn:microsoft.com/office/officeart/2005/8/layout/hierarchy2"/>
    <dgm:cxn modelId="{5D241C4B-A0B5-4EFA-A3DD-5A196FB1CD87}" type="presOf" srcId="{6A91F50D-B01B-4256-9BF2-D2265D970571}" destId="{22945957-C562-4FEA-BAEA-11F70DA26D8C}" srcOrd="0" destOrd="0" presId="urn:microsoft.com/office/officeart/2005/8/layout/hierarchy2"/>
    <dgm:cxn modelId="{9D43746C-E738-42D0-9319-B1BCBED39CE9}" type="presOf" srcId="{D2B31439-FD13-4847-A69D-385DAEC98787}" destId="{D687BEDF-0A9D-4EC2-964B-F26C976F04BC}" srcOrd="1" destOrd="0" presId="urn:microsoft.com/office/officeart/2005/8/layout/hierarchy2"/>
    <dgm:cxn modelId="{FB548372-DA41-4D9E-BA0F-7D6494FEE60D}" type="presOf" srcId="{AB24BC0C-4AD4-4BA9-B6D7-21C2D7B941ED}" destId="{D639A5C2-D8A9-48E0-B5DE-6FB580A618D6}" srcOrd="0" destOrd="0" presId="urn:microsoft.com/office/officeart/2005/8/layout/hierarchy2"/>
    <dgm:cxn modelId="{95E58754-63AC-47F5-BB32-80B81114D0ED}" type="presOf" srcId="{5B7C60F2-C395-4F51-883E-D7D117D1EEAD}" destId="{295EA992-C955-47CA-84A9-063F740FB3CE}" srcOrd="1" destOrd="0" presId="urn:microsoft.com/office/officeart/2005/8/layout/hierarchy2"/>
    <dgm:cxn modelId="{164CC657-88FE-4243-8599-0250FED711C4}" type="presOf" srcId="{6D6600FA-2051-4124-BD4F-BCC7AC7A5DEB}" destId="{138F95F4-AB2C-4966-AEB8-F67FF625B63A}" srcOrd="0" destOrd="0" presId="urn:microsoft.com/office/officeart/2005/8/layout/hierarchy2"/>
    <dgm:cxn modelId="{81864D92-326D-4BFC-BCA4-9140718A1896}" type="presOf" srcId="{99B34466-4199-430A-A580-26DCA99C858D}" destId="{EC51C283-A332-48E8-A2AE-6C6EB2A71CC8}" srcOrd="0" destOrd="0" presId="urn:microsoft.com/office/officeart/2005/8/layout/hierarchy2"/>
    <dgm:cxn modelId="{C229029E-50FF-447A-B29B-656BD9F32177}" srcId="{84939153-A416-4A56-A29A-A1EA39FD6DAD}" destId="{A557AE84-1A37-4E3E-B318-2D3B1E9CF5EC}" srcOrd="0" destOrd="0" parTransId="{D2B31439-FD13-4847-A69D-385DAEC98787}" sibTransId="{1DDBCE40-44B8-4C25-B445-66C8F308D819}"/>
    <dgm:cxn modelId="{E240ECA0-8F69-4AE3-8FC0-47FBABDC6DB0}" type="presOf" srcId="{E3531C8B-7973-4998-9FB1-BEC8DA2BE1F4}" destId="{67565FD8-D9E9-4F67-B3B3-CC373AA18D65}" srcOrd="0" destOrd="0" presId="urn:microsoft.com/office/officeart/2005/8/layout/hierarchy2"/>
    <dgm:cxn modelId="{3E53E9A7-ADED-4FEB-9B93-58C302434C65}" type="presOf" srcId="{E3531C8B-7973-4998-9FB1-BEC8DA2BE1F4}" destId="{63CF2E6C-0F5A-4DFB-830A-0E3602EBA2A3}" srcOrd="1" destOrd="0" presId="urn:microsoft.com/office/officeart/2005/8/layout/hierarchy2"/>
    <dgm:cxn modelId="{118A9FBE-0BC1-4E32-9C42-23A012B80B87}" type="presOf" srcId="{5B7C60F2-C395-4F51-883E-D7D117D1EEAD}" destId="{8231563C-FA04-491C-8DAD-AE980705F7B7}" srcOrd="0" destOrd="0" presId="urn:microsoft.com/office/officeart/2005/8/layout/hierarchy2"/>
    <dgm:cxn modelId="{8F254EC4-A77E-4F45-A21F-97705394957C}" srcId="{84939153-A416-4A56-A29A-A1EA39FD6DAD}" destId="{42E182C6-F45D-48EE-8C32-EFBFA8F27896}" srcOrd="1" destOrd="0" parTransId="{6D6600FA-2051-4124-BD4F-BCC7AC7A5DEB}" sibTransId="{9FE63ABF-56C1-4597-98CC-795F4DA5E00C}"/>
    <dgm:cxn modelId="{9CA833C9-1904-4485-B6CA-386EDD3BF64A}" type="presOf" srcId="{6D6600FA-2051-4124-BD4F-BCC7AC7A5DEB}" destId="{ED91CE40-C300-42ED-A658-34AB5B2EC10B}" srcOrd="1" destOrd="0" presId="urn:microsoft.com/office/officeart/2005/8/layout/hierarchy2"/>
    <dgm:cxn modelId="{52809FCE-148B-4F1F-985E-B5631ED22B2F}" type="presOf" srcId="{2EFA74C6-A83E-4771-9C67-7CBC1C47EEAC}" destId="{96B5D204-0619-4303-9F85-A0E2455D63E5}" srcOrd="1" destOrd="0" presId="urn:microsoft.com/office/officeart/2005/8/layout/hierarchy2"/>
    <dgm:cxn modelId="{ED7C08CF-E48F-493A-A1B9-1ED9D973EDFC}" srcId="{42E182C6-F45D-48EE-8C32-EFBFA8F27896}" destId="{99B34466-4199-430A-A580-26DCA99C858D}" srcOrd="0" destOrd="0" parTransId="{E3531C8B-7973-4998-9FB1-BEC8DA2BE1F4}" sibTransId="{039EF87C-D311-473D-93D9-8F18A08E2358}"/>
    <dgm:cxn modelId="{6DF1E5DE-2CD3-47DA-A839-3E62C1DDF7DF}" type="presOf" srcId="{84939153-A416-4A56-A29A-A1EA39FD6DAD}" destId="{1682B4C0-9FD3-4CE2-8845-A93451C7254E}" srcOrd="0" destOrd="0" presId="urn:microsoft.com/office/officeart/2005/8/layout/hierarchy2"/>
    <dgm:cxn modelId="{67B7DEFA-F54D-4F6B-9C87-C2EE12A8F263}" type="presOf" srcId="{D2B31439-FD13-4847-A69D-385DAEC98787}" destId="{29D24705-A783-4EBA-B8BF-2A8405AD3381}" srcOrd="0" destOrd="0" presId="urn:microsoft.com/office/officeart/2005/8/layout/hierarchy2"/>
    <dgm:cxn modelId="{F9777029-B31C-48A5-A534-6EDF8FC7499E}" type="presParOf" srcId="{35DD3B9D-9815-437A-90FA-E24F4B2EDF98}" destId="{82AACA38-B48B-49B3-A6EB-75191CF71055}" srcOrd="0" destOrd="0" presId="urn:microsoft.com/office/officeart/2005/8/layout/hierarchy2"/>
    <dgm:cxn modelId="{AE2A8EC6-9A0B-4B64-A31A-A4651114763C}" type="presParOf" srcId="{82AACA38-B48B-49B3-A6EB-75191CF71055}" destId="{1682B4C0-9FD3-4CE2-8845-A93451C7254E}" srcOrd="0" destOrd="0" presId="urn:microsoft.com/office/officeart/2005/8/layout/hierarchy2"/>
    <dgm:cxn modelId="{8CA65F38-DE37-46DB-AC14-B3AF3CE4FFDA}" type="presParOf" srcId="{82AACA38-B48B-49B3-A6EB-75191CF71055}" destId="{1BE1D71C-40A9-490E-9E40-0B6541C99A94}" srcOrd="1" destOrd="0" presId="urn:microsoft.com/office/officeart/2005/8/layout/hierarchy2"/>
    <dgm:cxn modelId="{26051712-98ED-42C1-A718-7798C3E6E4B8}" type="presParOf" srcId="{1BE1D71C-40A9-490E-9E40-0B6541C99A94}" destId="{29D24705-A783-4EBA-B8BF-2A8405AD3381}" srcOrd="0" destOrd="0" presId="urn:microsoft.com/office/officeart/2005/8/layout/hierarchy2"/>
    <dgm:cxn modelId="{730305F7-A265-4DDC-A8FF-3EF65478F292}" type="presParOf" srcId="{29D24705-A783-4EBA-B8BF-2A8405AD3381}" destId="{D687BEDF-0A9D-4EC2-964B-F26C976F04BC}" srcOrd="0" destOrd="0" presId="urn:microsoft.com/office/officeart/2005/8/layout/hierarchy2"/>
    <dgm:cxn modelId="{9B90F952-801F-4AF2-9529-05E2EAAA3AE7}" type="presParOf" srcId="{1BE1D71C-40A9-490E-9E40-0B6541C99A94}" destId="{55382819-5818-4DD0-8F35-5EC7A6D8DFEB}" srcOrd="1" destOrd="0" presId="urn:microsoft.com/office/officeart/2005/8/layout/hierarchy2"/>
    <dgm:cxn modelId="{3AB985AF-32E0-4D14-A72A-9BD9E01D3105}" type="presParOf" srcId="{55382819-5818-4DD0-8F35-5EC7A6D8DFEB}" destId="{943404F5-2978-43B8-BB4C-96F07B153A1B}" srcOrd="0" destOrd="0" presId="urn:microsoft.com/office/officeart/2005/8/layout/hierarchy2"/>
    <dgm:cxn modelId="{7666170F-BF45-4DAD-BAB6-EFD5F8907175}" type="presParOf" srcId="{55382819-5818-4DD0-8F35-5EC7A6D8DFEB}" destId="{7D584A69-5027-49D8-945E-4BB1EF9BD8BE}" srcOrd="1" destOrd="0" presId="urn:microsoft.com/office/officeart/2005/8/layout/hierarchy2"/>
    <dgm:cxn modelId="{8FA8FE47-7376-40E8-A609-12D3B38768E1}" type="presParOf" srcId="{7D584A69-5027-49D8-945E-4BB1EF9BD8BE}" destId="{8231563C-FA04-491C-8DAD-AE980705F7B7}" srcOrd="0" destOrd="0" presId="urn:microsoft.com/office/officeart/2005/8/layout/hierarchy2"/>
    <dgm:cxn modelId="{744D0C69-E80E-4ED8-B46C-F9E1544ACEE0}" type="presParOf" srcId="{8231563C-FA04-491C-8DAD-AE980705F7B7}" destId="{295EA992-C955-47CA-84A9-063F740FB3CE}" srcOrd="0" destOrd="0" presId="urn:microsoft.com/office/officeart/2005/8/layout/hierarchy2"/>
    <dgm:cxn modelId="{B041043C-AC19-43FA-93EB-45E2078F70E4}" type="presParOf" srcId="{7D584A69-5027-49D8-945E-4BB1EF9BD8BE}" destId="{334052AD-D312-4614-8F43-F91F9ADCD641}" srcOrd="1" destOrd="0" presId="urn:microsoft.com/office/officeart/2005/8/layout/hierarchy2"/>
    <dgm:cxn modelId="{76A2DD34-8CBA-4AAC-833A-776F20C7A8CA}" type="presParOf" srcId="{334052AD-D312-4614-8F43-F91F9ADCD641}" destId="{22945957-C562-4FEA-BAEA-11F70DA26D8C}" srcOrd="0" destOrd="0" presId="urn:microsoft.com/office/officeart/2005/8/layout/hierarchy2"/>
    <dgm:cxn modelId="{9EF2E868-E99E-4F34-A5B8-E0A96058B51D}" type="presParOf" srcId="{334052AD-D312-4614-8F43-F91F9ADCD641}" destId="{3CF6DB08-C10B-4DAA-A329-B597E84317FB}" srcOrd="1" destOrd="0" presId="urn:microsoft.com/office/officeart/2005/8/layout/hierarchy2"/>
    <dgm:cxn modelId="{C5EE8500-C609-4361-A582-936E1E7DD66A}" type="presParOf" srcId="{7D584A69-5027-49D8-945E-4BB1EF9BD8BE}" destId="{0BE9350D-800D-4D64-870D-BE3F98A93479}" srcOrd="2" destOrd="0" presId="urn:microsoft.com/office/officeart/2005/8/layout/hierarchy2"/>
    <dgm:cxn modelId="{01299163-CACF-4872-85CD-946AC9FBD646}" type="presParOf" srcId="{0BE9350D-800D-4D64-870D-BE3F98A93479}" destId="{96B5D204-0619-4303-9F85-A0E2455D63E5}" srcOrd="0" destOrd="0" presId="urn:microsoft.com/office/officeart/2005/8/layout/hierarchy2"/>
    <dgm:cxn modelId="{F6F70CEF-17C7-4BF4-B7E7-6C6CFC84C326}" type="presParOf" srcId="{7D584A69-5027-49D8-945E-4BB1EF9BD8BE}" destId="{5B33B142-2582-4AEA-8C06-24E81830FE1B}" srcOrd="3" destOrd="0" presId="urn:microsoft.com/office/officeart/2005/8/layout/hierarchy2"/>
    <dgm:cxn modelId="{B3E217FA-8B24-481B-AE28-011F894571CE}" type="presParOf" srcId="{5B33B142-2582-4AEA-8C06-24E81830FE1B}" destId="{D639A5C2-D8A9-48E0-B5DE-6FB580A618D6}" srcOrd="0" destOrd="0" presId="urn:microsoft.com/office/officeart/2005/8/layout/hierarchy2"/>
    <dgm:cxn modelId="{3625F87C-7177-402E-B530-21120D69BA17}" type="presParOf" srcId="{5B33B142-2582-4AEA-8C06-24E81830FE1B}" destId="{7FEA4514-F404-4449-B4D0-8E30BB4AE3AF}" srcOrd="1" destOrd="0" presId="urn:microsoft.com/office/officeart/2005/8/layout/hierarchy2"/>
    <dgm:cxn modelId="{511C8C8F-8949-4FA5-B730-AF0D6B8D3781}" type="presParOf" srcId="{1BE1D71C-40A9-490E-9E40-0B6541C99A94}" destId="{138F95F4-AB2C-4966-AEB8-F67FF625B63A}" srcOrd="2" destOrd="0" presId="urn:microsoft.com/office/officeart/2005/8/layout/hierarchy2"/>
    <dgm:cxn modelId="{66C91117-F541-43F6-A11E-D02A4ACE6A58}" type="presParOf" srcId="{138F95F4-AB2C-4966-AEB8-F67FF625B63A}" destId="{ED91CE40-C300-42ED-A658-34AB5B2EC10B}" srcOrd="0" destOrd="0" presId="urn:microsoft.com/office/officeart/2005/8/layout/hierarchy2"/>
    <dgm:cxn modelId="{477F93E3-C20A-47F2-8B3D-02F8F3A2706C}" type="presParOf" srcId="{1BE1D71C-40A9-490E-9E40-0B6541C99A94}" destId="{26F26786-BCA3-4C03-BC10-E607EDC1A252}" srcOrd="3" destOrd="0" presId="urn:microsoft.com/office/officeart/2005/8/layout/hierarchy2"/>
    <dgm:cxn modelId="{A17D139F-8297-4B02-B70E-A8B82573084D}" type="presParOf" srcId="{26F26786-BCA3-4C03-BC10-E607EDC1A252}" destId="{740802B6-DA4A-4997-8B0D-B82C798C45E3}" srcOrd="0" destOrd="0" presId="urn:microsoft.com/office/officeart/2005/8/layout/hierarchy2"/>
    <dgm:cxn modelId="{F612DB52-2D0B-4A60-92BF-1D73845142E9}" type="presParOf" srcId="{26F26786-BCA3-4C03-BC10-E607EDC1A252}" destId="{80CABDF2-1AA9-4577-8959-3E9B711D68A3}" srcOrd="1" destOrd="0" presId="urn:microsoft.com/office/officeart/2005/8/layout/hierarchy2"/>
    <dgm:cxn modelId="{29941B7B-E689-44AD-AD2D-82C6456B80F1}" type="presParOf" srcId="{80CABDF2-1AA9-4577-8959-3E9B711D68A3}" destId="{67565FD8-D9E9-4F67-B3B3-CC373AA18D65}" srcOrd="0" destOrd="0" presId="urn:microsoft.com/office/officeart/2005/8/layout/hierarchy2"/>
    <dgm:cxn modelId="{485818DC-CD61-4D5E-9628-E6A25A98EFB4}" type="presParOf" srcId="{67565FD8-D9E9-4F67-B3B3-CC373AA18D65}" destId="{63CF2E6C-0F5A-4DFB-830A-0E3602EBA2A3}" srcOrd="0" destOrd="0" presId="urn:microsoft.com/office/officeart/2005/8/layout/hierarchy2"/>
    <dgm:cxn modelId="{F2BB30CE-62A0-4519-914D-EE8C8C099BA5}" type="presParOf" srcId="{80CABDF2-1AA9-4577-8959-3E9B711D68A3}" destId="{CC1B511F-0D06-40A4-AB98-8C3ED5373348}" srcOrd="1" destOrd="0" presId="urn:microsoft.com/office/officeart/2005/8/layout/hierarchy2"/>
    <dgm:cxn modelId="{6D7E66AF-732B-4C9C-9E8C-D16DE38BF24C}" type="presParOf" srcId="{CC1B511F-0D06-40A4-AB98-8C3ED5373348}" destId="{EC51C283-A332-48E8-A2AE-6C6EB2A71CC8}" srcOrd="0" destOrd="0" presId="urn:microsoft.com/office/officeart/2005/8/layout/hierarchy2"/>
    <dgm:cxn modelId="{8B33956E-FAB9-419D-87C0-3D12471E3058}" type="presParOf" srcId="{CC1B511F-0D06-40A4-AB98-8C3ED5373348}" destId="{A4D51607-F59C-45C7-801F-EEC20AF9790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2B4C0-9FD3-4CE2-8845-A93451C7254E}">
      <dsp:nvSpPr>
        <dsp:cNvPr id="0" name=""/>
        <dsp:cNvSpPr/>
      </dsp:nvSpPr>
      <dsp:spPr>
        <a:xfrm>
          <a:off x="7468" y="3280161"/>
          <a:ext cx="4026648" cy="2013324"/>
        </a:xfrm>
        <a:prstGeom prst="roundRect">
          <a:avLst>
            <a:gd name="adj" fmla="val 10000"/>
          </a:avLst>
        </a:prstGeom>
        <a:solidFill>
          <a:srgbClr val="4F46E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Decision</a:t>
          </a:r>
        </a:p>
      </dsp:txBody>
      <dsp:txXfrm>
        <a:off x="66436" y="3339129"/>
        <a:ext cx="3908712" cy="1895388"/>
      </dsp:txXfrm>
    </dsp:sp>
    <dsp:sp modelId="{29D24705-A783-4EBA-B8BF-2A8405AD3381}">
      <dsp:nvSpPr>
        <dsp:cNvPr id="0" name=""/>
        <dsp:cNvSpPr/>
      </dsp:nvSpPr>
      <dsp:spPr>
        <a:xfrm rot="18770822">
          <a:off x="3655213" y="3394143"/>
          <a:ext cx="2368465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2368465" y="2443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780234" y="3359365"/>
        <a:ext cx="118423" cy="118423"/>
      </dsp:txXfrm>
    </dsp:sp>
    <dsp:sp modelId="{943404F5-2978-43B8-BB4C-96F07B153A1B}">
      <dsp:nvSpPr>
        <dsp:cNvPr id="0" name=""/>
        <dsp:cNvSpPr/>
      </dsp:nvSpPr>
      <dsp:spPr>
        <a:xfrm>
          <a:off x="5644775" y="1543669"/>
          <a:ext cx="4026648" cy="2013324"/>
        </a:xfrm>
        <a:prstGeom prst="roundRect">
          <a:avLst>
            <a:gd name="adj" fmla="val 10000"/>
          </a:avLst>
        </a:prstGeom>
        <a:solidFill>
          <a:srgbClr val="44B55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Option 1</a:t>
          </a:r>
        </a:p>
      </dsp:txBody>
      <dsp:txXfrm>
        <a:off x="5703743" y="1602637"/>
        <a:ext cx="3908712" cy="1895388"/>
      </dsp:txXfrm>
    </dsp:sp>
    <dsp:sp modelId="{8231563C-FA04-491C-8DAD-AE980705F7B7}">
      <dsp:nvSpPr>
        <dsp:cNvPr id="0" name=""/>
        <dsp:cNvSpPr/>
      </dsp:nvSpPr>
      <dsp:spPr>
        <a:xfrm rot="19457599">
          <a:off x="9484987" y="1947066"/>
          <a:ext cx="1983532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1983532" y="2443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0427165" y="1921912"/>
        <a:ext cx="99176" cy="99176"/>
      </dsp:txXfrm>
    </dsp:sp>
    <dsp:sp modelId="{22945957-C562-4FEA-BAEA-11F70DA26D8C}">
      <dsp:nvSpPr>
        <dsp:cNvPr id="0" name=""/>
        <dsp:cNvSpPr/>
      </dsp:nvSpPr>
      <dsp:spPr>
        <a:xfrm>
          <a:off x="11282083" y="386007"/>
          <a:ext cx="4026648" cy="2013324"/>
        </a:xfrm>
        <a:prstGeom prst="roundRect">
          <a:avLst>
            <a:gd name="adj" fmla="val 10000"/>
          </a:avLst>
        </a:prstGeom>
        <a:solidFill>
          <a:srgbClr val="9466E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Outcome 1a</a:t>
          </a:r>
        </a:p>
      </dsp:txBody>
      <dsp:txXfrm>
        <a:off x="11341051" y="444975"/>
        <a:ext cx="3908712" cy="1895388"/>
      </dsp:txXfrm>
    </dsp:sp>
    <dsp:sp modelId="{0BE9350D-800D-4D64-870D-BE3F98A93479}">
      <dsp:nvSpPr>
        <dsp:cNvPr id="0" name=""/>
        <dsp:cNvSpPr/>
      </dsp:nvSpPr>
      <dsp:spPr>
        <a:xfrm rot="2142401">
          <a:off x="9484987" y="3104728"/>
          <a:ext cx="1983532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1983532" y="2443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0427165" y="3079573"/>
        <a:ext cx="99176" cy="99176"/>
      </dsp:txXfrm>
    </dsp:sp>
    <dsp:sp modelId="{D639A5C2-D8A9-48E0-B5DE-6FB580A618D6}">
      <dsp:nvSpPr>
        <dsp:cNvPr id="0" name=""/>
        <dsp:cNvSpPr/>
      </dsp:nvSpPr>
      <dsp:spPr>
        <a:xfrm>
          <a:off x="11282083" y="2701330"/>
          <a:ext cx="4026648" cy="2013324"/>
        </a:xfrm>
        <a:prstGeom prst="roundRect">
          <a:avLst>
            <a:gd name="adj" fmla="val 10000"/>
          </a:avLst>
        </a:prstGeom>
        <a:solidFill>
          <a:srgbClr val="FF5A7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Outcome 1b</a:t>
          </a:r>
        </a:p>
      </dsp:txBody>
      <dsp:txXfrm>
        <a:off x="11341051" y="2760298"/>
        <a:ext cx="3908712" cy="1895388"/>
      </dsp:txXfrm>
    </dsp:sp>
    <dsp:sp modelId="{138F95F4-AB2C-4966-AEB8-F67FF625B63A}">
      <dsp:nvSpPr>
        <dsp:cNvPr id="0" name=""/>
        <dsp:cNvSpPr/>
      </dsp:nvSpPr>
      <dsp:spPr>
        <a:xfrm rot="2829178">
          <a:off x="3655213" y="5130635"/>
          <a:ext cx="2368465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2368465" y="2443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780234" y="5095857"/>
        <a:ext cx="118423" cy="118423"/>
      </dsp:txXfrm>
    </dsp:sp>
    <dsp:sp modelId="{740802B6-DA4A-4997-8B0D-B82C798C45E3}">
      <dsp:nvSpPr>
        <dsp:cNvPr id="0" name=""/>
        <dsp:cNvSpPr/>
      </dsp:nvSpPr>
      <dsp:spPr>
        <a:xfrm>
          <a:off x="5644775" y="5016653"/>
          <a:ext cx="4026648" cy="2013324"/>
        </a:xfrm>
        <a:prstGeom prst="roundRect">
          <a:avLst>
            <a:gd name="adj" fmla="val 10000"/>
          </a:avLst>
        </a:prstGeom>
        <a:solidFill>
          <a:srgbClr val="FFBD4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Option 2</a:t>
          </a:r>
        </a:p>
      </dsp:txBody>
      <dsp:txXfrm>
        <a:off x="5703743" y="5075621"/>
        <a:ext cx="3908712" cy="1895388"/>
      </dsp:txXfrm>
    </dsp:sp>
    <dsp:sp modelId="{67565FD8-D9E9-4F67-B3B3-CC373AA18D65}">
      <dsp:nvSpPr>
        <dsp:cNvPr id="0" name=""/>
        <dsp:cNvSpPr/>
      </dsp:nvSpPr>
      <dsp:spPr>
        <a:xfrm>
          <a:off x="9671424" y="5998881"/>
          <a:ext cx="1610659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1610659" y="2443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0436487" y="5983048"/>
        <a:ext cx="80532" cy="80532"/>
      </dsp:txXfrm>
    </dsp:sp>
    <dsp:sp modelId="{EC51C283-A332-48E8-A2AE-6C6EB2A71CC8}">
      <dsp:nvSpPr>
        <dsp:cNvPr id="0" name=""/>
        <dsp:cNvSpPr/>
      </dsp:nvSpPr>
      <dsp:spPr>
        <a:xfrm>
          <a:off x="11282083" y="5016653"/>
          <a:ext cx="4026648" cy="2013324"/>
        </a:xfrm>
        <a:prstGeom prst="roundRect">
          <a:avLst>
            <a:gd name="adj" fmla="val 10000"/>
          </a:avLst>
        </a:prstGeom>
        <a:solidFill>
          <a:srgbClr val="9466E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Outcome 2b</a:t>
          </a:r>
        </a:p>
      </dsp:txBody>
      <dsp:txXfrm>
        <a:off x="11341051" y="5075621"/>
        <a:ext cx="3908712" cy="1895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FFDEA-87A0-407D-9B24-DCB2BA29E6E3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2C893-681B-49BA-A074-0EFB8DFFC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0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2C893-681B-49BA-A074-0EFB8DFFCF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3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f9a6fa3be7_9_2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f9a6fa3be7_9_2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6" name="Google Shape;17256;gf9a6fa3be7_9_42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57" name="Google Shape;17257;gf9a6fa3be7_9_42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>
            <a:spLocks noGrp="1"/>
          </p:cNvSpPr>
          <p:nvPr>
            <p:ph type="title"/>
          </p:nvPr>
        </p:nvSpPr>
        <p:spPr>
          <a:xfrm>
            <a:off x="2096700" y="647700"/>
            <a:ext cx="14094600" cy="9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26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18/10/relationships/comments" Target="../comments/modernComment_114_52EA7A68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1_291E8E6A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6.svg"/><Relationship Id="rId3" Type="http://schemas.openxmlformats.org/officeDocument/2006/relationships/tags" Target="../tags/tag3.xml"/><Relationship Id="rId21" Type="http://schemas.openxmlformats.org/officeDocument/2006/relationships/image" Target="../media/image1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4.sv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3.png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2.svg"/><Relationship Id="rId27" Type="http://schemas.microsoft.com/office/2018/10/relationships/comments" Target="../comments/modernComment_100_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iktok.com/@classpoint.ph" TargetMode="External"/><Relationship Id="rId13" Type="http://schemas.openxmlformats.org/officeDocument/2006/relationships/image" Target="../media/image10.tif"/><Relationship Id="rId18" Type="http://schemas.openxmlformats.org/officeDocument/2006/relationships/image" Target="../media/image15.tif"/><Relationship Id="rId3" Type="http://schemas.openxmlformats.org/officeDocument/2006/relationships/image" Target="../media/image8.png"/><Relationship Id="rId7" Type="http://schemas.openxmlformats.org/officeDocument/2006/relationships/hyperlink" Target="https://www.pinterest.ph/InknoeClassPoint/" TargetMode="External"/><Relationship Id="rId12" Type="http://schemas.openxmlformats.org/officeDocument/2006/relationships/image" Target="../media/image9.tif"/><Relationship Id="rId17" Type="http://schemas.openxmlformats.org/officeDocument/2006/relationships/image" Target="../media/image14.tif"/><Relationship Id="rId2" Type="http://schemas.openxmlformats.org/officeDocument/2006/relationships/image" Target="../media/image7.png"/><Relationship Id="rId16" Type="http://schemas.openxmlformats.org/officeDocument/2006/relationships/image" Target="../media/image13.tif"/><Relationship Id="rId20" Type="http://schemas.openxmlformats.org/officeDocument/2006/relationships/image" Target="../media/image16.t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/ClassPoint" TargetMode="External"/><Relationship Id="rId11" Type="http://schemas.openxmlformats.org/officeDocument/2006/relationships/hyperlink" Target="https://www.linkedin.com/company/inknoe/?originalSubdomain=sg" TargetMode="External"/><Relationship Id="rId5" Type="http://schemas.openxmlformats.org/officeDocument/2006/relationships/hyperlink" Target="https://twitter.com/ClassPointIo" TargetMode="External"/><Relationship Id="rId15" Type="http://schemas.openxmlformats.org/officeDocument/2006/relationships/image" Target="../media/image12.tif"/><Relationship Id="rId10" Type="http://schemas.openxmlformats.org/officeDocument/2006/relationships/hyperlink" Target="mailto:support@inknoe.com" TargetMode="External"/><Relationship Id="rId19" Type="http://schemas.openxmlformats.org/officeDocument/2006/relationships/hyperlink" Target="https://www.instagram.com/classpoint.io/" TargetMode="External"/><Relationship Id="rId4" Type="http://schemas.openxmlformats.org/officeDocument/2006/relationships/hyperlink" Target="https://www.facebook.com/classpoint.io" TargetMode="External"/><Relationship Id="rId9" Type="http://schemas.openxmlformats.org/officeDocument/2006/relationships/hyperlink" Target="https://www.tiktok.com/@classpoint" TargetMode="External"/><Relationship Id="rId14" Type="http://schemas.openxmlformats.org/officeDocument/2006/relationships/image" Target="../media/image11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5666D-D7A8-4DB2-982B-F43E6A7C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latin typeface="Poppins" panose="020B0604020202020204" charset="0"/>
                <a:cs typeface="Poppins" panose="020B0604020202020204" charset="0"/>
              </a:rPr>
              <a:t>Headline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79B2A1-626E-4BAB-8F5C-73DBED4D0A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55183"/>
              </p:ext>
            </p:extLst>
          </p:nvPr>
        </p:nvGraphicFramePr>
        <p:xfrm>
          <a:off x="1485900" y="1417638"/>
          <a:ext cx="15316200" cy="7415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109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6950BFC3-D8DA-4A85-94F7-54DA5524770B}">
      <p188:commentRel xmlns="" xmlns:p188="http://schemas.microsoft.com/office/powerpoint/2018/8/main" r:id="rId7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62">
            <a:extLst>
              <a:ext uri="{FF2B5EF4-FFF2-40B4-BE49-F238E27FC236}">
                <a16:creationId xmlns:a16="http://schemas.microsoft.com/office/drawing/2014/main" id="{0E2843A2-013F-429F-8DBA-05195C5C9345}"/>
              </a:ext>
            </a:extLst>
          </p:cNvPr>
          <p:cNvSpPr/>
          <p:nvPr/>
        </p:nvSpPr>
        <p:spPr>
          <a:xfrm>
            <a:off x="13590816" y="7577477"/>
            <a:ext cx="3586370" cy="745679"/>
          </a:xfrm>
          <a:prstGeom prst="flowChartPreparation">
            <a:avLst/>
          </a:prstGeom>
          <a:solidFill>
            <a:srgbClr val="FFBD4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342900" rtlCol="0" anchor="b">
            <a:noAutofit/>
          </a:bodyPr>
          <a:lstStyle/>
          <a:p>
            <a:pPr algn="ctr"/>
            <a:endParaRPr lang="en-US" sz="2400" noProof="1">
              <a:solidFill>
                <a:schemeClr val="bg1">
                  <a:lumMod val="6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5" name="Freeform: Shape 62">
            <a:extLst>
              <a:ext uri="{FF2B5EF4-FFF2-40B4-BE49-F238E27FC236}">
                <a16:creationId xmlns:a16="http://schemas.microsoft.com/office/drawing/2014/main" id="{06C80BA3-A355-4CC4-A5E2-7573490BC51A}"/>
              </a:ext>
            </a:extLst>
          </p:cNvPr>
          <p:cNvSpPr/>
          <p:nvPr/>
        </p:nvSpPr>
        <p:spPr>
          <a:xfrm>
            <a:off x="13579932" y="5106608"/>
            <a:ext cx="3586370" cy="745679"/>
          </a:xfrm>
          <a:prstGeom prst="flowChartPreparation">
            <a:avLst/>
          </a:prstGeom>
          <a:solidFill>
            <a:srgbClr val="FFBD4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342900" rtlCol="0" anchor="b">
            <a:noAutofit/>
          </a:bodyPr>
          <a:lstStyle/>
          <a:p>
            <a:pPr algn="ctr"/>
            <a:endParaRPr lang="en-US" sz="2400" noProof="1">
              <a:solidFill>
                <a:schemeClr val="bg1">
                  <a:lumMod val="6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410A7D1-29B0-4B96-B07C-2830E9EC04A6}"/>
              </a:ext>
            </a:extLst>
          </p:cNvPr>
          <p:cNvGrpSpPr/>
          <p:nvPr/>
        </p:nvGrpSpPr>
        <p:grpSpPr>
          <a:xfrm>
            <a:off x="988576" y="4239605"/>
            <a:ext cx="3586370" cy="1844843"/>
            <a:chOff x="327561" y="2814052"/>
            <a:chExt cx="2390913" cy="1229895"/>
          </a:xfrm>
          <a:solidFill>
            <a:srgbClr val="4F46E5"/>
          </a:solidFill>
        </p:grpSpPr>
        <p:sp>
          <p:nvSpPr>
            <p:cNvPr id="7" name="Freeform: Shape 62">
              <a:extLst>
                <a:ext uri="{FF2B5EF4-FFF2-40B4-BE49-F238E27FC236}">
                  <a16:creationId xmlns:a16="http://schemas.microsoft.com/office/drawing/2014/main" id="{8131721D-10DB-4766-9A16-C24C951C0578}"/>
                </a:ext>
              </a:extLst>
            </p:cNvPr>
            <p:cNvSpPr/>
            <p:nvPr/>
          </p:nvSpPr>
          <p:spPr>
            <a:xfrm>
              <a:off x="327561" y="2940326"/>
              <a:ext cx="2390913" cy="1103621"/>
            </a:xfrm>
            <a:custGeom>
              <a:avLst/>
              <a:gdLst>
                <a:gd name="connsiteX0" fmla="*/ 0 w 2390913"/>
                <a:gd name="connsiteY0" fmla="*/ 0 h 1103621"/>
                <a:gd name="connsiteX1" fmla="*/ 2390913 w 2390913"/>
                <a:gd name="connsiteY1" fmla="*/ 0 h 1103621"/>
                <a:gd name="connsiteX2" fmla="*/ 2390913 w 2390913"/>
                <a:gd name="connsiteY2" fmla="*/ 977348 h 1103621"/>
                <a:gd name="connsiteX3" fmla="*/ 2264640 w 2390913"/>
                <a:gd name="connsiteY3" fmla="*/ 1103621 h 1103621"/>
                <a:gd name="connsiteX4" fmla="*/ 126273 w 2390913"/>
                <a:gd name="connsiteY4" fmla="*/ 1103621 h 1103621"/>
                <a:gd name="connsiteX5" fmla="*/ 0 w 2390913"/>
                <a:gd name="connsiteY5" fmla="*/ 977348 h 110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0913" h="1103621">
                  <a:moveTo>
                    <a:pt x="0" y="0"/>
                  </a:moveTo>
                  <a:lnTo>
                    <a:pt x="2390913" y="0"/>
                  </a:lnTo>
                  <a:lnTo>
                    <a:pt x="2390913" y="977348"/>
                  </a:lnTo>
                  <a:cubicBezTo>
                    <a:pt x="2390913" y="1047087"/>
                    <a:pt x="2334379" y="1103621"/>
                    <a:pt x="2264640" y="1103621"/>
                  </a:cubicBezTo>
                  <a:lnTo>
                    <a:pt x="126273" y="1103621"/>
                  </a:lnTo>
                  <a:cubicBezTo>
                    <a:pt x="56534" y="1103621"/>
                    <a:pt x="0" y="1047087"/>
                    <a:pt x="0" y="977348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342900" rtlCol="0" anchor="b">
              <a:noAutofit/>
            </a:bodyPr>
            <a:lstStyle/>
            <a:p>
              <a:pPr algn="ctr"/>
              <a:endParaRPr lang="en-US" sz="2400" noProof="1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8" name="Rectangle: Rounded Corners 3">
              <a:extLst>
                <a:ext uri="{FF2B5EF4-FFF2-40B4-BE49-F238E27FC236}">
                  <a16:creationId xmlns:a16="http://schemas.microsoft.com/office/drawing/2014/main" id="{3AA7D88E-8F2D-4F33-AABF-DF307CB8A065}"/>
                </a:ext>
              </a:extLst>
            </p:cNvPr>
            <p:cNvSpPr/>
            <p:nvPr/>
          </p:nvSpPr>
          <p:spPr>
            <a:xfrm>
              <a:off x="327561" y="2814052"/>
              <a:ext cx="2390913" cy="126273"/>
            </a:xfrm>
            <a:custGeom>
              <a:avLst/>
              <a:gdLst>
                <a:gd name="connsiteX0" fmla="*/ 0 w 1851660"/>
                <a:gd name="connsiteY0" fmla="*/ 97793 h 952500"/>
                <a:gd name="connsiteX1" fmla="*/ 97793 w 1851660"/>
                <a:gd name="connsiteY1" fmla="*/ 0 h 952500"/>
                <a:gd name="connsiteX2" fmla="*/ 1753867 w 1851660"/>
                <a:gd name="connsiteY2" fmla="*/ 0 h 952500"/>
                <a:gd name="connsiteX3" fmla="*/ 1851660 w 1851660"/>
                <a:gd name="connsiteY3" fmla="*/ 97793 h 952500"/>
                <a:gd name="connsiteX4" fmla="*/ 1851660 w 1851660"/>
                <a:gd name="connsiteY4" fmla="*/ 854707 h 952500"/>
                <a:gd name="connsiteX5" fmla="*/ 1753867 w 1851660"/>
                <a:gd name="connsiteY5" fmla="*/ 952500 h 952500"/>
                <a:gd name="connsiteX6" fmla="*/ 97793 w 1851660"/>
                <a:gd name="connsiteY6" fmla="*/ 952500 h 952500"/>
                <a:gd name="connsiteX7" fmla="*/ 0 w 1851660"/>
                <a:gd name="connsiteY7" fmla="*/ 854707 h 952500"/>
                <a:gd name="connsiteX8" fmla="*/ 0 w 1851660"/>
                <a:gd name="connsiteY8" fmla="*/ 97793 h 952500"/>
                <a:gd name="connsiteX0" fmla="*/ 0 w 1851660"/>
                <a:gd name="connsiteY0" fmla="*/ 97793 h 952500"/>
                <a:gd name="connsiteX1" fmla="*/ 97793 w 1851660"/>
                <a:gd name="connsiteY1" fmla="*/ 0 h 952500"/>
                <a:gd name="connsiteX2" fmla="*/ 1753867 w 1851660"/>
                <a:gd name="connsiteY2" fmla="*/ 0 h 952500"/>
                <a:gd name="connsiteX3" fmla="*/ 1851660 w 1851660"/>
                <a:gd name="connsiteY3" fmla="*/ 97793 h 952500"/>
                <a:gd name="connsiteX4" fmla="*/ 1851660 w 1851660"/>
                <a:gd name="connsiteY4" fmla="*/ 854707 h 952500"/>
                <a:gd name="connsiteX5" fmla="*/ 1753867 w 1851660"/>
                <a:gd name="connsiteY5" fmla="*/ 952500 h 952500"/>
                <a:gd name="connsiteX6" fmla="*/ 97793 w 1851660"/>
                <a:gd name="connsiteY6" fmla="*/ 952500 h 952500"/>
                <a:gd name="connsiteX7" fmla="*/ 0 w 1851660"/>
                <a:gd name="connsiteY7" fmla="*/ 854707 h 952500"/>
                <a:gd name="connsiteX8" fmla="*/ 0 w 1851660"/>
                <a:gd name="connsiteY8" fmla="*/ 97793 h 952500"/>
                <a:gd name="connsiteX0" fmla="*/ 0 w 1851660"/>
                <a:gd name="connsiteY0" fmla="*/ 97793 h 952500"/>
                <a:gd name="connsiteX1" fmla="*/ 97793 w 1851660"/>
                <a:gd name="connsiteY1" fmla="*/ 0 h 952500"/>
                <a:gd name="connsiteX2" fmla="*/ 1753867 w 1851660"/>
                <a:gd name="connsiteY2" fmla="*/ 0 h 952500"/>
                <a:gd name="connsiteX3" fmla="*/ 1851660 w 1851660"/>
                <a:gd name="connsiteY3" fmla="*/ 97793 h 952500"/>
                <a:gd name="connsiteX4" fmla="*/ 1851660 w 1851660"/>
                <a:gd name="connsiteY4" fmla="*/ 854707 h 952500"/>
                <a:gd name="connsiteX5" fmla="*/ 1753867 w 1851660"/>
                <a:gd name="connsiteY5" fmla="*/ 952500 h 952500"/>
                <a:gd name="connsiteX6" fmla="*/ 97793 w 1851660"/>
                <a:gd name="connsiteY6" fmla="*/ 952500 h 952500"/>
                <a:gd name="connsiteX7" fmla="*/ 0 w 1851660"/>
                <a:gd name="connsiteY7" fmla="*/ 854707 h 952500"/>
                <a:gd name="connsiteX8" fmla="*/ 0 w 1851660"/>
                <a:gd name="connsiteY8" fmla="*/ 97793 h 952500"/>
                <a:gd name="connsiteX0" fmla="*/ 0 w 1851660"/>
                <a:gd name="connsiteY0" fmla="*/ 97793 h 952500"/>
                <a:gd name="connsiteX1" fmla="*/ 97793 w 1851660"/>
                <a:gd name="connsiteY1" fmla="*/ 0 h 952500"/>
                <a:gd name="connsiteX2" fmla="*/ 1753867 w 1851660"/>
                <a:gd name="connsiteY2" fmla="*/ 0 h 952500"/>
                <a:gd name="connsiteX3" fmla="*/ 1851660 w 1851660"/>
                <a:gd name="connsiteY3" fmla="*/ 97793 h 952500"/>
                <a:gd name="connsiteX4" fmla="*/ 1851660 w 1851660"/>
                <a:gd name="connsiteY4" fmla="*/ 854707 h 952500"/>
                <a:gd name="connsiteX5" fmla="*/ 1753867 w 1851660"/>
                <a:gd name="connsiteY5" fmla="*/ 952500 h 952500"/>
                <a:gd name="connsiteX6" fmla="*/ 97793 w 1851660"/>
                <a:gd name="connsiteY6" fmla="*/ 952500 h 952500"/>
                <a:gd name="connsiteX7" fmla="*/ 0 w 1851660"/>
                <a:gd name="connsiteY7" fmla="*/ 854707 h 952500"/>
                <a:gd name="connsiteX8" fmla="*/ 0 w 1851660"/>
                <a:gd name="connsiteY8" fmla="*/ 97793 h 952500"/>
                <a:gd name="connsiteX0" fmla="*/ 0 w 1851660"/>
                <a:gd name="connsiteY0" fmla="*/ 97793 h 952500"/>
                <a:gd name="connsiteX1" fmla="*/ 97793 w 1851660"/>
                <a:gd name="connsiteY1" fmla="*/ 0 h 952500"/>
                <a:gd name="connsiteX2" fmla="*/ 1753867 w 1851660"/>
                <a:gd name="connsiteY2" fmla="*/ 0 h 952500"/>
                <a:gd name="connsiteX3" fmla="*/ 1851660 w 1851660"/>
                <a:gd name="connsiteY3" fmla="*/ 97793 h 952500"/>
                <a:gd name="connsiteX4" fmla="*/ 1851660 w 1851660"/>
                <a:gd name="connsiteY4" fmla="*/ 854707 h 952500"/>
                <a:gd name="connsiteX5" fmla="*/ 1753867 w 1851660"/>
                <a:gd name="connsiteY5" fmla="*/ 952500 h 952500"/>
                <a:gd name="connsiteX6" fmla="*/ 97793 w 1851660"/>
                <a:gd name="connsiteY6" fmla="*/ 952500 h 952500"/>
                <a:gd name="connsiteX7" fmla="*/ 0 w 1851660"/>
                <a:gd name="connsiteY7" fmla="*/ 854707 h 952500"/>
                <a:gd name="connsiteX8" fmla="*/ 0 w 1851660"/>
                <a:gd name="connsiteY8" fmla="*/ 97793 h 952500"/>
                <a:gd name="connsiteX0" fmla="*/ 63416 w 1915076"/>
                <a:gd name="connsiteY0" fmla="*/ 97793 h 952500"/>
                <a:gd name="connsiteX1" fmla="*/ 161209 w 1915076"/>
                <a:gd name="connsiteY1" fmla="*/ 0 h 952500"/>
                <a:gd name="connsiteX2" fmla="*/ 1817283 w 1915076"/>
                <a:gd name="connsiteY2" fmla="*/ 0 h 952500"/>
                <a:gd name="connsiteX3" fmla="*/ 1915076 w 1915076"/>
                <a:gd name="connsiteY3" fmla="*/ 97793 h 952500"/>
                <a:gd name="connsiteX4" fmla="*/ 1915076 w 1915076"/>
                <a:gd name="connsiteY4" fmla="*/ 854707 h 952500"/>
                <a:gd name="connsiteX5" fmla="*/ 1817283 w 1915076"/>
                <a:gd name="connsiteY5" fmla="*/ 952500 h 952500"/>
                <a:gd name="connsiteX6" fmla="*/ 161209 w 1915076"/>
                <a:gd name="connsiteY6" fmla="*/ 952500 h 952500"/>
                <a:gd name="connsiteX7" fmla="*/ 63416 w 1915076"/>
                <a:gd name="connsiteY7" fmla="*/ 97793 h 952500"/>
                <a:gd name="connsiteX0" fmla="*/ 0 w 1851660"/>
                <a:gd name="connsiteY0" fmla="*/ 97793 h 952500"/>
                <a:gd name="connsiteX1" fmla="*/ 97793 w 1851660"/>
                <a:gd name="connsiteY1" fmla="*/ 0 h 952500"/>
                <a:gd name="connsiteX2" fmla="*/ 1753867 w 1851660"/>
                <a:gd name="connsiteY2" fmla="*/ 0 h 952500"/>
                <a:gd name="connsiteX3" fmla="*/ 1851660 w 1851660"/>
                <a:gd name="connsiteY3" fmla="*/ 97793 h 952500"/>
                <a:gd name="connsiteX4" fmla="*/ 1851660 w 1851660"/>
                <a:gd name="connsiteY4" fmla="*/ 854707 h 952500"/>
                <a:gd name="connsiteX5" fmla="*/ 1753867 w 1851660"/>
                <a:gd name="connsiteY5" fmla="*/ 952500 h 952500"/>
                <a:gd name="connsiteX6" fmla="*/ 0 w 1851660"/>
                <a:gd name="connsiteY6" fmla="*/ 97793 h 952500"/>
                <a:gd name="connsiteX0" fmla="*/ 0 w 1851660"/>
                <a:gd name="connsiteY0" fmla="*/ 97793 h 854707"/>
                <a:gd name="connsiteX1" fmla="*/ 97793 w 1851660"/>
                <a:gd name="connsiteY1" fmla="*/ 0 h 854707"/>
                <a:gd name="connsiteX2" fmla="*/ 1753867 w 1851660"/>
                <a:gd name="connsiteY2" fmla="*/ 0 h 854707"/>
                <a:gd name="connsiteX3" fmla="*/ 1851660 w 1851660"/>
                <a:gd name="connsiteY3" fmla="*/ 97793 h 854707"/>
                <a:gd name="connsiteX4" fmla="*/ 1851660 w 1851660"/>
                <a:gd name="connsiteY4" fmla="*/ 854707 h 854707"/>
                <a:gd name="connsiteX5" fmla="*/ 0 w 1851660"/>
                <a:gd name="connsiteY5" fmla="*/ 97793 h 854707"/>
                <a:gd name="connsiteX0" fmla="*/ 0 w 1851660"/>
                <a:gd name="connsiteY0" fmla="*/ 97793 h 97793"/>
                <a:gd name="connsiteX1" fmla="*/ 97793 w 1851660"/>
                <a:gd name="connsiteY1" fmla="*/ 0 h 97793"/>
                <a:gd name="connsiteX2" fmla="*/ 1753867 w 1851660"/>
                <a:gd name="connsiteY2" fmla="*/ 0 h 97793"/>
                <a:gd name="connsiteX3" fmla="*/ 1851660 w 1851660"/>
                <a:gd name="connsiteY3" fmla="*/ 97793 h 97793"/>
                <a:gd name="connsiteX4" fmla="*/ 0 w 1851660"/>
                <a:gd name="connsiteY4" fmla="*/ 97793 h 9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1660" h="97793">
                  <a:moveTo>
                    <a:pt x="0" y="97793"/>
                  </a:moveTo>
                  <a:cubicBezTo>
                    <a:pt x="0" y="43783"/>
                    <a:pt x="43783" y="0"/>
                    <a:pt x="97793" y="0"/>
                  </a:cubicBezTo>
                  <a:lnTo>
                    <a:pt x="1753867" y="0"/>
                  </a:lnTo>
                  <a:cubicBezTo>
                    <a:pt x="1807877" y="0"/>
                    <a:pt x="1851660" y="43783"/>
                    <a:pt x="1851660" y="97793"/>
                  </a:cubicBezTo>
                  <a:lnTo>
                    <a:pt x="0" y="977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Poppins" pitchFamily="2" charset="77"/>
                <a:cs typeface="Poppins" pitchFamily="2" charset="77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3FDA198-0C9D-42DE-B099-3CE7F5DCE495}"/>
              </a:ext>
            </a:extLst>
          </p:cNvPr>
          <p:cNvGrpSpPr/>
          <p:nvPr/>
        </p:nvGrpSpPr>
        <p:grpSpPr>
          <a:xfrm>
            <a:off x="4574942" y="3568698"/>
            <a:ext cx="2068550" cy="3015549"/>
            <a:chOff x="2621467" y="2366781"/>
            <a:chExt cx="1379033" cy="2010366"/>
          </a:xfrm>
        </p:grpSpPr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26EE128F-B8CF-4FA7-8283-B8D75066AE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1468" y="2366781"/>
              <a:ext cx="1195457" cy="1117793"/>
            </a:xfrm>
            <a:prstGeom prst="bentConnector3">
              <a:avLst>
                <a:gd name="adj1" fmla="val 5637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179795AE-FC32-4D87-869F-2BA107384AD4}"/>
                </a:ext>
              </a:extLst>
            </p:cNvPr>
            <p:cNvCxnSpPr>
              <a:cxnSpLocks/>
            </p:cNvCxnSpPr>
            <p:nvPr/>
          </p:nvCxnSpPr>
          <p:spPr>
            <a:xfrm>
              <a:off x="2621467" y="3484574"/>
              <a:ext cx="1379033" cy="892573"/>
            </a:xfrm>
            <a:prstGeom prst="bentConnector3">
              <a:avLst>
                <a:gd name="adj1" fmla="val 49079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4" name="Freeform: Shape 62">
            <a:extLst>
              <a:ext uri="{FF2B5EF4-FFF2-40B4-BE49-F238E27FC236}">
                <a16:creationId xmlns:a16="http://schemas.microsoft.com/office/drawing/2014/main" id="{C3EECB09-9425-490D-9311-F3341F3730F2}"/>
              </a:ext>
            </a:extLst>
          </p:cNvPr>
          <p:cNvSpPr/>
          <p:nvPr/>
        </p:nvSpPr>
        <p:spPr>
          <a:xfrm>
            <a:off x="6368131" y="2773583"/>
            <a:ext cx="3586370" cy="1655432"/>
          </a:xfrm>
          <a:prstGeom prst="ellipse">
            <a:avLst/>
          </a:prstGeom>
          <a:solidFill>
            <a:srgbClr val="4CC9F0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342900" rtlCol="0" anchor="b">
            <a:noAutofit/>
          </a:bodyPr>
          <a:lstStyle/>
          <a:p>
            <a:pPr algn="ctr"/>
            <a:endParaRPr lang="en-US" sz="2400" noProof="1">
              <a:solidFill>
                <a:schemeClr val="bg1">
                  <a:lumMod val="6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Freeform: Shape 62">
            <a:extLst>
              <a:ext uri="{FF2B5EF4-FFF2-40B4-BE49-F238E27FC236}">
                <a16:creationId xmlns:a16="http://schemas.microsoft.com/office/drawing/2014/main" id="{889CC6D0-9B68-4DC4-9EB6-2A4610D4407D}"/>
              </a:ext>
            </a:extLst>
          </p:cNvPr>
          <p:cNvSpPr/>
          <p:nvPr/>
        </p:nvSpPr>
        <p:spPr>
          <a:xfrm>
            <a:off x="6368132" y="6084448"/>
            <a:ext cx="3586370" cy="1655432"/>
          </a:xfrm>
          <a:prstGeom prst="ellipse">
            <a:avLst/>
          </a:prstGeom>
          <a:solidFill>
            <a:srgbClr val="44B55C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342900" rtlCol="0" anchor="b">
            <a:noAutofit/>
          </a:bodyPr>
          <a:lstStyle/>
          <a:p>
            <a:pPr algn="ctr"/>
            <a:endParaRPr lang="en-US" sz="2400" noProof="1">
              <a:solidFill>
                <a:schemeClr val="bg1">
                  <a:lumMod val="6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FADFBAB-B0FF-47AB-8452-DC8120232B29}"/>
              </a:ext>
            </a:extLst>
          </p:cNvPr>
          <p:cNvGrpSpPr/>
          <p:nvPr/>
        </p:nvGrpSpPr>
        <p:grpSpPr>
          <a:xfrm>
            <a:off x="9954500" y="2133077"/>
            <a:ext cx="3734370" cy="2457489"/>
            <a:chOff x="6207838" y="1409700"/>
            <a:chExt cx="2489580" cy="1638326"/>
          </a:xfrm>
        </p:grpSpPr>
        <p:cxnSp>
          <p:nvCxnSpPr>
            <p:cNvPr id="53" name="Connector: Elbow 52">
              <a:extLst>
                <a:ext uri="{FF2B5EF4-FFF2-40B4-BE49-F238E27FC236}">
                  <a16:creationId xmlns:a16="http://schemas.microsoft.com/office/drawing/2014/main" id="{AD520EFC-5D91-450F-ADA4-73861E45EC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7840" y="1409700"/>
              <a:ext cx="2489578" cy="88595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Connector: Elbow 53">
              <a:extLst>
                <a:ext uri="{FF2B5EF4-FFF2-40B4-BE49-F238E27FC236}">
                  <a16:creationId xmlns:a16="http://schemas.microsoft.com/office/drawing/2014/main" id="{0E3CFF19-00C8-450B-B9FA-FBB91D4F824D}"/>
                </a:ext>
              </a:extLst>
            </p:cNvPr>
            <p:cNvCxnSpPr>
              <a:cxnSpLocks/>
            </p:cNvCxnSpPr>
            <p:nvPr/>
          </p:nvCxnSpPr>
          <p:spPr>
            <a:xfrm>
              <a:off x="6207838" y="2295658"/>
              <a:ext cx="2489580" cy="75236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1989466-0563-4BE8-82FD-77E93DA54FC8}"/>
              </a:ext>
            </a:extLst>
          </p:cNvPr>
          <p:cNvGrpSpPr/>
          <p:nvPr/>
        </p:nvGrpSpPr>
        <p:grpSpPr>
          <a:xfrm>
            <a:off x="9954500" y="5492828"/>
            <a:ext cx="3734370" cy="2457489"/>
            <a:chOff x="6207838" y="1409700"/>
            <a:chExt cx="2489580" cy="1638326"/>
          </a:xfrm>
        </p:grpSpPr>
        <p:cxnSp>
          <p:nvCxnSpPr>
            <p:cNvPr id="91" name="Connector: Elbow 90">
              <a:extLst>
                <a:ext uri="{FF2B5EF4-FFF2-40B4-BE49-F238E27FC236}">
                  <a16:creationId xmlns:a16="http://schemas.microsoft.com/office/drawing/2014/main" id="{EAB6F0B2-D4A8-41FD-A114-C6B8654EF0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7840" y="1409700"/>
              <a:ext cx="2489578" cy="88595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Connector: Elbow 91">
              <a:extLst>
                <a:ext uri="{FF2B5EF4-FFF2-40B4-BE49-F238E27FC236}">
                  <a16:creationId xmlns:a16="http://schemas.microsoft.com/office/drawing/2014/main" id="{72626D42-B251-474E-A3A7-CDA7DCE3C0F7}"/>
                </a:ext>
              </a:extLst>
            </p:cNvPr>
            <p:cNvCxnSpPr>
              <a:cxnSpLocks/>
            </p:cNvCxnSpPr>
            <p:nvPr/>
          </p:nvCxnSpPr>
          <p:spPr>
            <a:xfrm>
              <a:off x="6207838" y="2295658"/>
              <a:ext cx="2489580" cy="75236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4" name="Freeform: Shape 62">
            <a:extLst>
              <a:ext uri="{FF2B5EF4-FFF2-40B4-BE49-F238E27FC236}">
                <a16:creationId xmlns:a16="http://schemas.microsoft.com/office/drawing/2014/main" id="{6C98511E-B52A-413A-9C96-9BE085EEAF6A}"/>
              </a:ext>
            </a:extLst>
          </p:cNvPr>
          <p:cNvSpPr/>
          <p:nvPr/>
        </p:nvSpPr>
        <p:spPr>
          <a:xfrm>
            <a:off x="13576820" y="1775299"/>
            <a:ext cx="3586370" cy="745679"/>
          </a:xfrm>
          <a:prstGeom prst="flowChartPreparation">
            <a:avLst/>
          </a:prstGeom>
          <a:solidFill>
            <a:srgbClr val="9466E8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342900" rtlCol="0" anchor="b">
            <a:noAutofit/>
          </a:bodyPr>
          <a:lstStyle/>
          <a:p>
            <a:pPr algn="ctr"/>
            <a:endParaRPr lang="en-US" sz="2400" noProof="1">
              <a:solidFill>
                <a:schemeClr val="bg1">
                  <a:lumMod val="6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13133C-F8D5-459A-9A63-2B2C52827C8E}"/>
              </a:ext>
            </a:extLst>
          </p:cNvPr>
          <p:cNvSpPr txBox="1"/>
          <p:nvPr/>
        </p:nvSpPr>
        <p:spPr>
          <a:xfrm>
            <a:off x="1012759" y="4834951"/>
            <a:ext cx="358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noProof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Decision</a:t>
            </a:r>
            <a:endParaRPr lang="en-US" sz="2700" b="1" noProof="1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0568AC-F53B-4B52-B3AA-14F19B060EF8}"/>
              </a:ext>
            </a:extLst>
          </p:cNvPr>
          <p:cNvSpPr txBox="1"/>
          <p:nvPr/>
        </p:nvSpPr>
        <p:spPr>
          <a:xfrm>
            <a:off x="6406012" y="3209134"/>
            <a:ext cx="358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noProof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Option 1</a:t>
            </a:r>
            <a:endParaRPr lang="en-US" sz="2700" b="1" noProof="1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CB9775-F728-4F53-BDD8-6F4202EBFB25}"/>
              </a:ext>
            </a:extLst>
          </p:cNvPr>
          <p:cNvSpPr txBox="1"/>
          <p:nvPr/>
        </p:nvSpPr>
        <p:spPr>
          <a:xfrm>
            <a:off x="6406012" y="6522872"/>
            <a:ext cx="358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noProof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Option 2</a:t>
            </a:r>
            <a:endParaRPr lang="en-US" sz="2700" b="1" noProof="1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728C555-9601-41F1-8C13-29FD5F2C7265}"/>
              </a:ext>
            </a:extLst>
          </p:cNvPr>
          <p:cNvSpPr txBox="1"/>
          <p:nvPr/>
        </p:nvSpPr>
        <p:spPr>
          <a:xfrm>
            <a:off x="13601700" y="1886322"/>
            <a:ext cx="3586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Outcome 1a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BA11FFE-5747-4CF7-B014-477CDBE3DCE6}"/>
              </a:ext>
            </a:extLst>
          </p:cNvPr>
          <p:cNvSpPr txBox="1"/>
          <p:nvPr/>
        </p:nvSpPr>
        <p:spPr>
          <a:xfrm>
            <a:off x="13590816" y="7669063"/>
            <a:ext cx="3586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Outcome 2b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0EEF45C-8969-4C38-BB21-0E7FFA2D80A9}"/>
              </a:ext>
            </a:extLst>
          </p:cNvPr>
          <p:cNvSpPr txBox="1"/>
          <p:nvPr/>
        </p:nvSpPr>
        <p:spPr>
          <a:xfrm>
            <a:off x="13579930" y="5251350"/>
            <a:ext cx="3586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Outcome 2a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7D7D36F-614B-4D49-8A6A-6FE7EB630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Poppins" panose="020B0604020202020204" charset="0"/>
                <a:cs typeface="Poppins" panose="020B0604020202020204" charset="0"/>
              </a:rPr>
              <a:t>Headline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471824-241A-40BC-B4B1-8C9BED84CE9E}"/>
              </a:ext>
            </a:extLst>
          </p:cNvPr>
          <p:cNvGrpSpPr/>
          <p:nvPr/>
        </p:nvGrpSpPr>
        <p:grpSpPr>
          <a:xfrm>
            <a:off x="13536389" y="4221484"/>
            <a:ext cx="3611250" cy="745679"/>
            <a:chOff x="13536389" y="4221484"/>
            <a:chExt cx="3611250" cy="745679"/>
          </a:xfrm>
        </p:grpSpPr>
        <p:sp>
          <p:nvSpPr>
            <p:cNvPr id="41" name="Freeform: Shape 62">
              <a:extLst>
                <a:ext uri="{FF2B5EF4-FFF2-40B4-BE49-F238E27FC236}">
                  <a16:creationId xmlns:a16="http://schemas.microsoft.com/office/drawing/2014/main" id="{BE242B11-F02E-4523-A49A-64C4B93E9132}"/>
                </a:ext>
              </a:extLst>
            </p:cNvPr>
            <p:cNvSpPr/>
            <p:nvPr/>
          </p:nvSpPr>
          <p:spPr>
            <a:xfrm>
              <a:off x="13536389" y="4221484"/>
              <a:ext cx="3586370" cy="745679"/>
            </a:xfrm>
            <a:prstGeom prst="flowChartPreparation">
              <a:avLst/>
            </a:prstGeom>
            <a:solidFill>
              <a:srgbClr val="9466E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bIns="342900" rtlCol="0" anchor="b">
              <a:noAutofit/>
            </a:bodyPr>
            <a:lstStyle/>
            <a:p>
              <a:pPr algn="ctr"/>
              <a:endParaRPr lang="en-US" sz="2400" noProof="1">
                <a:solidFill>
                  <a:schemeClr val="bg1">
                    <a:lumMod val="65000"/>
                  </a:schemeClr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B8311C1-D4CF-4499-AAD0-E5083227AB6B}"/>
                </a:ext>
              </a:extLst>
            </p:cNvPr>
            <p:cNvSpPr txBox="1"/>
            <p:nvPr/>
          </p:nvSpPr>
          <p:spPr>
            <a:xfrm>
              <a:off x="13561269" y="4332507"/>
              <a:ext cx="35863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noProof="1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Outcome 1a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8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6950BFC3-D8DA-4A85-94F7-54DA5524770B}">
      <p188:commentRel xmlns=""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1A92BBC-82E4-411E-B436-E18B4FCF4BD0}"/>
              </a:ext>
            </a:extLst>
          </p:cNvPr>
          <p:cNvSpPr/>
          <p:nvPr/>
        </p:nvSpPr>
        <p:spPr>
          <a:xfrm>
            <a:off x="14120415" y="5922168"/>
            <a:ext cx="2166938" cy="2166938"/>
          </a:xfrm>
          <a:prstGeom prst="ellipse">
            <a:avLst/>
          </a:prstGeom>
          <a:solidFill>
            <a:srgbClr val="FFBD4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Roadblock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851953-1844-4579-B832-D314157A489A}"/>
              </a:ext>
            </a:extLst>
          </p:cNvPr>
          <p:cNvSpPr/>
          <p:nvPr/>
        </p:nvSpPr>
        <p:spPr>
          <a:xfrm>
            <a:off x="7557292" y="457150"/>
            <a:ext cx="2672557" cy="1589088"/>
          </a:xfrm>
          <a:prstGeom prst="roundRect">
            <a:avLst/>
          </a:prstGeom>
          <a:solidFill>
            <a:srgbClr val="4F46E5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noProof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Decision</a:t>
            </a:r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92061C1E-3E09-4E55-A1DE-62C51337E2AB}"/>
              </a:ext>
            </a:extLst>
          </p:cNvPr>
          <p:cNvSpPr/>
          <p:nvPr/>
        </p:nvSpPr>
        <p:spPr>
          <a:xfrm>
            <a:off x="13434218" y="2969418"/>
            <a:ext cx="3539332" cy="1372394"/>
          </a:xfrm>
          <a:prstGeom prst="flowChartPreparation">
            <a:avLst/>
          </a:prstGeom>
          <a:solidFill>
            <a:srgbClr val="9466E8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noProof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Option B</a:t>
            </a:r>
          </a:p>
        </p:txBody>
      </p:sp>
      <p:sp>
        <p:nvSpPr>
          <p:cNvPr id="10" name="Flowchart: Preparation 9">
            <a:extLst>
              <a:ext uri="{FF2B5EF4-FFF2-40B4-BE49-F238E27FC236}">
                <a16:creationId xmlns:a16="http://schemas.microsoft.com/office/drawing/2014/main" id="{03B09227-1D7A-48D9-9F04-DA13033EBD36}"/>
              </a:ext>
            </a:extLst>
          </p:cNvPr>
          <p:cNvSpPr/>
          <p:nvPr/>
        </p:nvSpPr>
        <p:spPr>
          <a:xfrm>
            <a:off x="4690268" y="3531391"/>
            <a:ext cx="3539332" cy="1372394"/>
          </a:xfrm>
          <a:prstGeom prst="flowChartPreparation">
            <a:avLst/>
          </a:prstGeom>
          <a:solidFill>
            <a:srgbClr val="FF5A7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noProof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Option 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C056AD5-FB2C-40B4-999E-43FCF19FE5D8}"/>
              </a:ext>
            </a:extLst>
          </p:cNvPr>
          <p:cNvSpPr/>
          <p:nvPr/>
        </p:nvSpPr>
        <p:spPr>
          <a:xfrm>
            <a:off x="11272043" y="7635476"/>
            <a:ext cx="2672557" cy="1589088"/>
          </a:xfrm>
          <a:prstGeom prst="roundRect">
            <a:avLst/>
          </a:prstGeom>
          <a:solidFill>
            <a:srgbClr val="44B55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noProof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Outcome 3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44570493-34AB-4F90-BCFD-B8A3B5880B93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0229849" y="1251695"/>
            <a:ext cx="4974035" cy="1717723"/>
          </a:xfrm>
          <a:prstGeom prst="bentConnector2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93FDEF96-C739-41E3-93D1-C42A42897C4F}"/>
              </a:ext>
            </a:extLst>
          </p:cNvPr>
          <p:cNvCxnSpPr>
            <a:stCxn id="9" idx="2"/>
            <a:endCxn id="6" idx="6"/>
          </p:cNvCxnSpPr>
          <p:nvPr/>
        </p:nvCxnSpPr>
        <p:spPr>
          <a:xfrm rot="16200000" flipH="1">
            <a:off x="14413706" y="5131989"/>
            <a:ext cx="2663825" cy="1083469"/>
          </a:xfrm>
          <a:prstGeom prst="bentConnector4">
            <a:avLst>
              <a:gd name="adj1" fmla="val 29663"/>
              <a:gd name="adj2" fmla="val 184432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199E0273-9E2B-49E6-AD26-ECFBE4BC6036}"/>
              </a:ext>
            </a:extLst>
          </p:cNvPr>
          <p:cNvCxnSpPr>
            <a:stCxn id="6" idx="2"/>
            <a:endCxn id="11" idx="0"/>
          </p:cNvCxnSpPr>
          <p:nvPr/>
        </p:nvCxnSpPr>
        <p:spPr>
          <a:xfrm rot="10800000" flipV="1">
            <a:off x="12608323" y="7005636"/>
            <a:ext cx="1512093" cy="629839"/>
          </a:xfrm>
          <a:prstGeom prst="bentConnector2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360A217-FA4E-44B1-ADB8-FC8CC71F4B9E}"/>
              </a:ext>
            </a:extLst>
          </p:cNvPr>
          <p:cNvSpPr/>
          <p:nvPr/>
        </p:nvSpPr>
        <p:spPr>
          <a:xfrm>
            <a:off x="7881141" y="5760240"/>
            <a:ext cx="2672557" cy="1589088"/>
          </a:xfrm>
          <a:prstGeom prst="roundRect">
            <a:avLst/>
          </a:prstGeom>
          <a:solidFill>
            <a:srgbClr val="44B55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noProof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Outcome 1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45E67724-9858-4FC9-BB2E-C299BBD57989}"/>
              </a:ext>
            </a:extLst>
          </p:cNvPr>
          <p:cNvCxnSpPr>
            <a:cxnSpLocks/>
            <a:endCxn id="10" idx="0"/>
          </p:cNvCxnSpPr>
          <p:nvPr/>
        </p:nvCxnSpPr>
        <p:spPr>
          <a:xfrm rot="10800000" flipV="1">
            <a:off x="6459934" y="1251695"/>
            <a:ext cx="1097358" cy="2279696"/>
          </a:xfrm>
          <a:prstGeom prst="bentConnector2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C5EE74FA-040E-4209-AAF3-9D8620A430DD}"/>
              </a:ext>
            </a:extLst>
          </p:cNvPr>
          <p:cNvCxnSpPr>
            <a:cxnSpLocks/>
            <a:stCxn id="10" idx="2"/>
            <a:endCxn id="19" idx="1"/>
          </p:cNvCxnSpPr>
          <p:nvPr/>
        </p:nvCxnSpPr>
        <p:spPr>
          <a:xfrm rot="16200000" flipH="1">
            <a:off x="6345038" y="5018680"/>
            <a:ext cx="1650999" cy="1421207"/>
          </a:xfrm>
          <a:prstGeom prst="bentConnector2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2168555-A71E-4728-91BD-9B8958C38B0D}"/>
              </a:ext>
            </a:extLst>
          </p:cNvPr>
          <p:cNvSpPr/>
          <p:nvPr/>
        </p:nvSpPr>
        <p:spPr>
          <a:xfrm>
            <a:off x="1604963" y="4387845"/>
            <a:ext cx="2166938" cy="2166938"/>
          </a:xfrm>
          <a:prstGeom prst="ellipse">
            <a:avLst/>
          </a:prstGeom>
          <a:solidFill>
            <a:srgbClr val="FFBD4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Roadblock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23D53EC-13CA-4195-9E19-AD57A5199BD9}"/>
              </a:ext>
            </a:extLst>
          </p:cNvPr>
          <p:cNvSpPr/>
          <p:nvPr/>
        </p:nvSpPr>
        <p:spPr>
          <a:xfrm>
            <a:off x="1352152" y="7616426"/>
            <a:ext cx="2672557" cy="1589088"/>
          </a:xfrm>
          <a:prstGeom prst="roundRect">
            <a:avLst/>
          </a:prstGeom>
          <a:solidFill>
            <a:srgbClr val="44B55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noProof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Outcome 2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B466E6A2-EB14-4AA4-B57A-067ABDA3A9DA}"/>
              </a:ext>
            </a:extLst>
          </p:cNvPr>
          <p:cNvCxnSpPr>
            <a:stCxn id="10" idx="1"/>
            <a:endCxn id="26" idx="0"/>
          </p:cNvCxnSpPr>
          <p:nvPr/>
        </p:nvCxnSpPr>
        <p:spPr>
          <a:xfrm rot="10800000" flipV="1">
            <a:off x="2688432" y="4217587"/>
            <a:ext cx="2001836" cy="170257"/>
          </a:xfrm>
          <a:prstGeom prst="bentConnector2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3427602-2C72-451A-848F-5846E99BAC2E}"/>
              </a:ext>
            </a:extLst>
          </p:cNvPr>
          <p:cNvCxnSpPr>
            <a:stCxn id="26" idx="4"/>
            <a:endCxn id="27" idx="0"/>
          </p:cNvCxnSpPr>
          <p:nvPr/>
        </p:nvCxnSpPr>
        <p:spPr>
          <a:xfrm flipH="1">
            <a:off x="2688431" y="6554783"/>
            <a:ext cx="1" cy="106164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B6C9FCB3-FCC7-4237-AE06-A432873ED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76600" y="718295"/>
            <a:ext cx="363855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Poppins" panose="020B0604020202020204" charset="0"/>
                <a:cs typeface="Poppins" panose="020B0604020202020204" charset="0"/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74860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91725" y="-522250"/>
            <a:ext cx="12298477" cy="11160868"/>
          </a:xfrm>
          <a:custGeom>
            <a:avLst/>
            <a:gdLst/>
            <a:ahLst/>
            <a:cxnLst/>
            <a:rect l="l" t="t" r="r" b="b"/>
            <a:pathLst>
              <a:path w="13951091" h="12660615">
                <a:moveTo>
                  <a:pt x="0" y="0"/>
                </a:moveTo>
                <a:lnTo>
                  <a:pt x="13951090" y="0"/>
                </a:lnTo>
                <a:lnTo>
                  <a:pt x="13951090" y="12660615"/>
                </a:lnTo>
                <a:lnTo>
                  <a:pt x="0" y="1266061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z</a:t>
            </a:r>
          </a:p>
        </p:txBody>
      </p:sp>
      <p:sp>
        <p:nvSpPr>
          <p:cNvPr id="3" name="Freeform 3"/>
          <p:cNvSpPr/>
          <p:nvPr/>
        </p:nvSpPr>
        <p:spPr>
          <a:xfrm>
            <a:off x="3533325" y="1843088"/>
            <a:ext cx="13048233" cy="2179824"/>
          </a:xfrm>
          <a:custGeom>
            <a:avLst/>
            <a:gdLst/>
            <a:ahLst/>
            <a:cxnLst/>
            <a:rect l="l" t="t" r="r" b="b"/>
            <a:pathLst>
              <a:path w="13100606" h="2472739">
                <a:moveTo>
                  <a:pt x="0" y="0"/>
                </a:moveTo>
                <a:lnTo>
                  <a:pt x="13100606" y="0"/>
                </a:lnTo>
                <a:lnTo>
                  <a:pt x="13100606" y="2472739"/>
                </a:lnTo>
                <a:lnTo>
                  <a:pt x="0" y="247273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E268F53-FD84-4D66-8A78-F71CC6B9B91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4940300"/>
            <a:ext cx="5987591" cy="1190781"/>
            <a:chOff x="150776" y="5080230"/>
            <a:chExt cx="7758901" cy="1543050"/>
          </a:xfrm>
          <a:solidFill>
            <a:srgbClr val="4F46E5"/>
          </a:solidFill>
        </p:grpSpPr>
        <p:grpSp>
          <p:nvGrpSpPr>
            <p:cNvPr id="4" name="Group 4"/>
            <p:cNvGrpSpPr/>
            <p:nvPr>
              <p:custDataLst>
                <p:tags r:id="rId18"/>
              </p:custDataLst>
            </p:nvPr>
          </p:nvGrpSpPr>
          <p:grpSpPr>
            <a:xfrm>
              <a:off x="150776" y="5080230"/>
              <a:ext cx="7758901" cy="1543050"/>
              <a:chOff x="0" y="0"/>
              <a:chExt cx="2043497" cy="406400"/>
            </a:xfrm>
            <a:grpFill/>
          </p:grpSpPr>
          <p:sp>
            <p:nvSpPr>
              <p:cNvPr id="5" name="!! Decision Box"/>
              <p:cNvSpPr/>
              <p:nvPr/>
            </p:nvSpPr>
            <p:spPr>
              <a:xfrm>
                <a:off x="0" y="0"/>
                <a:ext cx="2043497" cy="406400"/>
              </a:xfrm>
              <a:prstGeom prst="roundRect">
                <a:avLst/>
              </a:prstGeom>
              <a:grpFill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!! Decision Text"/>
              <p:cNvSpPr txBox="1"/>
              <p:nvPr/>
            </p:nvSpPr>
            <p:spPr>
              <a:xfrm>
                <a:off x="0" y="-47625"/>
                <a:ext cx="2043497" cy="454025"/>
              </a:xfrm>
              <a:prstGeom prst="round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50776" y="5231744"/>
              <a:ext cx="7758901" cy="1029778"/>
            </a:xfrm>
            <a:prstGeom prst="round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dirty="0">
                  <a:solidFill>
                    <a:srgbClr val="FFFFFF"/>
                  </a:solidFill>
                  <a:latin typeface="Poppins Medium"/>
                </a:rPr>
                <a:t>Decision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347254" y="6367425"/>
            <a:ext cx="13542381" cy="2179824"/>
          </a:xfrm>
          <a:custGeom>
            <a:avLst/>
            <a:gdLst/>
            <a:ahLst/>
            <a:cxnLst/>
            <a:rect l="l" t="t" r="r" b="b"/>
            <a:pathLst>
              <a:path w="13100606" h="2472739">
                <a:moveTo>
                  <a:pt x="0" y="0"/>
                </a:moveTo>
                <a:lnTo>
                  <a:pt x="13100606" y="0"/>
                </a:lnTo>
                <a:lnTo>
                  <a:pt x="13100606" y="2472739"/>
                </a:lnTo>
                <a:lnTo>
                  <a:pt x="0" y="247273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20E81D-DB2A-4612-9B9D-A730704EF8B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0025882" y="2599549"/>
            <a:ext cx="3861529" cy="3181102"/>
            <a:chOff x="10116201" y="2453759"/>
            <a:chExt cx="4380424" cy="3608564"/>
          </a:xfrm>
        </p:grpSpPr>
        <p:sp>
          <p:nvSpPr>
            <p:cNvPr id="15" name="Freeform 15"/>
            <p:cNvSpPr/>
            <p:nvPr>
              <p:custDataLst>
                <p:tags r:id="rId17"/>
              </p:custDataLst>
            </p:nvPr>
          </p:nvSpPr>
          <p:spPr>
            <a:xfrm rot="3088786">
              <a:off x="10551460" y="2692826"/>
              <a:ext cx="3608564" cy="3130430"/>
            </a:xfrm>
            <a:custGeom>
              <a:avLst/>
              <a:gdLst/>
              <a:ahLst/>
              <a:cxnLst/>
              <a:rect l="l" t="t" r="r" b="b"/>
              <a:pathLst>
                <a:path w="3608564" h="3130430">
                  <a:moveTo>
                    <a:pt x="0" y="0"/>
                  </a:moveTo>
                  <a:lnTo>
                    <a:pt x="3608564" y="0"/>
                  </a:lnTo>
                  <a:lnTo>
                    <a:pt x="3608564" y="3130429"/>
                  </a:lnTo>
                  <a:lnTo>
                    <a:pt x="0" y="3130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 rot="1092772">
              <a:off x="10116201" y="3857944"/>
              <a:ext cx="4380424" cy="718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dirty="0">
                  <a:solidFill>
                    <a:srgbClr val="FFFFFF"/>
                  </a:solidFill>
                  <a:latin typeface="Poppins Medium"/>
                </a:rPr>
                <a:t>Outcome 1c</a:t>
              </a:r>
            </a:p>
          </p:txBody>
        </p:sp>
      </p:grpSp>
      <p:grpSp>
        <p:nvGrpSpPr>
          <p:cNvPr id="18" name="Group 18"/>
          <p:cNvGrpSpPr/>
          <p:nvPr>
            <p:custDataLst>
              <p:tags r:id="rId3"/>
            </p:custDataLst>
          </p:nvPr>
        </p:nvGrpSpPr>
        <p:grpSpPr>
          <a:xfrm>
            <a:off x="10681143" y="4747047"/>
            <a:ext cx="3399244" cy="2759606"/>
            <a:chOff x="236038" y="624661"/>
            <a:chExt cx="5141359" cy="4173906"/>
          </a:xfrm>
        </p:grpSpPr>
        <p:sp>
          <p:nvSpPr>
            <p:cNvPr id="19" name="Freeform 19"/>
            <p:cNvSpPr/>
            <p:nvPr/>
          </p:nvSpPr>
          <p:spPr>
            <a:xfrm rot="1045551">
              <a:off x="514573" y="624661"/>
              <a:ext cx="4811419" cy="4173906"/>
            </a:xfrm>
            <a:custGeom>
              <a:avLst/>
              <a:gdLst/>
              <a:ahLst/>
              <a:cxnLst/>
              <a:rect l="l" t="t" r="r" b="b"/>
              <a:pathLst>
                <a:path w="4811419" h="4173906">
                  <a:moveTo>
                    <a:pt x="0" y="0"/>
                  </a:moveTo>
                  <a:lnTo>
                    <a:pt x="4811419" y="0"/>
                  </a:lnTo>
                  <a:lnTo>
                    <a:pt x="4811419" y="4173906"/>
                  </a:lnTo>
                  <a:lnTo>
                    <a:pt x="0" y="4173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 rot="20727537">
              <a:off x="236038" y="2183353"/>
              <a:ext cx="5141359" cy="10863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dirty="0">
                  <a:solidFill>
                    <a:srgbClr val="FFFFFF"/>
                  </a:solidFill>
                  <a:latin typeface="Poppins Medium"/>
                </a:rPr>
                <a:t>Outcome 2a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A1C203D-8DFE-4180-A7A8-9B6A01F5F57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696407" y="2571426"/>
            <a:ext cx="4595719" cy="1360264"/>
            <a:chOff x="2696407" y="2388640"/>
            <a:chExt cx="5213271" cy="1543050"/>
          </a:xfrm>
          <a:solidFill>
            <a:srgbClr val="FFBD43"/>
          </a:solidFill>
        </p:grpSpPr>
        <p:grpSp>
          <p:nvGrpSpPr>
            <p:cNvPr id="11" name="Group 11"/>
            <p:cNvGrpSpPr/>
            <p:nvPr>
              <p:custDataLst>
                <p:tags r:id="rId16"/>
              </p:custDataLst>
            </p:nvPr>
          </p:nvGrpSpPr>
          <p:grpSpPr>
            <a:xfrm>
              <a:off x="2696407" y="2388640"/>
              <a:ext cx="5213271" cy="1543050"/>
              <a:chOff x="0" y="0"/>
              <a:chExt cx="1373042" cy="406400"/>
            </a:xfrm>
            <a:grpFill/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373042" cy="406400"/>
              </a:xfrm>
              <a:prstGeom prst="roundRect">
                <a:avLst/>
              </a:prstGeom>
              <a:grpFill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1373042" cy="454025"/>
              </a:xfrm>
              <a:prstGeom prst="round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2696407" y="2549540"/>
              <a:ext cx="5213271" cy="901472"/>
            </a:xfrm>
            <a:prstGeom prst="round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dirty="0">
                  <a:solidFill>
                    <a:srgbClr val="FFFFFF"/>
                  </a:solidFill>
                  <a:latin typeface="Poppins Medium"/>
                </a:rPr>
                <a:t>Option 1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3D05F3-CDB8-4BBE-A04A-41AEC358E56B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3591735" y="1995630"/>
            <a:ext cx="3861529" cy="2759606"/>
            <a:chOff x="14056578" y="1700533"/>
            <a:chExt cx="4380424" cy="3130430"/>
          </a:xfrm>
        </p:grpSpPr>
        <p:sp>
          <p:nvSpPr>
            <p:cNvPr id="14" name="Freeform 14"/>
            <p:cNvSpPr/>
            <p:nvPr>
              <p:custDataLst>
                <p:tags r:id="rId15"/>
              </p:custDataLst>
            </p:nvPr>
          </p:nvSpPr>
          <p:spPr>
            <a:xfrm rot="2077551">
              <a:off x="14442508" y="1700533"/>
              <a:ext cx="3608564" cy="3130430"/>
            </a:xfrm>
            <a:custGeom>
              <a:avLst/>
              <a:gdLst/>
              <a:ahLst/>
              <a:cxnLst/>
              <a:rect l="l" t="t" r="r" b="b"/>
              <a:pathLst>
                <a:path w="3608564" h="3130430">
                  <a:moveTo>
                    <a:pt x="0" y="0"/>
                  </a:moveTo>
                  <a:lnTo>
                    <a:pt x="3608565" y="0"/>
                  </a:lnTo>
                  <a:lnTo>
                    <a:pt x="3608565" y="3130430"/>
                  </a:lnTo>
                  <a:lnTo>
                    <a:pt x="0" y="31304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4056578" y="2833313"/>
              <a:ext cx="4380424" cy="718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dirty="0">
                  <a:solidFill>
                    <a:srgbClr val="FFFFFF"/>
                  </a:solidFill>
                  <a:latin typeface="Poppins Medium"/>
                </a:rPr>
                <a:t>Outcome 1b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D1528A6-18C2-4342-BDAC-8DC69C91FA3F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32683" y="6999518"/>
            <a:ext cx="4595719" cy="1360264"/>
            <a:chOff x="699524" y="7284582"/>
            <a:chExt cx="5213271" cy="1543050"/>
          </a:xfrm>
          <a:solidFill>
            <a:srgbClr val="FFBD43"/>
          </a:solidFill>
        </p:grpSpPr>
        <p:grpSp>
          <p:nvGrpSpPr>
            <p:cNvPr id="21" name="Group 21"/>
            <p:cNvGrpSpPr/>
            <p:nvPr>
              <p:custDataLst>
                <p:tags r:id="rId14"/>
              </p:custDataLst>
            </p:nvPr>
          </p:nvGrpSpPr>
          <p:grpSpPr>
            <a:xfrm>
              <a:off x="699524" y="7284582"/>
              <a:ext cx="5213271" cy="1543050"/>
              <a:chOff x="0" y="0"/>
              <a:chExt cx="1373042" cy="406400"/>
            </a:xfrm>
            <a:grpFill/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373042" cy="406400"/>
              </a:xfrm>
              <a:prstGeom prst="roundRect">
                <a:avLst/>
              </a:prstGeom>
              <a:grpFill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1373042" cy="454025"/>
              </a:xfrm>
              <a:prstGeom prst="round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699524" y="7514958"/>
              <a:ext cx="5213271" cy="901472"/>
            </a:xfrm>
            <a:prstGeom prst="round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dirty="0">
                  <a:solidFill>
                    <a:srgbClr val="FFFFFF"/>
                  </a:solidFill>
                  <a:latin typeface="Poppins Medium"/>
                </a:rPr>
                <a:t>Option 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0AB4DBE-2E0C-47B5-A844-EC7843A6E22B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1768682" y="6690601"/>
            <a:ext cx="3861529" cy="2759606"/>
            <a:chOff x="12472627" y="6917880"/>
            <a:chExt cx="4380424" cy="3130430"/>
          </a:xfrm>
        </p:grpSpPr>
        <p:sp>
          <p:nvSpPr>
            <p:cNvPr id="24" name="Freeform 24"/>
            <p:cNvSpPr/>
            <p:nvPr>
              <p:custDataLst>
                <p:tags r:id="rId13"/>
              </p:custDataLst>
            </p:nvPr>
          </p:nvSpPr>
          <p:spPr>
            <a:xfrm rot="2077551">
              <a:off x="12858557" y="6917880"/>
              <a:ext cx="3608564" cy="3130430"/>
            </a:xfrm>
            <a:custGeom>
              <a:avLst/>
              <a:gdLst/>
              <a:ahLst/>
              <a:cxnLst/>
              <a:rect l="l" t="t" r="r" b="b"/>
              <a:pathLst>
                <a:path w="3608564" h="3130430">
                  <a:moveTo>
                    <a:pt x="0" y="0"/>
                  </a:moveTo>
                  <a:lnTo>
                    <a:pt x="3608565" y="0"/>
                  </a:lnTo>
                  <a:lnTo>
                    <a:pt x="3608565" y="3130429"/>
                  </a:lnTo>
                  <a:lnTo>
                    <a:pt x="0" y="3130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2472627" y="8050659"/>
              <a:ext cx="4380424" cy="718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dirty="0">
                  <a:solidFill>
                    <a:srgbClr val="FFFFFF"/>
                  </a:solidFill>
                  <a:latin typeface="Poppins Medium"/>
                </a:rPr>
                <a:t>Outcome 2b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6AB3516-6EA1-4668-9230-17CB5E0A1301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7132871" y="7066640"/>
            <a:ext cx="3861529" cy="3181102"/>
            <a:chOff x="7316010" y="6734033"/>
            <a:chExt cx="4380424" cy="3608564"/>
          </a:xfrm>
        </p:grpSpPr>
        <p:sp>
          <p:nvSpPr>
            <p:cNvPr id="25" name="Freeform 25"/>
            <p:cNvSpPr/>
            <p:nvPr>
              <p:custDataLst>
                <p:tags r:id="rId12"/>
              </p:custDataLst>
            </p:nvPr>
          </p:nvSpPr>
          <p:spPr>
            <a:xfrm rot="3088786">
              <a:off x="7680736" y="6973100"/>
              <a:ext cx="3608564" cy="3130430"/>
            </a:xfrm>
            <a:custGeom>
              <a:avLst/>
              <a:gdLst/>
              <a:ahLst/>
              <a:cxnLst/>
              <a:rect l="l" t="t" r="r" b="b"/>
              <a:pathLst>
                <a:path w="3608564" h="3130430">
                  <a:moveTo>
                    <a:pt x="0" y="0"/>
                  </a:moveTo>
                  <a:lnTo>
                    <a:pt x="3608564" y="0"/>
                  </a:lnTo>
                  <a:lnTo>
                    <a:pt x="3608564" y="3130430"/>
                  </a:lnTo>
                  <a:lnTo>
                    <a:pt x="0" y="31304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 rot="1092772">
              <a:off x="7316010" y="8109121"/>
              <a:ext cx="4380424" cy="718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dirty="0">
                  <a:solidFill>
                    <a:srgbClr val="FFFFFF"/>
                  </a:solidFill>
                  <a:latin typeface="Poppins Medium"/>
                </a:rPr>
                <a:t>Outcome 2c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1FD16D5-6DFF-4C86-BECE-CFFF34083F70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3141671" y="532663"/>
            <a:ext cx="7938461" cy="1182636"/>
            <a:chOff x="150776" y="5080230"/>
            <a:chExt cx="7758901" cy="1543050"/>
          </a:xfrm>
          <a:solidFill>
            <a:srgbClr val="9466E8"/>
          </a:solidFill>
        </p:grpSpPr>
        <p:grpSp>
          <p:nvGrpSpPr>
            <p:cNvPr id="39" name="Group 4">
              <a:extLst>
                <a:ext uri="{FF2B5EF4-FFF2-40B4-BE49-F238E27FC236}">
                  <a16:creationId xmlns:a16="http://schemas.microsoft.com/office/drawing/2014/main" id="{DBD643F9-6791-4D3D-9A05-EBF5431CE3E9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150776" y="5080230"/>
              <a:ext cx="7758901" cy="1543050"/>
              <a:chOff x="0" y="0"/>
              <a:chExt cx="2043497" cy="406400"/>
            </a:xfrm>
            <a:grpFill/>
          </p:grpSpPr>
          <p:sp>
            <p:nvSpPr>
              <p:cNvPr id="41" name="!! Decision Box">
                <a:extLst>
                  <a:ext uri="{FF2B5EF4-FFF2-40B4-BE49-F238E27FC236}">
                    <a16:creationId xmlns:a16="http://schemas.microsoft.com/office/drawing/2014/main" id="{09C2AFF8-4BD0-4748-9BED-F4F034BCFCBE}"/>
                  </a:ext>
                </a:extLst>
              </p:cNvPr>
              <p:cNvSpPr/>
              <p:nvPr/>
            </p:nvSpPr>
            <p:spPr>
              <a:xfrm>
                <a:off x="0" y="0"/>
                <a:ext cx="2043497" cy="406400"/>
              </a:xfrm>
              <a:prstGeom prst="roundRect">
                <a:avLst/>
              </a:prstGeom>
              <a:grpFill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!! Decision Text">
                <a:extLst>
                  <a:ext uri="{FF2B5EF4-FFF2-40B4-BE49-F238E27FC236}">
                    <a16:creationId xmlns:a16="http://schemas.microsoft.com/office/drawing/2014/main" id="{F7E39532-DC18-4848-AFBC-F308603C8C4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043497" cy="454025"/>
              </a:xfrm>
              <a:prstGeom prst="round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40" name="TextBox 7">
              <a:extLst>
                <a:ext uri="{FF2B5EF4-FFF2-40B4-BE49-F238E27FC236}">
                  <a16:creationId xmlns:a16="http://schemas.microsoft.com/office/drawing/2014/main" id="{8C4AFD62-9211-4176-BE4F-4C04258BC236}"/>
                </a:ext>
              </a:extLst>
            </p:cNvPr>
            <p:cNvSpPr txBox="1"/>
            <p:nvPr/>
          </p:nvSpPr>
          <p:spPr>
            <a:xfrm>
              <a:off x="150776" y="5209226"/>
              <a:ext cx="7707516" cy="1036870"/>
            </a:xfrm>
            <a:prstGeom prst="round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dirty="0">
                  <a:solidFill>
                    <a:srgbClr val="FFFFFF"/>
                  </a:solidFill>
                  <a:latin typeface="Poppins Medium"/>
                </a:rPr>
                <a:t>Headline</a:t>
              </a:r>
            </a:p>
          </p:txBody>
        </p:sp>
      </p:grpSp>
      <p:grpSp>
        <p:nvGrpSpPr>
          <p:cNvPr id="8" name="Group 8"/>
          <p:cNvGrpSpPr/>
          <p:nvPr>
            <p:custDataLst>
              <p:tags r:id="rId10"/>
            </p:custDataLst>
          </p:nvPr>
        </p:nvGrpSpPr>
        <p:grpSpPr>
          <a:xfrm>
            <a:off x="12694089" y="271996"/>
            <a:ext cx="3483748" cy="2759606"/>
            <a:chOff x="114690" y="624661"/>
            <a:chExt cx="5269172" cy="4173906"/>
          </a:xfrm>
        </p:grpSpPr>
        <p:sp>
          <p:nvSpPr>
            <p:cNvPr id="9" name="Freeform 9"/>
            <p:cNvSpPr/>
            <p:nvPr/>
          </p:nvSpPr>
          <p:spPr>
            <a:xfrm rot="1045551">
              <a:off x="514573" y="624661"/>
              <a:ext cx="4811419" cy="4173906"/>
            </a:xfrm>
            <a:custGeom>
              <a:avLst/>
              <a:gdLst/>
              <a:ahLst/>
              <a:cxnLst/>
              <a:rect l="l" t="t" r="r" b="b"/>
              <a:pathLst>
                <a:path w="4811419" h="4173906">
                  <a:moveTo>
                    <a:pt x="0" y="0"/>
                  </a:moveTo>
                  <a:lnTo>
                    <a:pt x="4811419" y="0"/>
                  </a:lnTo>
                  <a:lnTo>
                    <a:pt x="4811419" y="4173906"/>
                  </a:lnTo>
                  <a:lnTo>
                    <a:pt x="0" y="4173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 rot="20778549">
              <a:off x="114690" y="2152930"/>
              <a:ext cx="5269172" cy="10863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 dirty="0">
                  <a:solidFill>
                    <a:srgbClr val="FFFFFF"/>
                  </a:solidFill>
                  <a:latin typeface="Poppins Medium"/>
                </a:rPr>
                <a:t>Outcome 1a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6950BFC3-D8DA-4A85-94F7-54DA5524770B}">
      <p188:commentRel xmlns="" xmlns:p188="http://schemas.microsoft.com/office/powerpoint/2018/8/main" r:id="rId27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circle with a letter c&#10;&#10;Description automatically generated with medium confidence">
            <a:extLst>
              <a:ext uri="{FF2B5EF4-FFF2-40B4-BE49-F238E27FC236}">
                <a16:creationId xmlns:a16="http://schemas.microsoft.com/office/drawing/2014/main" id="{C6260CD8-F4E3-DA47-87C7-B67C55566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247" y="960972"/>
            <a:ext cx="1292694" cy="1292694"/>
          </a:xfrm>
          <a:prstGeom prst="rect">
            <a:avLst/>
          </a:prstGeom>
        </p:spPr>
      </p:pic>
      <p:sp>
        <p:nvSpPr>
          <p:cNvPr id="6" name="Facebook">
            <a:extLst>
              <a:ext uri="{FF2B5EF4-FFF2-40B4-BE49-F238E27FC236}">
                <a16:creationId xmlns:a16="http://schemas.microsoft.com/office/drawing/2014/main" id="{6A126780-7F4E-1B4C-A39E-7B8506999D93}"/>
              </a:ext>
            </a:extLst>
          </p:cNvPr>
          <p:cNvSpPr txBox="1"/>
          <p:nvPr/>
        </p:nvSpPr>
        <p:spPr>
          <a:xfrm>
            <a:off x="2798701" y="4526442"/>
            <a:ext cx="2217347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79" rIns="68579">
            <a:spAutoFit/>
          </a:bodyPr>
          <a:lstStyle>
            <a:lvl1pPr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171C30"/>
                </a:solidFill>
                <a:uFillTx/>
              </a:defRPr>
            </a:pPr>
            <a:r>
              <a:rPr sz="3300">
                <a:hlinkClick r:id="rId4"/>
              </a:rPr>
              <a:t>Facebook</a:t>
            </a:r>
          </a:p>
        </p:txBody>
      </p:sp>
      <p:sp>
        <p:nvSpPr>
          <p:cNvPr id="7" name="Twitter">
            <a:extLst>
              <a:ext uri="{FF2B5EF4-FFF2-40B4-BE49-F238E27FC236}">
                <a16:creationId xmlns:a16="http://schemas.microsoft.com/office/drawing/2014/main" id="{C01739F7-1DAD-3F4F-A77B-9E5F56AA08CA}"/>
              </a:ext>
            </a:extLst>
          </p:cNvPr>
          <p:cNvSpPr txBox="1"/>
          <p:nvPr/>
        </p:nvSpPr>
        <p:spPr>
          <a:xfrm>
            <a:off x="2798701" y="5808279"/>
            <a:ext cx="1580315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79" rIns="68579">
            <a:spAutoFit/>
          </a:bodyPr>
          <a:lstStyle>
            <a:lvl1pPr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171C30"/>
                </a:solidFill>
                <a:uFillTx/>
              </a:defRPr>
            </a:pPr>
            <a:r>
              <a:rPr sz="3300" dirty="0">
                <a:hlinkClick r:id="rId5"/>
              </a:rPr>
              <a:t>Twitter</a:t>
            </a:r>
          </a:p>
        </p:txBody>
      </p:sp>
      <p:sp>
        <p:nvSpPr>
          <p:cNvPr id="8" name="YouTube">
            <a:extLst>
              <a:ext uri="{FF2B5EF4-FFF2-40B4-BE49-F238E27FC236}">
                <a16:creationId xmlns:a16="http://schemas.microsoft.com/office/drawing/2014/main" id="{D7729CBE-001C-324F-88EB-E6DD2B5A8044}"/>
              </a:ext>
            </a:extLst>
          </p:cNvPr>
          <p:cNvSpPr txBox="1"/>
          <p:nvPr/>
        </p:nvSpPr>
        <p:spPr>
          <a:xfrm>
            <a:off x="6997954" y="4550832"/>
            <a:ext cx="2000252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79" rIns="68579">
            <a:spAutoFit/>
          </a:bodyPr>
          <a:lstStyle>
            <a:lvl1pPr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171C30"/>
                </a:solidFill>
                <a:uFillTx/>
              </a:defRPr>
            </a:pPr>
            <a:r>
              <a:rPr sz="3300">
                <a:hlinkClick r:id="rId6"/>
              </a:rPr>
              <a:t>YouTube</a:t>
            </a:r>
          </a:p>
        </p:txBody>
      </p:sp>
      <p:sp>
        <p:nvSpPr>
          <p:cNvPr id="9" name="Pinterest">
            <a:extLst>
              <a:ext uri="{FF2B5EF4-FFF2-40B4-BE49-F238E27FC236}">
                <a16:creationId xmlns:a16="http://schemas.microsoft.com/office/drawing/2014/main" id="{68297772-3CB6-C847-9B87-5E3D1D353FD4}"/>
              </a:ext>
            </a:extLst>
          </p:cNvPr>
          <p:cNvSpPr txBox="1"/>
          <p:nvPr/>
        </p:nvSpPr>
        <p:spPr>
          <a:xfrm>
            <a:off x="6988161" y="5820714"/>
            <a:ext cx="2001927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79" rIns="68579">
            <a:spAutoFit/>
          </a:bodyPr>
          <a:lstStyle>
            <a:lvl1pPr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171C30"/>
                </a:solidFill>
                <a:uFillTx/>
              </a:defRPr>
            </a:pPr>
            <a:r>
              <a:rPr sz="3300">
                <a:hlinkClick r:id="rId7"/>
              </a:rPr>
              <a:t>Pinterest</a:t>
            </a:r>
          </a:p>
        </p:txBody>
      </p:sp>
      <p:sp>
        <p:nvSpPr>
          <p:cNvPr id="10" name="TikTok">
            <a:extLst>
              <a:ext uri="{FF2B5EF4-FFF2-40B4-BE49-F238E27FC236}">
                <a16:creationId xmlns:a16="http://schemas.microsoft.com/office/drawing/2014/main" id="{EACFF76C-C600-F34F-A139-F07F02CDB004}"/>
              </a:ext>
            </a:extLst>
          </p:cNvPr>
          <p:cNvSpPr txBox="1"/>
          <p:nvPr/>
        </p:nvSpPr>
        <p:spPr>
          <a:xfrm>
            <a:off x="6968175" y="7178355"/>
            <a:ext cx="1471347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79" rIns="68579">
            <a:spAutoFit/>
          </a:bodyPr>
          <a:lstStyle>
            <a:lvl1pPr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171C30"/>
                </a:solidFill>
                <a:uFillTx/>
              </a:defRPr>
            </a:pPr>
            <a:r>
              <a:rPr sz="3300" dirty="0">
                <a:hlinkClick r:id="rId8"/>
              </a:rPr>
              <a:t>TikTok</a:t>
            </a:r>
            <a:endParaRPr sz="3300" dirty="0">
              <a:hlinkClick r:id="rId9"/>
            </a:endParaRPr>
          </a:p>
        </p:txBody>
      </p:sp>
      <p:sp>
        <p:nvSpPr>
          <p:cNvPr id="11" name="support@inknoe.com">
            <a:extLst>
              <a:ext uri="{FF2B5EF4-FFF2-40B4-BE49-F238E27FC236}">
                <a16:creationId xmlns:a16="http://schemas.microsoft.com/office/drawing/2014/main" id="{59295D6F-8B76-CC46-A3E4-67BD5F5AAD0A}"/>
              </a:ext>
            </a:extLst>
          </p:cNvPr>
          <p:cNvSpPr txBox="1"/>
          <p:nvPr/>
        </p:nvSpPr>
        <p:spPr>
          <a:xfrm>
            <a:off x="6987056" y="8410632"/>
            <a:ext cx="4811156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79" rIns="68579">
            <a:spAutoFit/>
          </a:bodyPr>
          <a:lstStyle/>
          <a:p>
            <a:pPr>
              <a:defRPr sz="2200"/>
            </a:pPr>
            <a:r>
              <a:rPr sz="33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10"/>
              </a:rPr>
              <a:t>support@inknoe.com</a:t>
            </a:r>
            <a:r>
              <a:rPr sz="3300"/>
              <a:t> </a:t>
            </a:r>
          </a:p>
        </p:txBody>
      </p:sp>
      <p:sp>
        <p:nvSpPr>
          <p:cNvPr id="12" name="LinkedIn">
            <a:extLst>
              <a:ext uri="{FF2B5EF4-FFF2-40B4-BE49-F238E27FC236}">
                <a16:creationId xmlns:a16="http://schemas.microsoft.com/office/drawing/2014/main" id="{ADD46A4A-5D12-0548-B326-EEC6903361A5}"/>
              </a:ext>
            </a:extLst>
          </p:cNvPr>
          <p:cNvSpPr txBox="1"/>
          <p:nvPr/>
        </p:nvSpPr>
        <p:spPr>
          <a:xfrm>
            <a:off x="2795611" y="8358573"/>
            <a:ext cx="1882484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79" rIns="68579">
            <a:spAutoFit/>
          </a:bodyPr>
          <a:lstStyle>
            <a:lvl1pPr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171C30"/>
                </a:solidFill>
                <a:uFillTx/>
              </a:defRPr>
            </a:pPr>
            <a:r>
              <a:rPr sz="3300">
                <a:hlinkClick r:id="rId11"/>
              </a:rPr>
              <a:t>LinkedIn</a:t>
            </a:r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24FBDB6E-963B-8647-B98A-E965AA867D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6171" y="5747808"/>
            <a:ext cx="844845" cy="844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E7256F14-0B69-CF4E-9A14-3EB64A56CB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5424" y="4488570"/>
            <a:ext cx="844845" cy="844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41BA45A5-DE65-A243-B7EB-6C072DB233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5632" y="5759142"/>
            <a:ext cx="844845" cy="844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F196B716-8BF5-A348-963F-E5F5911DD2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6171" y="4465971"/>
            <a:ext cx="844845" cy="844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8C566850-0522-AC4E-8F88-BE9338AE6E2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56713" y="7288262"/>
            <a:ext cx="502715" cy="502715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Circle">
            <a:extLst>
              <a:ext uri="{FF2B5EF4-FFF2-40B4-BE49-F238E27FC236}">
                <a16:creationId xmlns:a16="http://schemas.microsoft.com/office/drawing/2014/main" id="{CA80974E-E338-6447-A65F-35C978265F79}"/>
              </a:ext>
            </a:extLst>
          </p:cNvPr>
          <p:cNvSpPr/>
          <p:nvPr/>
        </p:nvSpPr>
        <p:spPr>
          <a:xfrm>
            <a:off x="5902323" y="7133613"/>
            <a:ext cx="768645" cy="768645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68579" rIns="68579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pPr>
            <a:endParaRPr sz="2700"/>
          </a:p>
        </p:txBody>
      </p:sp>
      <p:pic>
        <p:nvPicPr>
          <p:cNvPr id="19" name="Image" descr="Image">
            <a:extLst>
              <a:ext uri="{FF2B5EF4-FFF2-40B4-BE49-F238E27FC236}">
                <a16:creationId xmlns:a16="http://schemas.microsoft.com/office/drawing/2014/main" id="{87E5EE96-36A1-244C-9D81-456988424D0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03289" y="8350161"/>
            <a:ext cx="844845" cy="844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" descr="Image">
            <a:extLst>
              <a:ext uri="{FF2B5EF4-FFF2-40B4-BE49-F238E27FC236}">
                <a16:creationId xmlns:a16="http://schemas.microsoft.com/office/drawing/2014/main" id="{D354D8FC-5F37-F941-B896-0D7F98DDDC3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04525" y="8350163"/>
            <a:ext cx="844845" cy="844844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Instagram">
            <a:extLst>
              <a:ext uri="{FF2B5EF4-FFF2-40B4-BE49-F238E27FC236}">
                <a16:creationId xmlns:a16="http://schemas.microsoft.com/office/drawing/2014/main" id="{AAF4BE9A-E1FA-A540-9C92-C361E6A1F5FF}"/>
              </a:ext>
            </a:extLst>
          </p:cNvPr>
          <p:cNvSpPr txBox="1"/>
          <p:nvPr/>
        </p:nvSpPr>
        <p:spPr>
          <a:xfrm>
            <a:off x="2753371" y="7133349"/>
            <a:ext cx="2367383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79" rIns="68579">
            <a:spAutoFit/>
          </a:bodyPr>
          <a:lstStyle>
            <a:lvl1pPr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171C30"/>
                </a:solidFill>
                <a:uFillTx/>
              </a:defRPr>
            </a:pPr>
            <a:r>
              <a:rPr sz="3300" dirty="0">
                <a:hlinkClick r:id="rId19"/>
              </a:rPr>
              <a:t>Instagram</a:t>
            </a: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513A2685-3FAA-8F45-B263-9586D3B0D6F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06555" y="7306842"/>
            <a:ext cx="384245" cy="38424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Circle">
            <a:extLst>
              <a:ext uri="{FF2B5EF4-FFF2-40B4-BE49-F238E27FC236}">
                <a16:creationId xmlns:a16="http://schemas.microsoft.com/office/drawing/2014/main" id="{10412ADF-4AD1-8F4A-925A-C322C4CAAD14}"/>
              </a:ext>
            </a:extLst>
          </p:cNvPr>
          <p:cNvSpPr/>
          <p:nvPr/>
        </p:nvSpPr>
        <p:spPr>
          <a:xfrm>
            <a:off x="1714353" y="7110975"/>
            <a:ext cx="768645" cy="768645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68579" rIns="68579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pPr>
            <a:endParaRPr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9CED93-94C5-5847-999A-C79D8CFB3540}"/>
              </a:ext>
            </a:extLst>
          </p:cNvPr>
          <p:cNvSpPr txBox="1"/>
          <p:nvPr/>
        </p:nvSpPr>
        <p:spPr>
          <a:xfrm>
            <a:off x="1492247" y="2689866"/>
            <a:ext cx="9948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defRPr sz="6600">
                <a:gradFill>
                  <a:gsLst>
                    <a:gs pos="100000">
                      <a:schemeClr val="accent6"/>
                    </a:gs>
                    <a:gs pos="1000">
                      <a:schemeClr val="accent5"/>
                    </a:gs>
                  </a:gsLst>
                  <a:lin ang="18600000" scaled="0"/>
                </a:gradFill>
                <a:latin typeface="+mj-lt"/>
              </a:defRPr>
            </a:lvl1pPr>
          </a:lstStyle>
          <a:p>
            <a:pPr algn="l"/>
            <a:r>
              <a:rPr lang="en-US" sz="7200" b="1" dirty="0">
                <a:gradFill>
                  <a:gsLst>
                    <a:gs pos="50000">
                      <a:schemeClr val="accent5"/>
                    </a:gs>
                    <a:gs pos="100000">
                      <a:schemeClr val="accent6"/>
                    </a:gs>
                    <a:gs pos="0">
                      <a:schemeClr val="accent4"/>
                    </a:gs>
                  </a:gsLst>
                  <a:lin ang="18600000" scaled="0"/>
                </a:gradFill>
                <a:latin typeface="Poppins" panose="00000500000000000000" pitchFamily="2" charset="0"/>
                <a:cs typeface="Poppins" panose="00000500000000000000" pitchFamily="2" charset="0"/>
              </a:rPr>
              <a:t>Connect with Us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FE8F15-BF22-684F-A34B-AE9F06D97E2F}"/>
              </a:ext>
            </a:extLst>
          </p:cNvPr>
          <p:cNvSpPr txBox="1"/>
          <p:nvPr/>
        </p:nvSpPr>
        <p:spPr>
          <a:xfrm>
            <a:off x="2964588" y="1735898"/>
            <a:ext cx="10049070" cy="5078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6378FF"/>
                </a:solidFill>
                <a:latin typeface="Poppins Medium" pitchFamily="2" charset="77"/>
                <a:cs typeface="Poppins Medium" pitchFamily="2" charset="77"/>
              </a:rPr>
              <a:t>Template created by </a:t>
            </a:r>
            <a:r>
              <a:rPr lang="en-US" sz="2700" dirty="0" err="1">
                <a:solidFill>
                  <a:srgbClr val="6378FF"/>
                </a:solidFill>
                <a:latin typeface="Poppins Medium" pitchFamily="2" charset="77"/>
                <a:cs typeface="Poppins Medium" pitchFamily="2" charset="77"/>
              </a:rPr>
              <a:t>ClassPoint</a:t>
            </a:r>
            <a:endParaRPr lang="en-US" sz="2700" dirty="0">
              <a:solidFill>
                <a:srgbClr val="6378FF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75E7BF-8B70-264C-9F41-C6F2D9BEF693}"/>
              </a:ext>
            </a:extLst>
          </p:cNvPr>
          <p:cNvSpPr txBox="1"/>
          <p:nvPr/>
        </p:nvSpPr>
        <p:spPr>
          <a:xfrm>
            <a:off x="14738142" y="8733339"/>
            <a:ext cx="3727866" cy="4154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100" i="1" dirty="0" err="1">
                <a:latin typeface="Poppins Medium" pitchFamily="2" charset="77"/>
                <a:cs typeface="Poppins Medium" pitchFamily="2" charset="77"/>
              </a:rPr>
              <a:t>www.classpoint.io</a:t>
            </a:r>
            <a:endParaRPr lang="en-US" sz="2100" i="1" dirty="0">
              <a:latin typeface="Poppins Medium" pitchFamily="2" charset="77"/>
              <a:cs typeface="Poppins Medium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1536F6-206B-CB5B-DD0F-398C76190AFD}"/>
              </a:ext>
            </a:extLst>
          </p:cNvPr>
          <p:cNvGrpSpPr/>
          <p:nvPr/>
        </p:nvGrpSpPr>
        <p:grpSpPr>
          <a:xfrm>
            <a:off x="14512059" y="7306842"/>
            <a:ext cx="3006732" cy="1054713"/>
            <a:chOff x="1335504" y="6343460"/>
            <a:chExt cx="5181600" cy="115803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F030299A-34B8-5B25-F208-C9A2B2C351F3}"/>
                </a:ext>
              </a:extLst>
            </p:cNvPr>
            <p:cNvSpPr/>
            <p:nvPr/>
          </p:nvSpPr>
          <p:spPr>
            <a:xfrm>
              <a:off x="1335504" y="6343460"/>
              <a:ext cx="5181600" cy="1158038"/>
            </a:xfrm>
            <a:prstGeom prst="roundRect">
              <a:avLst>
                <a:gd name="adj" fmla="val 42988"/>
              </a:avLst>
            </a:prstGeom>
            <a:solidFill>
              <a:srgbClr val="6378FF"/>
            </a:solidFill>
            <a:ln>
              <a:noFill/>
            </a:ln>
            <a:effectLst>
              <a:outerShdw blurRad="196489" dist="14319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27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2924F6-F7E4-6988-E3BD-245D5C60CADA}"/>
                </a:ext>
              </a:extLst>
            </p:cNvPr>
            <p:cNvSpPr txBox="1"/>
            <p:nvPr/>
          </p:nvSpPr>
          <p:spPr>
            <a:xfrm>
              <a:off x="1609126" y="6490318"/>
              <a:ext cx="4668304" cy="811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21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Try ClassPoint</a:t>
              </a:r>
            </a:p>
            <a:p>
              <a:pPr algn="ctr"/>
              <a:r>
                <a:rPr lang="ms-MY" sz="21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for Free</a:t>
              </a:r>
              <a:endParaRPr lang="ms-MY" sz="21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411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50"/>
          <p:cNvSpPr txBox="1"/>
          <p:nvPr/>
        </p:nvSpPr>
        <p:spPr>
          <a:xfrm>
            <a:off x="2096700" y="2929965"/>
            <a:ext cx="14094600" cy="53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2801"/>
              </a:spcBef>
            </a:pPr>
            <a:r>
              <a:rPr lang="en-MY" sz="220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77"/>
                <a:cs typeface="Poppins" pitchFamily="2" charset="77"/>
              </a:rPr>
              <a:t>In order to use this template, you must </a:t>
            </a:r>
            <a:r>
              <a:rPr lang="en-MY" sz="2201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77"/>
                <a:cs typeface="Poppins" pitchFamily="2" charset="77"/>
              </a:rPr>
              <a:t>credit</a:t>
            </a:r>
            <a:r>
              <a:rPr lang="en-MY" sz="220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77"/>
                <a:cs typeface="Poppins" pitchFamily="2" charset="77"/>
              </a:rPr>
              <a:t>                             by keeping the previous </a:t>
            </a:r>
            <a:r>
              <a:rPr lang="en-MY" sz="2201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77"/>
                <a:cs typeface="Poppins" pitchFamily="2" charset="77"/>
              </a:rPr>
              <a:t>acknowledgement slide</a:t>
            </a:r>
            <a:r>
              <a:rPr lang="en-MY" sz="220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  <a:p>
            <a:pPr>
              <a:lnSpc>
                <a:spcPct val="115000"/>
              </a:lnSpc>
              <a:spcBef>
                <a:spcPts val="2801"/>
              </a:spcBef>
            </a:pPr>
            <a:r>
              <a:rPr lang="en-MY" sz="2000" b="1" dirty="0">
                <a:solidFill>
                  <a:srgbClr val="6588FF"/>
                </a:solidFill>
                <a:latin typeface="Poppins" pitchFamily="2" charset="77"/>
                <a:cs typeface="Poppins" pitchFamily="2" charset="77"/>
              </a:rPr>
              <a:t>You have the permission to: </a:t>
            </a:r>
          </a:p>
          <a:p>
            <a:pPr marL="428625" indent="-428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2100" dirty="0">
                <a:solidFill>
                  <a:srgbClr val="374151"/>
                </a:solidFill>
                <a:latin typeface="Poppins" pitchFamily="2" charset="77"/>
                <a:cs typeface="Poppins" pitchFamily="2" charset="77"/>
              </a:rPr>
              <a:t>Modify this template.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MY" sz="2100" dirty="0">
                <a:solidFill>
                  <a:srgbClr val="374151"/>
                </a:solidFill>
                <a:latin typeface="Poppins" pitchFamily="2" charset="77"/>
                <a:cs typeface="Poppins" pitchFamily="2" charset="77"/>
              </a:rPr>
              <a:t>Utilise it for personal and commercial use.</a:t>
            </a:r>
          </a:p>
          <a:p>
            <a:pPr>
              <a:lnSpc>
                <a:spcPct val="115000"/>
              </a:lnSpc>
              <a:spcBef>
                <a:spcPts val="2801"/>
              </a:spcBef>
            </a:pPr>
            <a:r>
              <a:rPr lang="en-MY" sz="2000" b="1" dirty="0">
                <a:solidFill>
                  <a:srgbClr val="6588FF"/>
                </a:solidFill>
                <a:latin typeface="Poppins" pitchFamily="2" charset="77"/>
                <a:cs typeface="Poppins" pitchFamily="2" charset="77"/>
              </a:rPr>
              <a:t>You are not permitted to: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2100" dirty="0">
                <a:solidFill>
                  <a:srgbClr val="374151"/>
                </a:solidFill>
                <a:latin typeface="Poppins" pitchFamily="2" charset="77"/>
                <a:cs typeface="Poppins" pitchFamily="2" charset="77"/>
              </a:rPr>
              <a:t>Provide </a:t>
            </a:r>
            <a:r>
              <a:rPr lang="en-MY" sz="2100" dirty="0" err="1">
                <a:solidFill>
                  <a:srgbClr val="374151"/>
                </a:solidFill>
                <a:latin typeface="Poppins" pitchFamily="2" charset="77"/>
                <a:cs typeface="Poppins" pitchFamily="2" charset="77"/>
              </a:rPr>
              <a:t>ClassPoint</a:t>
            </a:r>
            <a:r>
              <a:rPr lang="en-MY" sz="2100" dirty="0">
                <a:solidFill>
                  <a:srgbClr val="374151"/>
                </a:solidFill>
                <a:latin typeface="Poppins" pitchFamily="2" charset="77"/>
                <a:cs typeface="Poppins" pitchFamily="2" charset="77"/>
              </a:rPr>
              <a:t> templates (or modified adaptations of </a:t>
            </a:r>
            <a:r>
              <a:rPr lang="en-MY" sz="2100" dirty="0" err="1">
                <a:solidFill>
                  <a:srgbClr val="374151"/>
                </a:solidFill>
                <a:latin typeface="Poppins" pitchFamily="2" charset="77"/>
                <a:cs typeface="Poppins" pitchFamily="2" charset="77"/>
              </a:rPr>
              <a:t>ClassPoint</a:t>
            </a:r>
            <a:r>
              <a:rPr lang="en-MY" sz="2100" dirty="0">
                <a:solidFill>
                  <a:srgbClr val="374151"/>
                </a:solidFill>
                <a:latin typeface="Poppins" pitchFamily="2" charset="77"/>
                <a:cs typeface="Poppins" pitchFamily="2" charset="77"/>
              </a:rPr>
              <a:t> templates) for downloading.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MY" sz="2100" dirty="0">
                <a:solidFill>
                  <a:srgbClr val="374151"/>
                </a:solidFill>
                <a:latin typeface="Poppins" pitchFamily="2" charset="77"/>
                <a:cs typeface="Poppins" pitchFamily="2" charset="77"/>
              </a:rPr>
              <a:t>Sub-license, sell or rent any portion of </a:t>
            </a:r>
            <a:r>
              <a:rPr lang="en-MY" sz="2100" dirty="0" err="1">
                <a:solidFill>
                  <a:srgbClr val="374151"/>
                </a:solidFill>
                <a:latin typeface="Poppins" pitchFamily="2" charset="77"/>
                <a:cs typeface="Poppins" pitchFamily="2" charset="77"/>
              </a:rPr>
              <a:t>ClassPoint</a:t>
            </a:r>
            <a:r>
              <a:rPr lang="en-MY" sz="2100" dirty="0">
                <a:solidFill>
                  <a:srgbClr val="374151"/>
                </a:solidFill>
                <a:latin typeface="Poppins" pitchFamily="2" charset="77"/>
                <a:cs typeface="Poppins" pitchFamily="2" charset="77"/>
              </a:rPr>
              <a:t> template (or an adapted rendition of </a:t>
            </a:r>
            <a:r>
              <a:rPr lang="en-MY" sz="2100" dirty="0" err="1">
                <a:solidFill>
                  <a:srgbClr val="374151"/>
                </a:solidFill>
                <a:latin typeface="Poppins" pitchFamily="2" charset="77"/>
                <a:cs typeface="Poppins" pitchFamily="2" charset="77"/>
              </a:rPr>
              <a:t>ClassPoint</a:t>
            </a:r>
            <a:r>
              <a:rPr lang="en-MY" sz="2100" dirty="0">
                <a:solidFill>
                  <a:srgbClr val="374151"/>
                </a:solidFill>
                <a:latin typeface="Poppins" pitchFamily="2" charset="77"/>
                <a:cs typeface="Poppins" pitchFamily="2" charset="77"/>
              </a:rPr>
              <a:t> template).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MY" sz="2100" dirty="0">
                <a:solidFill>
                  <a:srgbClr val="374151"/>
                </a:solidFill>
                <a:latin typeface="Poppins" pitchFamily="2" charset="77"/>
                <a:cs typeface="Poppins" pitchFamily="2" charset="77"/>
              </a:rPr>
              <a:t>Obtain the copyright of </a:t>
            </a:r>
            <a:r>
              <a:rPr lang="en-MY" sz="2100" dirty="0" err="1">
                <a:solidFill>
                  <a:srgbClr val="374151"/>
                </a:solidFill>
                <a:latin typeface="Poppins" pitchFamily="2" charset="77"/>
                <a:cs typeface="Poppins" pitchFamily="2" charset="77"/>
              </a:rPr>
              <a:t>ClassPoint</a:t>
            </a:r>
            <a:r>
              <a:rPr lang="en-MY" sz="2100" dirty="0">
                <a:solidFill>
                  <a:srgbClr val="37415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MY" sz="2100" dirty="0" err="1">
                <a:solidFill>
                  <a:srgbClr val="374151"/>
                </a:solidFill>
                <a:latin typeface="Poppins" pitchFamily="2" charset="77"/>
                <a:cs typeface="Poppins" pitchFamily="2" charset="77"/>
              </a:rPr>
              <a:t>temlplates</a:t>
            </a:r>
            <a:r>
              <a:rPr lang="en-MY" sz="2100" dirty="0">
                <a:solidFill>
                  <a:srgbClr val="374151"/>
                </a:solidFill>
                <a:latin typeface="Poppins" pitchFamily="2" charset="77"/>
                <a:cs typeface="Poppins" pitchFamily="2" charset="77"/>
              </a:rPr>
              <a:t>.</a:t>
            </a:r>
          </a:p>
        </p:txBody>
      </p:sp>
      <p:sp>
        <p:nvSpPr>
          <p:cNvPr id="1313" name="Google Shape;1313;p50"/>
          <p:cNvSpPr txBox="1">
            <a:spLocks noGrp="1"/>
          </p:cNvSpPr>
          <p:nvPr>
            <p:ph type="title"/>
          </p:nvPr>
        </p:nvSpPr>
        <p:spPr>
          <a:xfrm>
            <a:off x="2096700" y="1501635"/>
            <a:ext cx="14094600" cy="964800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t" anchorCtr="0">
            <a:noAutofit/>
          </a:bodyPr>
          <a:lstStyle/>
          <a:p>
            <a:pPr algn="ctr"/>
            <a:r>
              <a:rPr lang="en" sz="5250" b="1" dirty="0">
                <a:solidFill>
                  <a:srgbClr val="6588FF"/>
                </a:solidFill>
                <a:latin typeface="Poppins" pitchFamily="2" charset="77"/>
                <a:cs typeface="Poppins" pitchFamily="2" charset="77"/>
              </a:rPr>
              <a:t>Instructions for use</a:t>
            </a:r>
            <a:endParaRPr sz="5250" b="1" dirty="0">
              <a:solidFill>
                <a:srgbClr val="6588FF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" name="Picture 1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8DE8CBAB-B3A6-290D-E664-7366AE4BB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633" y="3460127"/>
            <a:ext cx="1855733" cy="35978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72B001-2EEB-2BCD-DC55-CFEBB95EDD33}"/>
              </a:ext>
            </a:extLst>
          </p:cNvPr>
          <p:cNvGrpSpPr/>
          <p:nvPr/>
        </p:nvGrpSpPr>
        <p:grpSpPr>
          <a:xfrm>
            <a:off x="21488400" y="11031449"/>
            <a:ext cx="4686300" cy="1643877"/>
            <a:chOff x="1335504" y="6343460"/>
            <a:chExt cx="5181600" cy="1158038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A811485B-5ADE-D20A-9A1A-B8DBFB522184}"/>
                </a:ext>
              </a:extLst>
            </p:cNvPr>
            <p:cNvSpPr/>
            <p:nvPr/>
          </p:nvSpPr>
          <p:spPr>
            <a:xfrm>
              <a:off x="1335504" y="6343460"/>
              <a:ext cx="5181600" cy="1158038"/>
            </a:xfrm>
            <a:prstGeom prst="roundRect">
              <a:avLst>
                <a:gd name="adj" fmla="val 42988"/>
              </a:avLst>
            </a:prstGeom>
            <a:solidFill>
              <a:srgbClr val="6378FF"/>
            </a:solidFill>
            <a:ln>
              <a:noFill/>
            </a:ln>
            <a:effectLst>
              <a:outerShdw blurRad="196489" dist="14319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sz="27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D0E33F-648E-62D7-0D84-D99E90CBA936}"/>
                </a:ext>
              </a:extLst>
            </p:cNvPr>
            <p:cNvSpPr txBox="1"/>
            <p:nvPr/>
          </p:nvSpPr>
          <p:spPr>
            <a:xfrm>
              <a:off x="1730956" y="6574699"/>
              <a:ext cx="4668304" cy="715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s-MY" sz="30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Try ClassPoint</a:t>
              </a:r>
            </a:p>
            <a:p>
              <a:pPr algn="ctr"/>
              <a:r>
                <a:rPr lang="ms-MY" sz="30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for Free</a:t>
              </a:r>
              <a:endParaRPr lang="ms-MY" sz="3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2968045F-E7B8-3397-523A-4C95C364F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605" y="4505567"/>
            <a:ext cx="6580791" cy="12758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bfb04b3c-23ac-4d4d-94dc-c34a59124778&quot;,&quot;location&quot;:{&quot;IsEmpty&quot;:false,&quot;X&quot;:0.0,&quot;Y&quot;:389.0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835bbf69-8120-46bc-a0aa-d04fb432899b&quot;,&quot;location&quot;:{&quot;IsEmpty&quot;:false,&quot;X&quot;:999.534546,&quot;Y&quot;:21.4170074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900317be-be80-45e6-8bde-1873389474a4&quot;,&quot;location&quot;:{&quot;IsEmpty&quot;:false,&quot;X&quot;:11.8721256,&quot;Y&quot;:400.0181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c8a57a13-5d14-4492-a672-b8045863f08d&quot;,&quot;location&quot;:{&quot;IsEmpty&quot;:false,&quot;X&quot;:618.964233,&quot;Y&quot;:558.1356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1d79a751-17b5-4014-8f52-2d7463ee5f0e&quot;,&quot;location&quot;:{&quot;IsEmpty&quot;:false,&quot;X&quot;:1012.4848,&quot;Y&quot;:544.714966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5cab697c-0177-4dba-a41b-9db24937a7fe&quot;,&quot;location&quot;:{&quot;IsEmpty&quot;:false,&quot;X&quot;:55.08063,&quot;Y&quot;:573.5891}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e4d970c0-edad-4a4b-aa7f-620f52b850c1&quot;,&quot;location&quot;:{&quot;IsEmpty&quot;:false,&quot;X&quot;:1137.20532,&quot;Y&quot;:133.900238}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5ca124de-4152-44a3-9b2f-5ce78aafd2c0&quot;,&quot;location&quot;:{&quot;IsEmpty&quot;:false,&quot;X&quot;:212.3155,&quot;Y&quot;:188.0819}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3fca802d-bada-4be7-856f-95efcf5a126b&quot;,&quot;location&quot;:{&quot;IsEmpty&quot;:false,&quot;X&quot;:825.5489,&quot;Y&quot;:213.0882}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900317be-be80-45e6-8bde-1873389474a4&quot;,&quot;location&quot;:{&quot;IsEmpty&quot;:false,&quot;X&quot;:11.8721256,&quot;Y&quot;:400.0181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d41c7c23-9e59-4f09-b2bd-9dd76116632d&quot;,&quot;location&quot;:{&quot;IsEmpty&quot;:false,&quot;X&quot;:789.4395,&quot;Y&quot;:204.6889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e22930dd-5e33-459d-845b-461d0ab92686&quot;,&quot;location&quot;:{&quot;IsEmpty&quot;:false,&quot;X&quot;:841.0349,&quot;Y&quot;:373.783234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7be01b9e-db9a-4510-b2f9-a4fcf2d29277&quot;,&quot;location&quot;:{&quot;IsEmpty&quot;:false,&quot;X&quot;:212.3155,&quot;Y&quot;:202.474487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a061b608-5ae7-4914-84cf-67166c5745c0&quot;,&quot;location&quot;:{&quot;IsEmpty&quot;:false,&quot;X&quot;:1070.21533,&quot;Y&quot;:157.136215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53a0295f-7afb-4f5a-a520-fb644ca031b3&quot;,&quot;location&quot;:{&quot;IsEmpty&quot;:false,&quot;X&quot;:18.321497,&quot;Y&quot;:551.1431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d0cd0f2d-d979-4dc0-8dbb-d25a3b9e6ed5&quot;,&quot;location&quot;:{&quot;IsEmpty&quot;:false,&quot;X&quot;:926.667847,&quot;Y&quot;:526.819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35d017a9-27ae-4162-b9a4-dc5c7e8f5122&quot;,&quot;location&quot;:{&quot;IsEmpty&quot;:false,&quot;X&quot;:561.6434,&quot;Y&quot;:556.428345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MOVABLEASSETSTAG" val="{&quot;version&quot;:&quot;v1.0&quot;,&quot;cPMovableAssetsMeta&quot;:&quot;CPMovableAssetsMeta&quot;,&quot;id&quot;:&quot;f916b497-ad83-4c08-b4f3-c2797708485e&quot;,&quot;location&quot;:{&quot;IsEmpty&quot;:false,&quot;X&quot;:247.375671,&quot;Y&quot;:41.941967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176</Words>
  <Application>Microsoft Office PowerPoint</Application>
  <PresentationFormat>Custom</PresentationFormat>
  <Paragraphs>60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Poppins</vt:lpstr>
      <vt:lpstr>Source Sans Pro</vt:lpstr>
      <vt:lpstr>Poppins Medium</vt:lpstr>
      <vt:lpstr>Arial</vt:lpstr>
      <vt:lpstr>Calibri</vt:lpstr>
      <vt:lpstr>Office Theme</vt:lpstr>
      <vt:lpstr>Headline</vt:lpstr>
      <vt:lpstr>Headline</vt:lpstr>
      <vt:lpstr>Headline</vt:lpstr>
      <vt:lpstr>PowerPoint Presentation</vt:lpstr>
      <vt:lpstr>PowerPoint Presentation</vt:lpstr>
      <vt:lpstr>Instructions for use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cp:lastModifiedBy> </cp:lastModifiedBy>
  <cp:revision>26</cp:revision>
  <dcterms:created xsi:type="dcterms:W3CDTF">2006-08-16T00:00:00Z</dcterms:created>
  <dcterms:modified xsi:type="dcterms:W3CDTF">2024-03-16T11:39:05Z</dcterms:modified>
  <dc:identifier>DAF_dD1eq80</dc:identifier>
</cp:coreProperties>
</file>