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4" r:id="rId3"/>
    <p:sldId id="263" r:id="rId4"/>
    <p:sldId id="257" r:id="rId5"/>
    <p:sldId id="258" r:id="rId6"/>
    <p:sldId id="259" r:id="rId7"/>
    <p:sldId id="260" r:id="rId8"/>
    <p:sldId id="262" r:id="rId9"/>
    <p:sldId id="261" r:id="rId10"/>
    <p:sldId id="2665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3FF"/>
    <a:srgbClr val="ED5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0018C-5353-88F2-ECF5-7E6164A4AC97}" v="16" dt="2021-07-07T17:04:37.315"/>
    <p1510:client id="{7941A94E-B737-6415-90BD-FCB14C948A26}" v="165" dt="2021-07-07T13:39:59.985"/>
    <p1510:client id="{9621B297-B221-15B4-C1C6-F3D8B9A02F82}" v="10" dt="2021-07-07T18:51:46.348"/>
    <p1510:client id="{BC0E9504-AEA9-3B49-3D27-F89F0E9B9628}" v="4" dt="2021-07-07T13:51:25.444"/>
    <p1510:client id="{C002E143-9C40-4215-8591-D0B4F0ADD270}" v="479" dt="2021-07-07T13:49:06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2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2DC44A5-0817-457C-9553-79307753C2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1" y="914400"/>
            <a:ext cx="5946019" cy="2040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AA3B0D7-8EEE-40CB-9A33-9F9360474B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60420" y="914400"/>
            <a:ext cx="4417181" cy="4080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4AB4514-60E6-454B-8051-E8C2CD9229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1" y="2954400"/>
            <a:ext cx="5946019" cy="2040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59169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5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CCFE45-E909-434C-A78A-59916A4F641D}"/>
              </a:ext>
            </a:extLst>
          </p:cNvPr>
          <p:cNvSpPr/>
          <p:nvPr userDrawn="1"/>
        </p:nvSpPr>
        <p:spPr>
          <a:xfrm>
            <a:off x="2239735" y="7522485"/>
            <a:ext cx="1181100" cy="5969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F4E8A5-96CF-42E8-A675-6275BB71CE3F}"/>
              </a:ext>
            </a:extLst>
          </p:cNvPr>
          <p:cNvSpPr/>
          <p:nvPr userDrawn="1"/>
        </p:nvSpPr>
        <p:spPr>
          <a:xfrm>
            <a:off x="3546021" y="7522485"/>
            <a:ext cx="1181100" cy="596900"/>
          </a:xfrm>
          <a:prstGeom prst="rect">
            <a:avLst/>
          </a:prstGeom>
          <a:gradFill>
            <a:gsLst>
              <a:gs pos="100000">
                <a:schemeClr val="accent3"/>
              </a:gs>
              <a:gs pos="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0B76A-6CC4-4B80-8528-4F91D1980581}"/>
              </a:ext>
            </a:extLst>
          </p:cNvPr>
          <p:cNvSpPr/>
          <p:nvPr userDrawn="1"/>
        </p:nvSpPr>
        <p:spPr>
          <a:xfrm>
            <a:off x="4852307" y="7522485"/>
            <a:ext cx="1181100" cy="5969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59F118-4738-46B0-BDB4-C7303F4996B1}"/>
              </a:ext>
            </a:extLst>
          </p:cNvPr>
          <p:cNvSpPr/>
          <p:nvPr userDrawn="1"/>
        </p:nvSpPr>
        <p:spPr>
          <a:xfrm>
            <a:off x="6158593" y="7522485"/>
            <a:ext cx="1181100" cy="596900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accent4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AA6823-BD3A-49EE-8C6D-2CC725BB4031}"/>
              </a:ext>
            </a:extLst>
          </p:cNvPr>
          <p:cNvSpPr/>
          <p:nvPr userDrawn="1"/>
        </p:nvSpPr>
        <p:spPr>
          <a:xfrm>
            <a:off x="7464879" y="7522485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DA2FD4-51FA-4BF5-8840-7FF00DC929DD}"/>
              </a:ext>
            </a:extLst>
          </p:cNvPr>
          <p:cNvSpPr/>
          <p:nvPr userDrawn="1"/>
        </p:nvSpPr>
        <p:spPr>
          <a:xfrm>
            <a:off x="8771165" y="7522485"/>
            <a:ext cx="1181100" cy="5969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FF1F77-63E1-493B-AEEB-45264C2D0AEF}"/>
              </a:ext>
            </a:extLst>
          </p:cNvPr>
          <p:cNvSpPr/>
          <p:nvPr userDrawn="1"/>
        </p:nvSpPr>
        <p:spPr>
          <a:xfrm>
            <a:off x="2239735" y="8350365"/>
            <a:ext cx="1181100" cy="5969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46853-2DA2-48A2-9FDB-0B77EC2992C8}"/>
              </a:ext>
            </a:extLst>
          </p:cNvPr>
          <p:cNvSpPr/>
          <p:nvPr userDrawn="1"/>
        </p:nvSpPr>
        <p:spPr>
          <a:xfrm>
            <a:off x="3546021" y="8350365"/>
            <a:ext cx="1181100" cy="596900"/>
          </a:xfrm>
          <a:prstGeom prst="rect">
            <a:avLst/>
          </a:prstGeom>
          <a:gradFill>
            <a:gsLst>
              <a:gs pos="100000">
                <a:schemeClr val="accent3"/>
              </a:gs>
              <a:gs pos="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BA33E0-AF7D-45BE-90A6-C8A0566727FB}"/>
              </a:ext>
            </a:extLst>
          </p:cNvPr>
          <p:cNvSpPr/>
          <p:nvPr userDrawn="1"/>
        </p:nvSpPr>
        <p:spPr>
          <a:xfrm>
            <a:off x="4852307" y="8350365"/>
            <a:ext cx="1181100" cy="5969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C3F3CB-D6DE-496D-A465-91EDED458D4D}"/>
              </a:ext>
            </a:extLst>
          </p:cNvPr>
          <p:cNvSpPr/>
          <p:nvPr userDrawn="1"/>
        </p:nvSpPr>
        <p:spPr>
          <a:xfrm>
            <a:off x="6158593" y="8350365"/>
            <a:ext cx="1181100" cy="596900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accent4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B9F457-33CB-445F-B279-3294ED68AF2C}"/>
              </a:ext>
            </a:extLst>
          </p:cNvPr>
          <p:cNvSpPr/>
          <p:nvPr userDrawn="1"/>
        </p:nvSpPr>
        <p:spPr>
          <a:xfrm>
            <a:off x="7464879" y="8350365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3DF26-4FA8-4D0E-82AF-86A1C0738015}"/>
              </a:ext>
            </a:extLst>
          </p:cNvPr>
          <p:cNvSpPr/>
          <p:nvPr userDrawn="1"/>
        </p:nvSpPr>
        <p:spPr>
          <a:xfrm>
            <a:off x="8771165" y="8350365"/>
            <a:ext cx="1181100" cy="5969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BB9D46-4B4B-4A18-AEEB-364024675EE9}"/>
              </a:ext>
            </a:extLst>
          </p:cNvPr>
          <p:cNvSpPr/>
          <p:nvPr userDrawn="1"/>
        </p:nvSpPr>
        <p:spPr>
          <a:xfrm>
            <a:off x="2239735" y="9157761"/>
            <a:ext cx="1181100" cy="5969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A1E02A-A5E2-4234-A4E6-21D93CDE4CF7}"/>
              </a:ext>
            </a:extLst>
          </p:cNvPr>
          <p:cNvSpPr/>
          <p:nvPr userDrawn="1"/>
        </p:nvSpPr>
        <p:spPr>
          <a:xfrm>
            <a:off x="3546021" y="9157761"/>
            <a:ext cx="1181100" cy="596900"/>
          </a:xfrm>
          <a:prstGeom prst="rect">
            <a:avLst/>
          </a:prstGeom>
          <a:gradFill>
            <a:gsLst>
              <a:gs pos="100000">
                <a:schemeClr val="accent3"/>
              </a:gs>
              <a:gs pos="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67D3BE-D640-4DCD-8F20-F425B0F4907E}"/>
              </a:ext>
            </a:extLst>
          </p:cNvPr>
          <p:cNvSpPr/>
          <p:nvPr userDrawn="1"/>
        </p:nvSpPr>
        <p:spPr>
          <a:xfrm>
            <a:off x="4852307" y="9157761"/>
            <a:ext cx="1181100" cy="5969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4AF4A8-B7F0-45AF-AD32-68E73E6E327F}"/>
              </a:ext>
            </a:extLst>
          </p:cNvPr>
          <p:cNvSpPr/>
          <p:nvPr userDrawn="1"/>
        </p:nvSpPr>
        <p:spPr>
          <a:xfrm>
            <a:off x="6158593" y="9157761"/>
            <a:ext cx="1181100" cy="596900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2E51AB-D360-415A-817E-9E0C90E1D2C6}"/>
              </a:ext>
            </a:extLst>
          </p:cNvPr>
          <p:cNvSpPr/>
          <p:nvPr userDrawn="1"/>
        </p:nvSpPr>
        <p:spPr>
          <a:xfrm>
            <a:off x="7464879" y="9157761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471FD8-C17F-4453-95A8-EFAD17552F9E}"/>
              </a:ext>
            </a:extLst>
          </p:cNvPr>
          <p:cNvSpPr/>
          <p:nvPr userDrawn="1"/>
        </p:nvSpPr>
        <p:spPr>
          <a:xfrm>
            <a:off x="8771165" y="9157761"/>
            <a:ext cx="1181100" cy="5969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B1816C-7DE7-4223-80A4-925C48D9D2EB}"/>
              </a:ext>
            </a:extLst>
          </p:cNvPr>
          <p:cNvSpPr/>
          <p:nvPr userDrawn="1"/>
        </p:nvSpPr>
        <p:spPr>
          <a:xfrm>
            <a:off x="2239735" y="9965157"/>
            <a:ext cx="1181100" cy="5969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0A1F21-2EC7-4EDD-B2F9-DC245A7DC2C7}"/>
              </a:ext>
            </a:extLst>
          </p:cNvPr>
          <p:cNvSpPr/>
          <p:nvPr userDrawn="1"/>
        </p:nvSpPr>
        <p:spPr>
          <a:xfrm>
            <a:off x="3546021" y="9965157"/>
            <a:ext cx="1181100" cy="596900"/>
          </a:xfrm>
          <a:prstGeom prst="rect">
            <a:avLst/>
          </a:prstGeom>
          <a:gradFill>
            <a:gsLst>
              <a:gs pos="100000">
                <a:schemeClr val="accent3"/>
              </a:gs>
              <a:gs pos="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3B4FE8-0D7E-4C0D-B3D8-5941C008BCBA}"/>
              </a:ext>
            </a:extLst>
          </p:cNvPr>
          <p:cNvSpPr/>
          <p:nvPr userDrawn="1"/>
        </p:nvSpPr>
        <p:spPr>
          <a:xfrm>
            <a:off x="4852307" y="9965157"/>
            <a:ext cx="1181100" cy="5969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B92D8A-CAE0-48CD-9C71-2AE345B66421}"/>
              </a:ext>
            </a:extLst>
          </p:cNvPr>
          <p:cNvSpPr/>
          <p:nvPr userDrawn="1"/>
        </p:nvSpPr>
        <p:spPr>
          <a:xfrm>
            <a:off x="6158593" y="9965157"/>
            <a:ext cx="1181100" cy="596900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accent4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DBB29E-B7B0-4283-AF98-2F9649866020}"/>
              </a:ext>
            </a:extLst>
          </p:cNvPr>
          <p:cNvSpPr/>
          <p:nvPr userDrawn="1"/>
        </p:nvSpPr>
        <p:spPr>
          <a:xfrm>
            <a:off x="7464879" y="9965157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DE75A5-582C-4E80-8797-0089F6F7C2F9}"/>
              </a:ext>
            </a:extLst>
          </p:cNvPr>
          <p:cNvSpPr/>
          <p:nvPr userDrawn="1"/>
        </p:nvSpPr>
        <p:spPr>
          <a:xfrm>
            <a:off x="8771165" y="9965157"/>
            <a:ext cx="1181100" cy="5969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B9DC7E-3B8E-487A-A73C-55B4A0BAEE8E}"/>
              </a:ext>
            </a:extLst>
          </p:cNvPr>
          <p:cNvSpPr txBox="1"/>
          <p:nvPr userDrawn="1"/>
        </p:nvSpPr>
        <p:spPr>
          <a:xfrm>
            <a:off x="2259400" y="-140314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gradFill>
                  <a:gsLst>
                    <a:gs pos="100000">
                      <a:schemeClr val="accent2"/>
                    </a:gs>
                    <a:gs pos="1000">
                      <a:schemeClr val="accent1"/>
                    </a:gs>
                  </a:gsLst>
                  <a:lin ang="6600000" scaled="0"/>
                </a:gradFill>
                <a:latin typeface="+mj-lt"/>
              </a:rPr>
              <a:t>01</a:t>
            </a:r>
            <a:endParaRPr lang="ru-RU" sz="4400">
              <a:gradFill>
                <a:gsLst>
                  <a:gs pos="100000">
                    <a:schemeClr val="accent2"/>
                  </a:gs>
                  <a:gs pos="1000">
                    <a:schemeClr val="accent1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32CC07-570C-4F0B-AEE8-E668375FE761}"/>
              </a:ext>
            </a:extLst>
          </p:cNvPr>
          <p:cNvSpPr txBox="1"/>
          <p:nvPr userDrawn="1"/>
        </p:nvSpPr>
        <p:spPr>
          <a:xfrm>
            <a:off x="3679371" y="-140314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gradFill>
                  <a:gsLst>
                    <a:gs pos="100000">
                      <a:schemeClr val="accent3"/>
                    </a:gs>
                    <a:gs pos="1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01</a:t>
            </a:r>
            <a:endParaRPr lang="ru-RU" sz="4400">
              <a:gradFill>
                <a:gsLst>
                  <a:gs pos="100000">
                    <a:schemeClr val="accent3"/>
                  </a:gs>
                  <a:gs pos="1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08A755-00B6-406B-908B-84A1391B0127}"/>
              </a:ext>
            </a:extLst>
          </p:cNvPr>
          <p:cNvSpPr txBox="1"/>
          <p:nvPr userDrawn="1"/>
        </p:nvSpPr>
        <p:spPr>
          <a:xfrm>
            <a:off x="4985657" y="-140314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gradFill>
                  <a:gsLst>
                    <a:gs pos="100000">
                      <a:schemeClr val="accent4"/>
                    </a:gs>
                    <a:gs pos="1000">
                      <a:schemeClr val="accent3"/>
                    </a:gs>
                  </a:gsLst>
                  <a:lin ang="6600000" scaled="0"/>
                </a:gradFill>
                <a:latin typeface="+mj-lt"/>
              </a:rPr>
              <a:t>01</a:t>
            </a:r>
            <a:endParaRPr lang="ru-RU" sz="4400">
              <a:gradFill>
                <a:gsLst>
                  <a:gs pos="100000">
                    <a:schemeClr val="accent4"/>
                  </a:gs>
                  <a:gs pos="1000">
                    <a:schemeClr val="accent3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85443C-5D0F-448B-B222-1329F39F2144}"/>
              </a:ext>
            </a:extLst>
          </p:cNvPr>
          <p:cNvSpPr txBox="1"/>
          <p:nvPr userDrawn="1"/>
        </p:nvSpPr>
        <p:spPr>
          <a:xfrm>
            <a:off x="6291943" y="-140314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gradFill>
                  <a:gsLst>
                    <a:gs pos="100000">
                      <a:schemeClr val="accent5"/>
                    </a:gs>
                    <a:gs pos="1000">
                      <a:schemeClr val="accent4"/>
                    </a:gs>
                  </a:gsLst>
                  <a:lin ang="18600000" scaled="0"/>
                </a:gradFill>
                <a:latin typeface="+mj-lt"/>
              </a:rPr>
              <a:t>01</a:t>
            </a:r>
            <a:endParaRPr lang="ru-RU" sz="4400">
              <a:gradFill>
                <a:gsLst>
                  <a:gs pos="100000">
                    <a:schemeClr val="accent5"/>
                  </a:gs>
                  <a:gs pos="1000">
                    <a:schemeClr val="accent4"/>
                  </a:gs>
                </a:gsLst>
                <a:lin ang="18600000" scaled="0"/>
              </a:gra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5B9563-CEA4-43F7-BD65-D13E2500853B}"/>
              </a:ext>
            </a:extLst>
          </p:cNvPr>
          <p:cNvSpPr txBox="1"/>
          <p:nvPr userDrawn="1"/>
        </p:nvSpPr>
        <p:spPr>
          <a:xfrm>
            <a:off x="7711914" y="-140314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gradFill>
                  <a:gsLst>
                    <a:gs pos="100000">
                      <a:schemeClr val="accent6"/>
                    </a:gs>
                    <a:gs pos="1000">
                      <a:schemeClr val="accent5"/>
                    </a:gs>
                  </a:gsLst>
                  <a:lin ang="18600000" scaled="0"/>
                </a:gradFill>
                <a:latin typeface="+mj-lt"/>
              </a:rPr>
              <a:t>01</a:t>
            </a:r>
            <a:endParaRPr lang="ru-RU" sz="4400">
              <a:gradFill>
                <a:gsLst>
                  <a:gs pos="100000">
                    <a:schemeClr val="accent6"/>
                  </a:gs>
                  <a:gs pos="1000">
                    <a:schemeClr val="accent5"/>
                  </a:gs>
                </a:gsLst>
                <a:lin ang="18600000" scaled="0"/>
              </a:gra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86ACA1-53ED-4E7E-9E2C-290B77C656CF}"/>
              </a:ext>
            </a:extLst>
          </p:cNvPr>
          <p:cNvSpPr txBox="1"/>
          <p:nvPr userDrawn="1"/>
        </p:nvSpPr>
        <p:spPr>
          <a:xfrm>
            <a:off x="9018200" y="-140314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gradFill>
                  <a:gsLst>
                    <a:gs pos="100000">
                      <a:schemeClr val="accent6">
                        <a:lumMod val="75000"/>
                      </a:schemeClr>
                    </a:gs>
                    <a:gs pos="1000">
                      <a:schemeClr val="accent6"/>
                    </a:gs>
                  </a:gsLst>
                  <a:lin ang="6600000" scaled="0"/>
                </a:gradFill>
                <a:latin typeface="+mj-lt"/>
              </a:rPr>
              <a:t>01</a:t>
            </a:r>
            <a:endParaRPr lang="ru-RU" sz="4400">
              <a:gradFill>
                <a:gsLst>
                  <a:gs pos="100000">
                    <a:schemeClr val="accent6">
                      <a:lumMod val="75000"/>
                    </a:schemeClr>
                  </a:gs>
                  <a:gs pos="1000">
                    <a:schemeClr val="accent6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6AB1D7-94CA-412A-B522-8E2E7E3B9EC1}"/>
              </a:ext>
            </a:extLst>
          </p:cNvPr>
          <p:cNvSpPr txBox="1"/>
          <p:nvPr userDrawn="1"/>
        </p:nvSpPr>
        <p:spPr>
          <a:xfrm>
            <a:off x="2239735" y="-3272983"/>
            <a:ext cx="6758800" cy="179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67">
                <a:gradFill>
                  <a:gsLst>
                    <a:gs pos="100000">
                      <a:schemeClr val="accent6"/>
                    </a:gs>
                    <a:gs pos="80000">
                      <a:schemeClr val="accent5"/>
                    </a:gs>
                    <a:gs pos="60000">
                      <a:schemeClr val="accent4"/>
                    </a:gs>
                    <a:gs pos="40000">
                      <a:schemeClr val="accent3"/>
                    </a:gs>
                    <a:gs pos="20000">
                      <a:schemeClr val="accent2"/>
                    </a:gs>
                    <a:gs pos="1000">
                      <a:schemeClr val="accent1"/>
                    </a:gs>
                  </a:gsLst>
                  <a:lin ang="9000000" scaled="0"/>
                </a:gradFill>
                <a:latin typeface="+mj-lt"/>
              </a:rPr>
              <a:t>01</a:t>
            </a:r>
            <a:endParaRPr lang="ru-RU" sz="11067">
              <a:gradFill>
                <a:gsLst>
                  <a:gs pos="100000">
                    <a:schemeClr val="accent6"/>
                  </a:gs>
                  <a:gs pos="80000">
                    <a:schemeClr val="accent5"/>
                  </a:gs>
                  <a:gs pos="60000">
                    <a:schemeClr val="accent4"/>
                  </a:gs>
                  <a:gs pos="40000">
                    <a:schemeClr val="accent3"/>
                  </a:gs>
                  <a:gs pos="20000">
                    <a:schemeClr val="accent2"/>
                  </a:gs>
                  <a:gs pos="1000">
                    <a:schemeClr val="accent1"/>
                  </a:gs>
                </a:gsLst>
                <a:lin ang="9000000" scaled="0"/>
              </a:gra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FFCADD-7631-481A-A390-3C84DA7456D6}"/>
              </a:ext>
            </a:extLst>
          </p:cNvPr>
          <p:cNvSpPr/>
          <p:nvPr userDrawn="1"/>
        </p:nvSpPr>
        <p:spPr>
          <a:xfrm>
            <a:off x="2239735" y="10772553"/>
            <a:ext cx="7692865" cy="596900"/>
          </a:xfrm>
          <a:prstGeom prst="rect">
            <a:avLst/>
          </a:prstGeom>
          <a:gradFill>
            <a:gsLst>
              <a:gs pos="98230">
                <a:schemeClr val="accent6"/>
              </a:gs>
              <a:gs pos="80000">
                <a:schemeClr val="accent5"/>
              </a:gs>
              <a:gs pos="60000">
                <a:schemeClr val="accent4"/>
              </a:gs>
              <a:gs pos="40000">
                <a:schemeClr val="accent3"/>
              </a:gs>
              <a:gs pos="20000">
                <a:schemeClr val="accent2"/>
              </a:gs>
              <a:gs pos="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9775223-E227-4F7F-B6DD-0AF4B6399ABF}"/>
              </a:ext>
            </a:extLst>
          </p:cNvPr>
          <p:cNvSpPr/>
          <p:nvPr userDrawn="1"/>
        </p:nvSpPr>
        <p:spPr>
          <a:xfrm>
            <a:off x="-8433405" y="1823303"/>
            <a:ext cx="1181100" cy="596900"/>
          </a:xfrm>
          <a:prstGeom prst="rect">
            <a:avLst/>
          </a:prstGeom>
          <a:gradFill>
            <a:gsLst>
              <a:gs pos="100000">
                <a:schemeClr val="accent3"/>
              </a:gs>
              <a:gs pos="50000">
                <a:srgbClr val="E6568E">
                  <a:alpha val="50000"/>
                </a:srgbClr>
              </a:gs>
              <a:gs pos="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32E2BB-719A-42CE-A807-D3A5BB47F6AB}"/>
              </a:ext>
            </a:extLst>
          </p:cNvPr>
          <p:cNvSpPr/>
          <p:nvPr userDrawn="1"/>
        </p:nvSpPr>
        <p:spPr>
          <a:xfrm>
            <a:off x="-7127119" y="1823303"/>
            <a:ext cx="1181100" cy="596900"/>
          </a:xfrm>
          <a:prstGeom prst="rect">
            <a:avLst/>
          </a:prstGeom>
          <a:gradFill>
            <a:gsLst>
              <a:gs pos="100000">
                <a:schemeClr val="accent4"/>
              </a:gs>
              <a:gs pos="50000">
                <a:schemeClr val="accent3">
                  <a:alpha val="50000"/>
                </a:schemeClr>
              </a:gs>
              <a:gs pos="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9386235-5DE3-4E5C-A184-010A304950C1}"/>
              </a:ext>
            </a:extLst>
          </p:cNvPr>
          <p:cNvSpPr/>
          <p:nvPr userDrawn="1"/>
        </p:nvSpPr>
        <p:spPr>
          <a:xfrm>
            <a:off x="-5820833" y="1823303"/>
            <a:ext cx="1181100" cy="596900"/>
          </a:xfrm>
          <a:prstGeom prst="rect">
            <a:avLst/>
          </a:prstGeom>
          <a:gradFill>
            <a:gsLst>
              <a:gs pos="100000">
                <a:schemeClr val="accent5"/>
              </a:gs>
              <a:gs pos="50000">
                <a:schemeClr val="accent4">
                  <a:alpha val="50000"/>
                </a:schemeClr>
              </a:gs>
              <a:gs pos="0">
                <a:schemeClr val="accent3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2DEDF5-7B1B-46F8-AC89-47FA867DA15B}"/>
              </a:ext>
            </a:extLst>
          </p:cNvPr>
          <p:cNvSpPr/>
          <p:nvPr userDrawn="1"/>
        </p:nvSpPr>
        <p:spPr>
          <a:xfrm>
            <a:off x="-4514547" y="1823303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0">
                <a:schemeClr val="accent5">
                  <a:alpha val="50000"/>
                </a:schemeClr>
              </a:gs>
              <a:gs pos="0">
                <a:schemeClr val="accent4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42AEC1-31E1-4541-A061-ABC17EA8DE59}"/>
              </a:ext>
            </a:extLst>
          </p:cNvPr>
          <p:cNvSpPr/>
          <p:nvPr userDrawn="1"/>
        </p:nvSpPr>
        <p:spPr>
          <a:xfrm>
            <a:off x="-3208261" y="1823303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66000">
                <a:schemeClr val="accent6">
                  <a:alpha val="50000"/>
                </a:schemeClr>
              </a:gs>
              <a:gs pos="33000">
                <a:schemeClr val="accent5">
                  <a:alpha val="50000"/>
                </a:schemeClr>
              </a:gs>
              <a:gs pos="0">
                <a:schemeClr val="accent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984FF38-DEAF-4965-BFF5-63A95CC922F6}"/>
              </a:ext>
            </a:extLst>
          </p:cNvPr>
          <p:cNvSpPr/>
          <p:nvPr userDrawn="1"/>
        </p:nvSpPr>
        <p:spPr>
          <a:xfrm>
            <a:off x="-1901975" y="1823303"/>
            <a:ext cx="1181100" cy="5969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4FBB06-6ACF-42B3-A601-DA9092589AC7}"/>
              </a:ext>
            </a:extLst>
          </p:cNvPr>
          <p:cNvSpPr/>
          <p:nvPr userDrawn="1"/>
        </p:nvSpPr>
        <p:spPr>
          <a:xfrm>
            <a:off x="-8433405" y="2651183"/>
            <a:ext cx="1181100" cy="596900"/>
          </a:xfrm>
          <a:prstGeom prst="rect">
            <a:avLst/>
          </a:prstGeom>
          <a:gradFill>
            <a:gsLst>
              <a:gs pos="100000">
                <a:schemeClr val="accent3"/>
              </a:gs>
              <a:gs pos="50000">
                <a:srgbClr val="E6568E">
                  <a:alpha val="50000"/>
                </a:srgbClr>
              </a:gs>
              <a:gs pos="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341E686-20A6-4E44-9E43-FCB7C9EBA87D}"/>
              </a:ext>
            </a:extLst>
          </p:cNvPr>
          <p:cNvSpPr/>
          <p:nvPr userDrawn="1"/>
        </p:nvSpPr>
        <p:spPr>
          <a:xfrm>
            <a:off x="-7127119" y="2651183"/>
            <a:ext cx="1181100" cy="596900"/>
          </a:xfrm>
          <a:prstGeom prst="rect">
            <a:avLst/>
          </a:prstGeom>
          <a:gradFill>
            <a:gsLst>
              <a:gs pos="100000">
                <a:schemeClr val="accent4"/>
              </a:gs>
              <a:gs pos="50000">
                <a:schemeClr val="accent3">
                  <a:alpha val="50000"/>
                </a:schemeClr>
              </a:gs>
              <a:gs pos="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57B2E2-55EC-4FE1-ADA3-F8A45D4499DB}"/>
              </a:ext>
            </a:extLst>
          </p:cNvPr>
          <p:cNvSpPr/>
          <p:nvPr userDrawn="1"/>
        </p:nvSpPr>
        <p:spPr>
          <a:xfrm>
            <a:off x="-5820833" y="2651183"/>
            <a:ext cx="1181100" cy="596900"/>
          </a:xfrm>
          <a:prstGeom prst="rect">
            <a:avLst/>
          </a:prstGeom>
          <a:gradFill>
            <a:gsLst>
              <a:gs pos="100000">
                <a:schemeClr val="accent5"/>
              </a:gs>
              <a:gs pos="50000">
                <a:schemeClr val="accent4">
                  <a:alpha val="50000"/>
                </a:schemeClr>
              </a:gs>
              <a:gs pos="0">
                <a:schemeClr val="accent3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72476B-E2B3-4113-A8EB-53297064E723}"/>
              </a:ext>
            </a:extLst>
          </p:cNvPr>
          <p:cNvSpPr/>
          <p:nvPr userDrawn="1"/>
        </p:nvSpPr>
        <p:spPr>
          <a:xfrm>
            <a:off x="-4514547" y="2651183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0">
                <a:schemeClr val="accent5">
                  <a:alpha val="50000"/>
                </a:schemeClr>
              </a:gs>
              <a:gs pos="0">
                <a:schemeClr val="accent4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1C6BAAE-C408-4DC1-BBAC-F38F61BFF289}"/>
              </a:ext>
            </a:extLst>
          </p:cNvPr>
          <p:cNvSpPr/>
          <p:nvPr userDrawn="1"/>
        </p:nvSpPr>
        <p:spPr>
          <a:xfrm>
            <a:off x="-3208261" y="2651183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FEA89E8-F519-45D4-BBF1-51FF3A0D3F34}"/>
              </a:ext>
            </a:extLst>
          </p:cNvPr>
          <p:cNvSpPr/>
          <p:nvPr userDrawn="1"/>
        </p:nvSpPr>
        <p:spPr>
          <a:xfrm>
            <a:off x="-1901975" y="2651183"/>
            <a:ext cx="1181100" cy="5969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92D4D7C-8548-4285-B27F-05D5E3A94E8C}"/>
              </a:ext>
            </a:extLst>
          </p:cNvPr>
          <p:cNvSpPr/>
          <p:nvPr userDrawn="1"/>
        </p:nvSpPr>
        <p:spPr>
          <a:xfrm>
            <a:off x="-8433405" y="3458579"/>
            <a:ext cx="1181100" cy="596900"/>
          </a:xfrm>
          <a:prstGeom prst="rect">
            <a:avLst/>
          </a:prstGeom>
          <a:gradFill>
            <a:gsLst>
              <a:gs pos="100000">
                <a:schemeClr val="accent3"/>
              </a:gs>
              <a:gs pos="50000">
                <a:srgbClr val="E6568E">
                  <a:alpha val="50000"/>
                </a:srgbClr>
              </a:gs>
              <a:gs pos="0">
                <a:schemeClr val="accent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40216C3-877A-4297-B95C-05B30F60A7EF}"/>
              </a:ext>
            </a:extLst>
          </p:cNvPr>
          <p:cNvSpPr/>
          <p:nvPr userDrawn="1"/>
        </p:nvSpPr>
        <p:spPr>
          <a:xfrm>
            <a:off x="-7127119" y="3458579"/>
            <a:ext cx="1181100" cy="596900"/>
          </a:xfrm>
          <a:prstGeom prst="rect">
            <a:avLst/>
          </a:prstGeom>
          <a:gradFill>
            <a:gsLst>
              <a:gs pos="100000">
                <a:schemeClr val="accent4"/>
              </a:gs>
              <a:gs pos="50000">
                <a:schemeClr val="accent3">
                  <a:alpha val="50000"/>
                </a:schemeClr>
              </a:gs>
              <a:gs pos="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1484F0D-1D79-4A0F-A30A-FF4C3A42CD45}"/>
              </a:ext>
            </a:extLst>
          </p:cNvPr>
          <p:cNvSpPr/>
          <p:nvPr userDrawn="1"/>
        </p:nvSpPr>
        <p:spPr>
          <a:xfrm>
            <a:off x="-5820833" y="3458579"/>
            <a:ext cx="1181100" cy="596900"/>
          </a:xfrm>
          <a:prstGeom prst="rect">
            <a:avLst/>
          </a:prstGeom>
          <a:gradFill>
            <a:gsLst>
              <a:gs pos="100000">
                <a:schemeClr val="accent5"/>
              </a:gs>
              <a:gs pos="50000">
                <a:schemeClr val="accent4">
                  <a:alpha val="50000"/>
                </a:schemeClr>
              </a:gs>
              <a:gs pos="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C5E2FBE-40C1-4AFB-B186-76B57432052F}"/>
              </a:ext>
            </a:extLst>
          </p:cNvPr>
          <p:cNvSpPr/>
          <p:nvPr userDrawn="1"/>
        </p:nvSpPr>
        <p:spPr>
          <a:xfrm>
            <a:off x="-4514547" y="3458579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0">
                <a:schemeClr val="accent5">
                  <a:alpha val="50000"/>
                </a:schemeClr>
              </a:gs>
              <a:gs pos="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8F7C230-01B0-4354-9309-D7BBF4370994}"/>
              </a:ext>
            </a:extLst>
          </p:cNvPr>
          <p:cNvSpPr/>
          <p:nvPr userDrawn="1"/>
        </p:nvSpPr>
        <p:spPr>
          <a:xfrm>
            <a:off x="-3208261" y="3458579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E3E96E1-0305-47DD-BA0A-E2E3D38A52A0}"/>
              </a:ext>
            </a:extLst>
          </p:cNvPr>
          <p:cNvSpPr/>
          <p:nvPr userDrawn="1"/>
        </p:nvSpPr>
        <p:spPr>
          <a:xfrm>
            <a:off x="-1901975" y="3458579"/>
            <a:ext cx="1181100" cy="5969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101C09C-4334-4CC0-B89D-7D5D06DD9B9A}"/>
              </a:ext>
            </a:extLst>
          </p:cNvPr>
          <p:cNvSpPr/>
          <p:nvPr userDrawn="1"/>
        </p:nvSpPr>
        <p:spPr>
          <a:xfrm>
            <a:off x="-8433405" y="4265975"/>
            <a:ext cx="1181100" cy="596900"/>
          </a:xfrm>
          <a:prstGeom prst="rect">
            <a:avLst/>
          </a:prstGeom>
          <a:gradFill>
            <a:gsLst>
              <a:gs pos="100000">
                <a:schemeClr val="accent3"/>
              </a:gs>
              <a:gs pos="50000">
                <a:srgbClr val="E6568E">
                  <a:alpha val="50000"/>
                </a:srgbClr>
              </a:gs>
              <a:gs pos="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10C6167-35A0-4DEC-9A9B-2155762BB378}"/>
              </a:ext>
            </a:extLst>
          </p:cNvPr>
          <p:cNvSpPr/>
          <p:nvPr userDrawn="1"/>
        </p:nvSpPr>
        <p:spPr>
          <a:xfrm>
            <a:off x="-7127119" y="4265975"/>
            <a:ext cx="1181100" cy="596900"/>
          </a:xfrm>
          <a:prstGeom prst="rect">
            <a:avLst/>
          </a:prstGeom>
          <a:gradFill>
            <a:gsLst>
              <a:gs pos="100000">
                <a:schemeClr val="accent4"/>
              </a:gs>
              <a:gs pos="50000">
                <a:schemeClr val="accent3">
                  <a:alpha val="50000"/>
                </a:schemeClr>
              </a:gs>
              <a:gs pos="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2C53E81-26AD-478B-BD2D-AB1B44848837}"/>
              </a:ext>
            </a:extLst>
          </p:cNvPr>
          <p:cNvSpPr/>
          <p:nvPr userDrawn="1"/>
        </p:nvSpPr>
        <p:spPr>
          <a:xfrm>
            <a:off x="-5820833" y="4265975"/>
            <a:ext cx="1181100" cy="596900"/>
          </a:xfrm>
          <a:prstGeom prst="rect">
            <a:avLst/>
          </a:prstGeom>
          <a:gradFill>
            <a:gsLst>
              <a:gs pos="100000">
                <a:schemeClr val="accent5"/>
              </a:gs>
              <a:gs pos="50000">
                <a:schemeClr val="accent4">
                  <a:alpha val="50000"/>
                </a:schemeClr>
              </a:gs>
              <a:gs pos="0">
                <a:schemeClr val="accent3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E8D4755-AE01-46F8-AADB-833BF3A30CF0}"/>
              </a:ext>
            </a:extLst>
          </p:cNvPr>
          <p:cNvSpPr/>
          <p:nvPr userDrawn="1"/>
        </p:nvSpPr>
        <p:spPr>
          <a:xfrm>
            <a:off x="-4514547" y="4265975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0">
                <a:schemeClr val="accent5">
                  <a:alpha val="50000"/>
                </a:schemeClr>
              </a:gs>
              <a:gs pos="0">
                <a:schemeClr val="accent4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9DD7F20-697D-41C5-A684-04665C65CF0C}"/>
              </a:ext>
            </a:extLst>
          </p:cNvPr>
          <p:cNvSpPr/>
          <p:nvPr userDrawn="1"/>
        </p:nvSpPr>
        <p:spPr>
          <a:xfrm>
            <a:off x="-3213401" y="4265975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FD26935-7A59-4415-86EF-4D2F4D3E4436}"/>
              </a:ext>
            </a:extLst>
          </p:cNvPr>
          <p:cNvSpPr/>
          <p:nvPr userDrawn="1"/>
        </p:nvSpPr>
        <p:spPr>
          <a:xfrm>
            <a:off x="-1901975" y="4265975"/>
            <a:ext cx="1181100" cy="5969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3FD1753-DFCA-4824-8B4D-19641F187792}"/>
              </a:ext>
            </a:extLst>
          </p:cNvPr>
          <p:cNvSpPr txBox="1"/>
          <p:nvPr userDrawn="1"/>
        </p:nvSpPr>
        <p:spPr>
          <a:xfrm>
            <a:off x="2716600" y="1695192"/>
            <a:ext cx="6758800" cy="349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67">
                <a:gradFill>
                  <a:gsLst>
                    <a:gs pos="100000">
                      <a:schemeClr val="accent6"/>
                    </a:gs>
                    <a:gs pos="80000">
                      <a:schemeClr val="accent5"/>
                    </a:gs>
                    <a:gs pos="60000">
                      <a:schemeClr val="accent4"/>
                    </a:gs>
                    <a:gs pos="40000">
                      <a:schemeClr val="accent3"/>
                    </a:gs>
                    <a:gs pos="20000">
                      <a:schemeClr val="accent2"/>
                    </a:gs>
                    <a:gs pos="1000">
                      <a:schemeClr val="accent1"/>
                    </a:gs>
                  </a:gsLst>
                  <a:lin ang="9000000" scaled="0"/>
                </a:gradFill>
                <a:latin typeface="+mj-lt"/>
              </a:rPr>
              <a:t>COLOR SHEET</a:t>
            </a:r>
            <a:endParaRPr lang="ru-RU" sz="11067">
              <a:gradFill>
                <a:gsLst>
                  <a:gs pos="100000">
                    <a:schemeClr val="accent6"/>
                  </a:gs>
                  <a:gs pos="80000">
                    <a:schemeClr val="accent5"/>
                  </a:gs>
                  <a:gs pos="60000">
                    <a:schemeClr val="accent4"/>
                  </a:gs>
                  <a:gs pos="40000">
                    <a:schemeClr val="accent3"/>
                  </a:gs>
                  <a:gs pos="20000">
                    <a:schemeClr val="accent2"/>
                  </a:gs>
                  <a:gs pos="1000">
                    <a:schemeClr val="accent1"/>
                  </a:gs>
                </a:gsLst>
                <a:lin ang="9000000" scaled="0"/>
              </a:gradFill>
              <a:latin typeface="+mj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F06F30A-15E0-4D2D-9C6B-343CA9BDA119}"/>
              </a:ext>
            </a:extLst>
          </p:cNvPr>
          <p:cNvSpPr/>
          <p:nvPr userDrawn="1"/>
        </p:nvSpPr>
        <p:spPr>
          <a:xfrm>
            <a:off x="2239735" y="11616465"/>
            <a:ext cx="7692865" cy="5969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4"/>
              </a:gs>
              <a:gs pos="66000">
                <a:schemeClr val="accent3"/>
              </a:gs>
              <a:gs pos="100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3DA8D5-75F0-48DF-A6BD-1D9EEB0E0822}"/>
              </a:ext>
            </a:extLst>
          </p:cNvPr>
          <p:cNvSpPr/>
          <p:nvPr userDrawn="1"/>
        </p:nvSpPr>
        <p:spPr>
          <a:xfrm>
            <a:off x="12912875" y="1823303"/>
            <a:ext cx="1181100" cy="596900"/>
          </a:xfrm>
          <a:prstGeom prst="rect">
            <a:avLst/>
          </a:prstGeom>
          <a:gradFill>
            <a:gsLst>
              <a:gs pos="100000">
                <a:schemeClr val="accent3"/>
              </a:gs>
              <a:gs pos="50000">
                <a:srgbClr val="E6568E">
                  <a:alpha val="50000"/>
                </a:srgbClr>
              </a:gs>
              <a:gs pos="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6909CA9-D209-4159-A7E5-310FCFD4435B}"/>
              </a:ext>
            </a:extLst>
          </p:cNvPr>
          <p:cNvSpPr/>
          <p:nvPr userDrawn="1"/>
        </p:nvSpPr>
        <p:spPr>
          <a:xfrm>
            <a:off x="14219161" y="1823303"/>
            <a:ext cx="1181100" cy="596900"/>
          </a:xfrm>
          <a:prstGeom prst="rect">
            <a:avLst/>
          </a:prstGeom>
          <a:gradFill>
            <a:gsLst>
              <a:gs pos="100000">
                <a:schemeClr val="accent4"/>
              </a:gs>
              <a:gs pos="50000">
                <a:schemeClr val="accent3">
                  <a:alpha val="50000"/>
                </a:schemeClr>
              </a:gs>
              <a:gs pos="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985243F-FB47-4269-A9ED-F3B32B7FCB8C}"/>
              </a:ext>
            </a:extLst>
          </p:cNvPr>
          <p:cNvSpPr/>
          <p:nvPr userDrawn="1"/>
        </p:nvSpPr>
        <p:spPr>
          <a:xfrm>
            <a:off x="15525447" y="1823303"/>
            <a:ext cx="1181100" cy="596900"/>
          </a:xfrm>
          <a:prstGeom prst="rect">
            <a:avLst/>
          </a:prstGeom>
          <a:gradFill>
            <a:gsLst>
              <a:gs pos="100000">
                <a:schemeClr val="accent5"/>
              </a:gs>
              <a:gs pos="50000">
                <a:schemeClr val="accent4">
                  <a:alpha val="50000"/>
                </a:schemeClr>
              </a:gs>
              <a:gs pos="0">
                <a:schemeClr val="accent3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6BB7FE9-32D5-469B-932A-C993D32C66CC}"/>
              </a:ext>
            </a:extLst>
          </p:cNvPr>
          <p:cNvSpPr/>
          <p:nvPr userDrawn="1"/>
        </p:nvSpPr>
        <p:spPr>
          <a:xfrm>
            <a:off x="16831733" y="1823303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0">
                <a:schemeClr val="accent5">
                  <a:alpha val="50000"/>
                </a:schemeClr>
              </a:gs>
              <a:gs pos="0">
                <a:schemeClr val="accent4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58CFEB-D802-4A8D-9337-BB6F3BB34FEC}"/>
              </a:ext>
            </a:extLst>
          </p:cNvPr>
          <p:cNvSpPr/>
          <p:nvPr userDrawn="1"/>
        </p:nvSpPr>
        <p:spPr>
          <a:xfrm>
            <a:off x="18138019" y="1823303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66000">
                <a:schemeClr val="accent6">
                  <a:alpha val="50000"/>
                </a:schemeClr>
              </a:gs>
              <a:gs pos="33000">
                <a:schemeClr val="accent5">
                  <a:alpha val="50000"/>
                </a:schemeClr>
              </a:gs>
              <a:gs pos="0">
                <a:schemeClr val="accent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3774205-3920-478A-A839-74D594EDCACE}"/>
              </a:ext>
            </a:extLst>
          </p:cNvPr>
          <p:cNvSpPr/>
          <p:nvPr userDrawn="1"/>
        </p:nvSpPr>
        <p:spPr>
          <a:xfrm>
            <a:off x="19444305" y="1823303"/>
            <a:ext cx="1181100" cy="5969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26DFFC0-F563-4181-8C07-01721106AFAE}"/>
              </a:ext>
            </a:extLst>
          </p:cNvPr>
          <p:cNvSpPr/>
          <p:nvPr userDrawn="1"/>
        </p:nvSpPr>
        <p:spPr>
          <a:xfrm>
            <a:off x="12912875" y="2651183"/>
            <a:ext cx="1181100" cy="596900"/>
          </a:xfrm>
          <a:prstGeom prst="rect">
            <a:avLst/>
          </a:prstGeom>
          <a:gradFill>
            <a:gsLst>
              <a:gs pos="100000">
                <a:schemeClr val="accent3"/>
              </a:gs>
              <a:gs pos="50000">
                <a:srgbClr val="E6568E">
                  <a:alpha val="50000"/>
                </a:srgbClr>
              </a:gs>
              <a:gs pos="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A577136-6AB9-4E86-A4D2-D8B4C2B2EA0D}"/>
              </a:ext>
            </a:extLst>
          </p:cNvPr>
          <p:cNvSpPr/>
          <p:nvPr userDrawn="1"/>
        </p:nvSpPr>
        <p:spPr>
          <a:xfrm>
            <a:off x="14219161" y="2651183"/>
            <a:ext cx="1181100" cy="596900"/>
          </a:xfrm>
          <a:prstGeom prst="rect">
            <a:avLst/>
          </a:prstGeom>
          <a:gradFill>
            <a:gsLst>
              <a:gs pos="100000">
                <a:schemeClr val="accent4"/>
              </a:gs>
              <a:gs pos="50000">
                <a:schemeClr val="accent3">
                  <a:alpha val="50000"/>
                </a:schemeClr>
              </a:gs>
              <a:gs pos="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CB500D4-E411-40A1-AD2F-4DAE4151AC56}"/>
              </a:ext>
            </a:extLst>
          </p:cNvPr>
          <p:cNvSpPr/>
          <p:nvPr userDrawn="1"/>
        </p:nvSpPr>
        <p:spPr>
          <a:xfrm>
            <a:off x="15525447" y="2651183"/>
            <a:ext cx="1181100" cy="596900"/>
          </a:xfrm>
          <a:prstGeom prst="rect">
            <a:avLst/>
          </a:prstGeom>
          <a:gradFill>
            <a:gsLst>
              <a:gs pos="100000">
                <a:schemeClr val="accent5"/>
              </a:gs>
              <a:gs pos="50000">
                <a:schemeClr val="accent4">
                  <a:alpha val="50000"/>
                </a:schemeClr>
              </a:gs>
              <a:gs pos="0">
                <a:schemeClr val="accent3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856A43F-8D50-4A13-87DA-64335E0F3B01}"/>
              </a:ext>
            </a:extLst>
          </p:cNvPr>
          <p:cNvSpPr/>
          <p:nvPr userDrawn="1"/>
        </p:nvSpPr>
        <p:spPr>
          <a:xfrm>
            <a:off x="16831733" y="2651183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0">
                <a:schemeClr val="accent5">
                  <a:alpha val="50000"/>
                </a:schemeClr>
              </a:gs>
              <a:gs pos="0">
                <a:schemeClr val="accent4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22D757-33D8-42B8-AED0-6EDE96421782}"/>
              </a:ext>
            </a:extLst>
          </p:cNvPr>
          <p:cNvSpPr/>
          <p:nvPr userDrawn="1"/>
        </p:nvSpPr>
        <p:spPr>
          <a:xfrm>
            <a:off x="18138019" y="2651183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5E1AC82-66B9-48C7-913D-629802895916}"/>
              </a:ext>
            </a:extLst>
          </p:cNvPr>
          <p:cNvSpPr/>
          <p:nvPr userDrawn="1"/>
        </p:nvSpPr>
        <p:spPr>
          <a:xfrm>
            <a:off x="19444305" y="2651183"/>
            <a:ext cx="1181100" cy="5969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D219B66-3190-49FD-BA76-7D7F39D85803}"/>
              </a:ext>
            </a:extLst>
          </p:cNvPr>
          <p:cNvSpPr/>
          <p:nvPr userDrawn="1"/>
        </p:nvSpPr>
        <p:spPr>
          <a:xfrm>
            <a:off x="12912875" y="3458579"/>
            <a:ext cx="1181100" cy="596900"/>
          </a:xfrm>
          <a:prstGeom prst="rect">
            <a:avLst/>
          </a:prstGeom>
          <a:gradFill>
            <a:gsLst>
              <a:gs pos="100000">
                <a:schemeClr val="accent3"/>
              </a:gs>
              <a:gs pos="50000">
                <a:srgbClr val="E6568E">
                  <a:alpha val="50000"/>
                </a:srgbClr>
              </a:gs>
              <a:gs pos="0">
                <a:schemeClr val="accent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93A28A0-83C8-4F49-9C64-5EFE5E053CD7}"/>
              </a:ext>
            </a:extLst>
          </p:cNvPr>
          <p:cNvSpPr/>
          <p:nvPr userDrawn="1"/>
        </p:nvSpPr>
        <p:spPr>
          <a:xfrm>
            <a:off x="14219161" y="3458579"/>
            <a:ext cx="1181100" cy="596900"/>
          </a:xfrm>
          <a:prstGeom prst="rect">
            <a:avLst/>
          </a:prstGeom>
          <a:gradFill>
            <a:gsLst>
              <a:gs pos="100000">
                <a:schemeClr val="accent4"/>
              </a:gs>
              <a:gs pos="50000">
                <a:schemeClr val="accent3">
                  <a:alpha val="50000"/>
                </a:schemeClr>
              </a:gs>
              <a:gs pos="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EE218E6-34CB-4004-B1E8-91E94D288CBF}"/>
              </a:ext>
            </a:extLst>
          </p:cNvPr>
          <p:cNvSpPr/>
          <p:nvPr userDrawn="1"/>
        </p:nvSpPr>
        <p:spPr>
          <a:xfrm>
            <a:off x="15525447" y="3458579"/>
            <a:ext cx="1181100" cy="596900"/>
          </a:xfrm>
          <a:prstGeom prst="rect">
            <a:avLst/>
          </a:prstGeom>
          <a:gradFill>
            <a:gsLst>
              <a:gs pos="100000">
                <a:schemeClr val="accent5"/>
              </a:gs>
              <a:gs pos="50000">
                <a:schemeClr val="accent4">
                  <a:alpha val="50000"/>
                </a:schemeClr>
              </a:gs>
              <a:gs pos="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36FDB4B-0938-4DA4-8897-EE4470147B14}"/>
              </a:ext>
            </a:extLst>
          </p:cNvPr>
          <p:cNvSpPr/>
          <p:nvPr userDrawn="1"/>
        </p:nvSpPr>
        <p:spPr>
          <a:xfrm>
            <a:off x="16831733" y="3458579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0">
                <a:schemeClr val="accent5">
                  <a:alpha val="50000"/>
                </a:schemeClr>
              </a:gs>
              <a:gs pos="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0794D18-B750-4932-A08F-BB9A81E68964}"/>
              </a:ext>
            </a:extLst>
          </p:cNvPr>
          <p:cNvSpPr/>
          <p:nvPr userDrawn="1"/>
        </p:nvSpPr>
        <p:spPr>
          <a:xfrm>
            <a:off x="18138019" y="3458579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C0664A5-9B41-42FD-9F61-83E778CF0B29}"/>
              </a:ext>
            </a:extLst>
          </p:cNvPr>
          <p:cNvSpPr/>
          <p:nvPr userDrawn="1"/>
        </p:nvSpPr>
        <p:spPr>
          <a:xfrm>
            <a:off x="19444305" y="3458579"/>
            <a:ext cx="1181100" cy="5969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F3B59F7-D274-4052-9639-CC7DCC1A66A8}"/>
              </a:ext>
            </a:extLst>
          </p:cNvPr>
          <p:cNvSpPr/>
          <p:nvPr userDrawn="1"/>
        </p:nvSpPr>
        <p:spPr>
          <a:xfrm>
            <a:off x="12912875" y="4265975"/>
            <a:ext cx="1181100" cy="596900"/>
          </a:xfrm>
          <a:prstGeom prst="rect">
            <a:avLst/>
          </a:prstGeom>
          <a:gradFill>
            <a:gsLst>
              <a:gs pos="100000">
                <a:schemeClr val="accent3"/>
              </a:gs>
              <a:gs pos="50000">
                <a:srgbClr val="E6568E">
                  <a:alpha val="50000"/>
                </a:srgbClr>
              </a:gs>
              <a:gs pos="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20B0DF4-FAEF-4ECA-BCA6-0328C809DA6D}"/>
              </a:ext>
            </a:extLst>
          </p:cNvPr>
          <p:cNvSpPr/>
          <p:nvPr userDrawn="1"/>
        </p:nvSpPr>
        <p:spPr>
          <a:xfrm>
            <a:off x="14219161" y="4265975"/>
            <a:ext cx="1181100" cy="596900"/>
          </a:xfrm>
          <a:prstGeom prst="rect">
            <a:avLst/>
          </a:prstGeom>
          <a:gradFill>
            <a:gsLst>
              <a:gs pos="100000">
                <a:schemeClr val="accent4"/>
              </a:gs>
              <a:gs pos="50000">
                <a:schemeClr val="accent3">
                  <a:alpha val="50000"/>
                </a:schemeClr>
              </a:gs>
              <a:gs pos="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B37811D-EB6C-492D-A9F5-827F54AF4462}"/>
              </a:ext>
            </a:extLst>
          </p:cNvPr>
          <p:cNvSpPr/>
          <p:nvPr userDrawn="1"/>
        </p:nvSpPr>
        <p:spPr>
          <a:xfrm>
            <a:off x="15525447" y="4265975"/>
            <a:ext cx="1181100" cy="596900"/>
          </a:xfrm>
          <a:prstGeom prst="rect">
            <a:avLst/>
          </a:prstGeom>
          <a:gradFill>
            <a:gsLst>
              <a:gs pos="100000">
                <a:schemeClr val="accent5"/>
              </a:gs>
              <a:gs pos="50000">
                <a:schemeClr val="accent4">
                  <a:alpha val="50000"/>
                </a:schemeClr>
              </a:gs>
              <a:gs pos="0">
                <a:schemeClr val="accent3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B1C1A88-A855-46EF-9F27-64F7D9F0BA38}"/>
              </a:ext>
            </a:extLst>
          </p:cNvPr>
          <p:cNvSpPr/>
          <p:nvPr userDrawn="1"/>
        </p:nvSpPr>
        <p:spPr>
          <a:xfrm>
            <a:off x="16831733" y="4265975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0">
                <a:schemeClr val="accent5">
                  <a:alpha val="50000"/>
                </a:schemeClr>
              </a:gs>
              <a:gs pos="0">
                <a:schemeClr val="accent4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BD3782A-822A-4B25-B42A-506EE2D52AB9}"/>
              </a:ext>
            </a:extLst>
          </p:cNvPr>
          <p:cNvSpPr/>
          <p:nvPr userDrawn="1"/>
        </p:nvSpPr>
        <p:spPr>
          <a:xfrm>
            <a:off x="18132880" y="4265975"/>
            <a:ext cx="1181100" cy="5969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3B2F6AC-3BEA-44EF-A964-89836A9FA730}"/>
              </a:ext>
            </a:extLst>
          </p:cNvPr>
          <p:cNvSpPr/>
          <p:nvPr userDrawn="1"/>
        </p:nvSpPr>
        <p:spPr>
          <a:xfrm>
            <a:off x="19444305" y="4265975"/>
            <a:ext cx="1181100" cy="5969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45029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01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26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01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2FCD7B-4632-432C-AE09-A03957113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2162750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FAULT -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02EB8-4CBB-4C97-AC85-6BAEE43B152F}"/>
              </a:ext>
            </a:extLst>
          </p:cNvPr>
          <p:cNvSpPr/>
          <p:nvPr userDrawn="1"/>
        </p:nvSpPr>
        <p:spPr>
          <a:xfrm rot="10800000" flipH="1" flipV="1">
            <a:off x="0" y="-1"/>
            <a:ext cx="12192000" cy="431801"/>
          </a:xfrm>
          <a:prstGeom prst="roundRect">
            <a:avLst>
              <a:gd name="adj" fmla="val 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2FCD7B-4632-432C-AE09-A03957113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2050252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01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47E30C-C464-44C9-84B9-C651C1BC1DF9}"/>
              </a:ext>
            </a:extLst>
          </p:cNvPr>
          <p:cNvSpPr/>
          <p:nvPr userDrawn="1"/>
        </p:nvSpPr>
        <p:spPr>
          <a:xfrm rot="10800000" flipH="1" flipV="1">
            <a:off x="0" y="6426198"/>
            <a:ext cx="12192000" cy="431801"/>
          </a:xfrm>
          <a:prstGeom prst="roundRect">
            <a:avLst>
              <a:gd name="adj" fmla="val 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694606-ABEA-4095-8D53-FF83E07C48AB}"/>
              </a:ext>
            </a:extLst>
          </p:cNvPr>
          <p:cNvSpPr/>
          <p:nvPr userDrawn="1"/>
        </p:nvSpPr>
        <p:spPr>
          <a:xfrm rot="10800000" flipH="1" flipV="1">
            <a:off x="0" y="-1"/>
            <a:ext cx="12192000" cy="431801"/>
          </a:xfrm>
          <a:prstGeom prst="roundRect">
            <a:avLst>
              <a:gd name="adj" fmla="val 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5D7004-F5FA-4A63-BC13-01C888C4B4C4}"/>
              </a:ext>
            </a:extLst>
          </p:cNvPr>
          <p:cNvSpPr txBox="1"/>
          <p:nvPr userDrawn="1"/>
        </p:nvSpPr>
        <p:spPr>
          <a:xfrm>
            <a:off x="5702300" y="6210754"/>
            <a:ext cx="557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bg1">
                    <a:lumMod val="75000"/>
                  </a:schemeClr>
                </a:solidFill>
                <a:latin typeface="+mn-lt"/>
                <a:ea typeface="Roboto Thin" pitchFamily="2" charset="0"/>
              </a:rPr>
              <a:t>www.company.com</a:t>
            </a:r>
            <a:endParaRPr lang="uk-UA" sz="2400">
              <a:solidFill>
                <a:schemeClr val="bg1">
                  <a:lumMod val="75000"/>
                </a:schemeClr>
              </a:solidFill>
              <a:latin typeface="+mn-lt"/>
              <a:ea typeface="Roboto Thin" pitchFamily="2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3C9C03B-2E3C-47D9-845E-A2FC81AEC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1834053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189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1644BE-9EF6-4F34-8C65-8690D68785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10363200" cy="5029200"/>
          </a:xfrm>
          <a:prstGeom prst="roundRect">
            <a:avLst>
              <a:gd name="adj" fmla="val 2021"/>
            </a:avLst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15914F-FDB1-440C-9E18-D27D5868B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1935724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10363200" cy="4013200"/>
          </a:xfrm>
          <a:prstGeom prst="roundRect">
            <a:avLst>
              <a:gd name="adj" fmla="val 2426"/>
            </a:avLst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9DE83458-DC7C-4F50-8CDD-14D91D0DD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3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31326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01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2B4464-F622-4D59-B0EB-837A7D5692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8308258" cy="5029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B5DA946-38B7-47EF-BA99-1AF368615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507679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01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2B4464-F622-4D59-B0EB-837A7D5692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69342" y="914400"/>
            <a:ext cx="8308258" cy="5029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ED6D72D2-9BCC-45A6-A342-781349144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2285625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5999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B9D0DDD-5F06-4A50-8692-CADC5FD00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1273283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1" y="0"/>
            <a:ext cx="6095999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003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MG-SLIDE OPT-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C1C4CB0-E103-4518-BF7B-6A1458F43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3444342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6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B2F39605-129A-48D8-8833-9A1C4446F5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414295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8000" y="0"/>
            <a:ext cx="4056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979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6000" y="0"/>
            <a:ext cx="4056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C8AEAFCC-E5E5-4450-A2D9-6267133D8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679659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CEA750A-677F-43CA-8A48-7AE6C2E658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56000" y="0"/>
            <a:ext cx="8136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515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56E0239-9422-4FA9-9150-3458629F0D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136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80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56E0239-9422-4FA9-9150-3458629F0D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4041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875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56E0239-9422-4FA9-9150-3458629F0D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7900" y="0"/>
            <a:ext cx="74041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463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01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8B5C77-6E87-4CF4-9817-CE6C928B7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9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3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01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8B5C77-6E87-4CF4-9817-CE6C928B7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9" cy="429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14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01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8B5C77-6E87-4CF4-9817-CE6C928B7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429000"/>
            <a:ext cx="12191999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37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01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F1E531-B369-48BB-9BCA-0AF303B91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904B0A5-4D0D-4B3C-81C6-D2A780190B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21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01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F1E531-B369-48BB-9BCA-0AF303B91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904B0A5-4D0D-4B3C-81C6-D2A780190B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77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01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F1E531-B369-48BB-9BCA-0AF303B91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8836085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904B0A5-4D0D-4B3C-81C6-D2A780190B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36085" y="3429000"/>
            <a:ext cx="3355915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06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01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EB6E739-39F9-4E42-B265-0E28996ABE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3355915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2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01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38A9B6-0CC9-46A8-8325-AC97DD01FA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7027200" cy="50292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E614D36E-ECF9-42A6-B627-4D2F56572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267715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01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38A9B6-0CC9-46A8-8325-AC97DD01FA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0400" y="914400"/>
            <a:ext cx="7027200" cy="50292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A15DD993-0F59-40B2-8E5D-FE7EF97F6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2280311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01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A15DD993-0F59-40B2-8E5D-FE7EF97F6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C46AC66E-831B-481E-9DCA-6F38FC2799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914400"/>
            <a:ext cx="5181600" cy="50292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09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 option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F3A2F40-EC73-4B00-9925-A5C91233C4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41880" y="1593427"/>
            <a:ext cx="1679787" cy="362627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9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01 -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F1AB134-5D41-4117-B99A-536237A54A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6800" y="2025000"/>
            <a:ext cx="6052800" cy="2808000"/>
          </a:xfrm>
          <a:prstGeom prst="rect">
            <a:avLst/>
          </a:prstGeom>
          <a:solidFill>
            <a:schemeClr val="accent1"/>
          </a:solidFill>
          <a:scene3d>
            <a:camera prst="perspectiveLeft" fov="1800000">
              <a:rot lat="0" lon="1800000" rev="0"/>
            </a:camera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1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F3A2F40-EC73-4B00-9925-A5C91233C4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3440" y="2143760"/>
            <a:ext cx="5571067" cy="25908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36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F3A2F40-EC73-4B00-9925-A5C91233C4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50907" y="1593427"/>
            <a:ext cx="1679787" cy="3626273"/>
          </a:xfrm>
          <a:prstGeom prst="rect">
            <a:avLst/>
          </a:prstGeom>
          <a:solidFill>
            <a:schemeClr val="accent1"/>
          </a:solidFill>
          <a:scene3d>
            <a:camera prst="perspectiveRight"/>
            <a:lightRig rig="threePt" dir="t"/>
          </a:scene3d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24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F3A2F40-EC73-4B00-9925-A5C91233C4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56107" y="1593427"/>
            <a:ext cx="1679787" cy="362627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079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F3A2F40-EC73-4B00-9925-A5C91233C4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48441" y="1593427"/>
            <a:ext cx="1679787" cy="3626273"/>
          </a:xfrm>
          <a:prstGeom prst="rect">
            <a:avLst/>
          </a:prstGeom>
          <a:solidFill>
            <a:schemeClr val="accent1"/>
          </a:solidFill>
          <a:scene3d>
            <a:camera prst="perspectiveLeft"/>
            <a:lightRig rig="threePt" dir="t"/>
          </a:scene3d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69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1555F-A749-4DD4-A2C9-97141F2B95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0280000">
            <a:off x="2973600" y="1454400"/>
            <a:ext cx="1464000" cy="3806400"/>
          </a:xfrm>
          <a:prstGeom prst="roundRect">
            <a:avLst>
              <a:gd name="adj" fmla="val 4833"/>
            </a:avLst>
          </a:prstGeom>
          <a:ln>
            <a:noFill/>
          </a:ln>
          <a:scene3d>
            <a:camera prst="perspectiveHeroicExtremeRightFacing" fov="4800000">
              <a:rot lat="449632" lon="20136784" rev="23999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605473E-2685-4DD2-B159-832979DD7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76800" y="2119200"/>
            <a:ext cx="1383792" cy="247396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148B9DC-A940-406F-8289-9160A7A1D2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93600" y="2119200"/>
            <a:ext cx="1383792" cy="247396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58BAED62-30A9-452C-B3E4-5A4C68AFA1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1600" y="1924800"/>
            <a:ext cx="1615440" cy="287731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3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1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57320" y="2875184"/>
            <a:ext cx="2621280" cy="4701273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970540" y="2875184"/>
            <a:ext cx="2621280" cy="4701273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uk-UA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424928" y="2468880"/>
            <a:ext cx="3072384" cy="5437632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24522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B33D3-7FC6-4DC2-95EB-12F4AD78C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560000">
            <a:off x="6746400" y="861600"/>
            <a:ext cx="2076000" cy="43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A503DBF-31C9-46D2-A64C-C4773F4401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560000">
            <a:off x="10056879" y="-286059"/>
            <a:ext cx="2076000" cy="43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9F14B78-D072-4B88-9606-DAB6CF6525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1560000">
            <a:off x="7970110" y="3972324"/>
            <a:ext cx="2076000" cy="43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2133701-B06D-438C-AF1A-FD2E103A9D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1560000">
            <a:off x="10835229" y="3724358"/>
            <a:ext cx="2076000" cy="43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F3A2F40-EC73-4B00-9925-A5C91233C4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59200" y="1480800"/>
            <a:ext cx="1588800" cy="34272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AA2FCE-A6A5-40C5-9FC5-A8F862ED5D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22400" y="1480800"/>
            <a:ext cx="1588800" cy="34272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EE707F1-1BDF-437A-A38C-27FC7F3943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5600" y="1480800"/>
            <a:ext cx="1588800" cy="34272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51DB854-9C07-4915-8532-69CA230926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800" y="1480800"/>
            <a:ext cx="1588800" cy="34272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6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 option 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F3A2F40-EC73-4B00-9925-A5C91233C4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59200" y="1651000"/>
            <a:ext cx="1588800" cy="34272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AA2FCE-A6A5-40C5-9FC5-A8F862ED5D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22400" y="1651000"/>
            <a:ext cx="1588800" cy="34272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EE707F1-1BDF-437A-A38C-27FC7F3943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5600" y="1651000"/>
            <a:ext cx="1588800" cy="34272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51DB854-9C07-4915-8532-69CA230926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800" y="1651000"/>
            <a:ext cx="1588800" cy="34272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75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2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C1076E93-A81C-48AD-A313-F9508C334F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37360" y="1999488"/>
            <a:ext cx="2487168" cy="332232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99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1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EF940-579A-4520-8BE8-9369519316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8400" y="1361440"/>
            <a:ext cx="3134783" cy="41656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2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8D99A39A-AA1D-4BDE-98F1-B3A30A1DAF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37300" y="1828800"/>
            <a:ext cx="4025900" cy="30099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1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2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870192" y="932688"/>
            <a:ext cx="6644640" cy="4980432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244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2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 rot="1800000">
            <a:off x="3547872" y="-4718304"/>
            <a:ext cx="9796272" cy="7418832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1111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2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A3DE550-6E56-4588-A5FD-D80A056A9D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94984" y="1612865"/>
            <a:ext cx="5456916" cy="337823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0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3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59725EF-3921-4A02-B0D1-A587E3AF6F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3215" y="2270725"/>
            <a:ext cx="3523827" cy="216967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6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2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C13FD29A-8BBA-4425-88CD-DF5868D56B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00820" y="1370661"/>
            <a:ext cx="5959024" cy="367662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49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2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59725EF-3921-4A02-B0D1-A587E3AF6F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20932" y="2061668"/>
            <a:ext cx="4202896" cy="258778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50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1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5D560B-D2F9-4F71-BAEC-8B2E8D1C89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38901" y="1419226"/>
            <a:ext cx="4504267" cy="3466041"/>
          </a:xfrm>
          <a:custGeom>
            <a:avLst/>
            <a:gdLst>
              <a:gd name="connsiteX0" fmla="*/ 0 w 5918200"/>
              <a:gd name="connsiteY0" fmla="*/ 0 h 3916362"/>
              <a:gd name="connsiteX1" fmla="*/ 5918200 w 5918200"/>
              <a:gd name="connsiteY1" fmla="*/ 0 h 3916362"/>
              <a:gd name="connsiteX2" fmla="*/ 5918200 w 5918200"/>
              <a:gd name="connsiteY2" fmla="*/ 3916362 h 3916362"/>
              <a:gd name="connsiteX3" fmla="*/ 0 w 5918200"/>
              <a:gd name="connsiteY3" fmla="*/ 3916362 h 3916362"/>
              <a:gd name="connsiteX4" fmla="*/ 0 w 5918200"/>
              <a:gd name="connsiteY4" fmla="*/ 0 h 3916362"/>
              <a:gd name="connsiteX0" fmla="*/ 0 w 5918200"/>
              <a:gd name="connsiteY0" fmla="*/ 0 h 3916362"/>
              <a:gd name="connsiteX1" fmla="*/ 5918200 w 5918200"/>
              <a:gd name="connsiteY1" fmla="*/ 0 h 3916362"/>
              <a:gd name="connsiteX2" fmla="*/ 5911850 w 5918200"/>
              <a:gd name="connsiteY2" fmla="*/ 3833812 h 3916362"/>
              <a:gd name="connsiteX3" fmla="*/ 0 w 5918200"/>
              <a:gd name="connsiteY3" fmla="*/ 3916362 h 3916362"/>
              <a:gd name="connsiteX4" fmla="*/ 0 w 5918200"/>
              <a:gd name="connsiteY4" fmla="*/ 0 h 3916362"/>
              <a:gd name="connsiteX0" fmla="*/ 0 w 6750050"/>
              <a:gd name="connsiteY0" fmla="*/ 1250950 h 5167312"/>
              <a:gd name="connsiteX1" fmla="*/ 6750050 w 6750050"/>
              <a:gd name="connsiteY1" fmla="*/ 0 h 5167312"/>
              <a:gd name="connsiteX2" fmla="*/ 5911850 w 6750050"/>
              <a:gd name="connsiteY2" fmla="*/ 5084762 h 5167312"/>
              <a:gd name="connsiteX3" fmla="*/ 0 w 6750050"/>
              <a:gd name="connsiteY3" fmla="*/ 5167312 h 5167312"/>
              <a:gd name="connsiteX4" fmla="*/ 0 w 6750050"/>
              <a:gd name="connsiteY4" fmla="*/ 1250950 h 5167312"/>
              <a:gd name="connsiteX0" fmla="*/ 0 w 6750050"/>
              <a:gd name="connsiteY0" fmla="*/ 1250950 h 5167312"/>
              <a:gd name="connsiteX1" fmla="*/ 6750050 w 6750050"/>
              <a:gd name="connsiteY1" fmla="*/ 0 h 5167312"/>
              <a:gd name="connsiteX2" fmla="*/ 5911850 w 6750050"/>
              <a:gd name="connsiteY2" fmla="*/ 5084762 h 5167312"/>
              <a:gd name="connsiteX3" fmla="*/ 0 w 6750050"/>
              <a:gd name="connsiteY3" fmla="*/ 5167312 h 5167312"/>
              <a:gd name="connsiteX4" fmla="*/ 0 w 6750050"/>
              <a:gd name="connsiteY4" fmla="*/ 1250950 h 5167312"/>
              <a:gd name="connsiteX0" fmla="*/ 0 w 6750050"/>
              <a:gd name="connsiteY0" fmla="*/ 1250950 h 5167312"/>
              <a:gd name="connsiteX1" fmla="*/ 6750050 w 6750050"/>
              <a:gd name="connsiteY1" fmla="*/ 0 h 5167312"/>
              <a:gd name="connsiteX2" fmla="*/ 5911850 w 6750050"/>
              <a:gd name="connsiteY2" fmla="*/ 5084762 h 5167312"/>
              <a:gd name="connsiteX3" fmla="*/ 0 w 6750050"/>
              <a:gd name="connsiteY3" fmla="*/ 5167312 h 5167312"/>
              <a:gd name="connsiteX4" fmla="*/ 0 w 6750050"/>
              <a:gd name="connsiteY4" fmla="*/ 1250950 h 5167312"/>
              <a:gd name="connsiteX0" fmla="*/ 914400 w 6750050"/>
              <a:gd name="connsiteY0" fmla="*/ 749300 h 5167312"/>
              <a:gd name="connsiteX1" fmla="*/ 6750050 w 6750050"/>
              <a:gd name="connsiteY1" fmla="*/ 0 h 5167312"/>
              <a:gd name="connsiteX2" fmla="*/ 5911850 w 6750050"/>
              <a:gd name="connsiteY2" fmla="*/ 5084762 h 5167312"/>
              <a:gd name="connsiteX3" fmla="*/ 0 w 6750050"/>
              <a:gd name="connsiteY3" fmla="*/ 5167312 h 5167312"/>
              <a:gd name="connsiteX4" fmla="*/ 914400 w 6750050"/>
              <a:gd name="connsiteY4" fmla="*/ 749300 h 5167312"/>
              <a:gd name="connsiteX0" fmla="*/ 914400 w 6756400"/>
              <a:gd name="connsiteY0" fmla="*/ 781050 h 5199062"/>
              <a:gd name="connsiteX1" fmla="*/ 6756400 w 6756400"/>
              <a:gd name="connsiteY1" fmla="*/ 0 h 5199062"/>
              <a:gd name="connsiteX2" fmla="*/ 5911850 w 6756400"/>
              <a:gd name="connsiteY2" fmla="*/ 5116512 h 5199062"/>
              <a:gd name="connsiteX3" fmla="*/ 0 w 6756400"/>
              <a:gd name="connsiteY3" fmla="*/ 5199062 h 5199062"/>
              <a:gd name="connsiteX4" fmla="*/ 914400 w 6756400"/>
              <a:gd name="connsiteY4" fmla="*/ 781050 h 519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6400" h="5199062">
                <a:moveTo>
                  <a:pt x="914400" y="781050"/>
                </a:moveTo>
                <a:lnTo>
                  <a:pt x="6756400" y="0"/>
                </a:lnTo>
                <a:cubicBezTo>
                  <a:pt x="6557433" y="1392237"/>
                  <a:pt x="6129867" y="3838575"/>
                  <a:pt x="5911850" y="5116512"/>
                </a:cubicBezTo>
                <a:lnTo>
                  <a:pt x="0" y="5199062"/>
                </a:lnTo>
                <a:lnTo>
                  <a:pt x="914400" y="78105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 option 3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FD967-56A8-431B-A205-17DC0422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4808" y="2463800"/>
            <a:ext cx="3517900" cy="2180167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1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1DC65-F1F7-43D0-9848-2BDFBBE28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78922" y="2028576"/>
            <a:ext cx="3834157" cy="237616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9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2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6F508C4-99DD-4F3B-BD69-343717977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6000" y="1656000"/>
            <a:ext cx="4346448" cy="2487168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2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6F508C4-99DD-4F3B-BD69-343717977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879" y="1738469"/>
            <a:ext cx="4346448" cy="2487168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85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1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1DC65-F1F7-43D0-9848-2BDFBBE28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034" y="2087034"/>
            <a:ext cx="3953933" cy="225213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2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54CB6AF-2D11-466A-854D-D9FCE0A113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71675" y="2049404"/>
            <a:ext cx="2822575" cy="159232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E875F6D-EBF4-49B4-BF83-6FAAAA1561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93557" y="2049404"/>
            <a:ext cx="2822575" cy="159232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B4D78-79B6-4F4C-B409-C47AFC9500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24338" y="1658409"/>
            <a:ext cx="3743325" cy="211878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1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5C6EA-9DC7-4965-949E-CF14D2C854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33600" y="2067561"/>
            <a:ext cx="2270549" cy="2697903"/>
          </a:xfrm>
          <a:prstGeom prst="roundRect">
            <a:avLst>
              <a:gd name="adj" fmla="val 14877"/>
            </a:avLst>
          </a:prstGeom>
          <a:solidFill>
            <a:schemeClr val="accent1"/>
          </a:solidFill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8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1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5C6EA-9DC7-4965-949E-CF14D2C854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71558" y="2468034"/>
            <a:ext cx="1727663" cy="2015067"/>
          </a:xfrm>
          <a:prstGeom prst="roundRect">
            <a:avLst>
              <a:gd name="adj" fmla="val 14877"/>
            </a:avLst>
          </a:prstGeom>
          <a:solidFill>
            <a:schemeClr val="accent1"/>
          </a:solidFill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4C6A049-70BF-4E57-B30A-1B1BD8803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11718" y="2656840"/>
            <a:ext cx="1414058" cy="1688255"/>
          </a:xfrm>
          <a:prstGeom prst="roundRect">
            <a:avLst>
              <a:gd name="adj" fmla="val 16542"/>
            </a:avLst>
          </a:prstGeom>
          <a:solidFill>
            <a:schemeClr val="accent1"/>
          </a:solidFill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AF1054F-EE12-4246-A84C-F3DEC7330B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95135" y="2656840"/>
            <a:ext cx="1414058" cy="1688255"/>
          </a:xfrm>
          <a:prstGeom prst="roundRect">
            <a:avLst>
              <a:gd name="adj" fmla="val 16542"/>
            </a:avLst>
          </a:prstGeom>
          <a:solidFill>
            <a:schemeClr val="accent1"/>
          </a:solidFill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 option 1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59CEDF-23B2-41CD-A753-8733F5FBF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0300" y="1955800"/>
            <a:ext cx="6198785" cy="3363829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option 0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A3D589A9-0690-4D70-AC6B-7E02C9908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D032E74-E98C-4A65-8348-308DC5A573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9200" y="1600200"/>
            <a:ext cx="3657600" cy="3657600"/>
          </a:xfrm>
          <a:prstGeom prst="ellipse">
            <a:avLst/>
          </a:prstGeom>
          <a:ln w="38100">
            <a:noFill/>
          </a:ln>
          <a:effectLst/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option 1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3396000" cy="3336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DDCC9E0-60A8-460E-B271-38AA5BD31A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8000" y="914400"/>
            <a:ext cx="3396000" cy="3336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78D1A29-CD71-43A6-99D6-836B5EBFDE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81600" y="914400"/>
            <a:ext cx="3396000" cy="3336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1B3C81-37F1-45BE-8A36-6F5B92261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35054355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option 1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32D31ED-4C21-4996-B1F6-2801D562DE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57600" y="914400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71AC328-6CDC-43DA-B810-E2F4FA4B78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201" y="914400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BA56443-CF18-4C38-9575-5E1710AAB6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28799" y="914400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DE31C0E-ED7D-4FBC-B3FC-8850A7172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3721012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3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01E19A8-58F0-4680-BA37-243AA8D247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1"/>
            <a:ext cx="2520000" cy="2472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5F7524D-A316-4A4B-928A-66679129A8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3201" y="914401"/>
            <a:ext cx="2520000" cy="2472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F19A66A-71A3-45B9-B802-F3CD6C7889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201" y="3471599"/>
            <a:ext cx="2520000" cy="2472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34BF67E-4A08-4158-AB88-CA7B07B05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3471599"/>
            <a:ext cx="2520000" cy="2472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6E3EE0B-F4D7-4A15-858C-7B64D9236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38195096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4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B8E2D95-DBF1-4838-AC3D-96F341E8EC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2720" y="1688785"/>
            <a:ext cx="1633728" cy="163372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0CB9292-A56B-4AF1-9C57-80C7BB9D08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35552" y="1688785"/>
            <a:ext cx="1633728" cy="163372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EC904EB-B2A2-479C-9B2E-50DCB0CD5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20770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4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5D926C8-134F-4B4E-AFA6-422CF4396A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7933" y="2539400"/>
            <a:ext cx="1779800" cy="1779800"/>
          </a:xfrm>
          <a:prstGeom prst="ellipse">
            <a:avLst/>
          </a:prstGeom>
          <a:ln w="635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7A03C44-8D2E-4BFD-9CA2-776A82F3D0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4267" y="2539400"/>
            <a:ext cx="1779800" cy="1779800"/>
          </a:xfrm>
          <a:prstGeom prst="ellipse">
            <a:avLst/>
          </a:prstGeom>
          <a:ln w="635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4B1582B-7009-4058-8A5C-E13B6D7116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0600" y="2539400"/>
            <a:ext cx="1779800" cy="1779800"/>
          </a:xfrm>
          <a:prstGeom prst="ellipse">
            <a:avLst/>
          </a:prstGeom>
          <a:ln w="635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CE65DF2-591D-4F3E-B1AE-7D36BDC986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539400"/>
            <a:ext cx="1779800" cy="1779800"/>
          </a:xfrm>
          <a:prstGeom prst="ellipse">
            <a:avLst/>
          </a:prstGeom>
          <a:ln w="635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00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option 2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5F7524D-A316-4A4B-928A-66679129A8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3201" y="914401"/>
            <a:ext cx="2520000" cy="2472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F19A66A-71A3-45B9-B802-F3CD6C7889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201" y="3471599"/>
            <a:ext cx="2520000" cy="2472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34BF67E-4A08-4158-AB88-CA7B07B05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3471599"/>
            <a:ext cx="2520000" cy="2472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51E2876-E8C8-423C-9494-4CEF2FF3A9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28799" y="914401"/>
            <a:ext cx="2520000" cy="2472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BEA9705-624D-467C-AF97-F2C06F54CF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799" y="3471599"/>
            <a:ext cx="2520000" cy="2472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D52E7B9-C3A8-480E-B89A-1D9E52E70D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57600" y="914401"/>
            <a:ext cx="2520000" cy="2472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9362819E-B2B5-455B-AA2D-A8DAF1066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263466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3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399"/>
            <a:ext cx="1680000" cy="168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D6CAF51-6BDC-498B-A477-237F7A227F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94400" y="914399"/>
            <a:ext cx="1680000" cy="168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90441955-A97F-4CDA-9F8E-65C8BCEFD3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74400" y="914399"/>
            <a:ext cx="1680000" cy="168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34091CEE-A618-459D-8440-5B817743F9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594400"/>
            <a:ext cx="1680000" cy="168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A2A6811-5688-499E-AFFE-209FF0846F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94400" y="2594400"/>
            <a:ext cx="1680000" cy="168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6816AFA0-6B0E-411B-A44B-9433003B1E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4400" y="2594400"/>
            <a:ext cx="1680000" cy="168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33CACAB-EFD3-4423-A56F-67BF87122A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400" y="4274400"/>
            <a:ext cx="1680000" cy="168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454B9E96-3F41-4112-B2F2-7C91659C96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94400" y="4274400"/>
            <a:ext cx="1680000" cy="168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BC02999A-F922-4A21-97D6-ACA30F81B7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4400" y="4274400"/>
            <a:ext cx="1680000" cy="168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07ABEAF5-F661-4B13-AA84-91E5DCACEE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21830307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3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B359F9B-D09D-41FC-A8A3-34B1072163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7600" y="1244601"/>
            <a:ext cx="2093576" cy="151895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30340115-791E-436C-B1D2-4BA0EF313D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57600" y="3581401"/>
            <a:ext cx="2093576" cy="151895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7AFE5EF-FFAF-44D0-AE52-53409201E3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59225" y="3581401"/>
            <a:ext cx="2093576" cy="151895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9225" y="1244601"/>
            <a:ext cx="2093576" cy="151895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66796E9-17FF-4B7C-BBAB-43BCEA9CC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7295146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3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4F61D5AC-6B9A-4E76-9528-AC060A579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6454" y="1430453"/>
            <a:ext cx="1109547" cy="110954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182EF3E6-2533-4B75-8BBE-37A72D1F95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6454" y="2874227"/>
            <a:ext cx="1109547" cy="110954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9BDB5CE-3845-49A2-B1DD-B21BA2398B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6454" y="4318000"/>
            <a:ext cx="1109547" cy="110954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87177F30-49A0-43D7-9750-F6537569B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5053" y="1430453"/>
            <a:ext cx="1109547" cy="110954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4D7A181-BF2B-4E2C-8DC6-9E9F937894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5053" y="2874227"/>
            <a:ext cx="1109547" cy="110954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5656422B-2BD1-4349-AEF4-549C487EBA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85053" y="4318000"/>
            <a:ext cx="1109547" cy="110954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5BEF3CE-BE91-482E-9A1D-F323D666EC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83653" y="1430453"/>
            <a:ext cx="1109547" cy="110954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94CA472E-95A8-43F9-BA68-D9D29CFA58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83653" y="2874227"/>
            <a:ext cx="1109547" cy="110954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B76B9EDF-B9FA-4D55-9CD3-DC606A7628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83653" y="4318000"/>
            <a:ext cx="1109547" cy="110954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338378F8-9586-4B0C-A232-3B726BB5670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82253" y="1430453"/>
            <a:ext cx="1109547" cy="110954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DBAA4A7E-83F0-4DE1-8058-727D0D550AE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82253" y="2874227"/>
            <a:ext cx="1109547" cy="110954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2D3DF732-700F-4626-B6E5-D4FE7CA7F75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82253" y="4318000"/>
            <a:ext cx="1109547" cy="110954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4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DE22400-4DFB-4070-BD11-796979D445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1" y="3522134"/>
            <a:ext cx="1199847" cy="1199847"/>
          </a:xfrm>
          <a:prstGeom prst="ellipse">
            <a:avLst/>
          </a:prstGeom>
          <a:ln w="635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6B20438-F6EA-44E8-AE9B-E1D8927EDD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44153" y="3522134"/>
            <a:ext cx="1199847" cy="1199847"/>
          </a:xfrm>
          <a:prstGeom prst="ellipse">
            <a:avLst/>
          </a:prstGeom>
          <a:ln w="635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79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4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167C466-06CA-4316-837F-DE41C6D25B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30400" y="4754290"/>
            <a:ext cx="931200" cy="931200"/>
          </a:xfrm>
          <a:prstGeom prst="ellipse">
            <a:avLst/>
          </a:prstGeom>
          <a:ln w="635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EF702DF-314A-48F1-973E-85A0F00953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4754290"/>
            <a:ext cx="931200" cy="931200"/>
          </a:xfrm>
          <a:prstGeom prst="ellipse">
            <a:avLst/>
          </a:prstGeom>
          <a:ln w="635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498764A-68F6-42A7-8513-24CEA7D01C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16800" y="4754290"/>
            <a:ext cx="931200" cy="931200"/>
          </a:xfrm>
          <a:prstGeom prst="ellipse">
            <a:avLst/>
          </a:prstGeom>
          <a:ln w="635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0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5138399" cy="5029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2276A54-15F6-49F8-8236-5D53CB3035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39201" y="914400"/>
            <a:ext cx="5138399" cy="5029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499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1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0FCA33D-2064-4B79-A05B-33E02F45CC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6577781" cy="24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3F2EB52-6437-443D-83F2-470160C639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3471598"/>
            <a:ext cx="6577781" cy="247200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06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2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5D57908-4AFF-424F-A126-737853EA3F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2568000" cy="5029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9E22C849-BA60-407D-AF15-5F2874C1B4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28000" y="3452400"/>
            <a:ext cx="2570400" cy="2491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EA590BF-BEF4-4611-8EE4-786523DD51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28000" y="914400"/>
            <a:ext cx="2570400" cy="2491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44172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2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7030164-06EA-4D37-9C6D-49853C2FD3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3452400"/>
            <a:ext cx="7003200" cy="2491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00E378F-86E7-4993-B91B-1784EE997A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5600" y="914400"/>
            <a:ext cx="3312000" cy="502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EC91ED1-A8F9-42ED-8B48-4C35826597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399" y="914400"/>
            <a:ext cx="3487200" cy="2491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7B720D8-3A04-4E2B-8D9E-02FDA88BF5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52000" y="914400"/>
            <a:ext cx="3463200" cy="2491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6596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2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2DC44A5-0817-457C-9553-79307753C2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601" y="3452400"/>
            <a:ext cx="7848000" cy="2491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9F64A6-006D-4964-ADA8-191336165E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" y="3452400"/>
            <a:ext cx="2515200" cy="2491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E1F1C57-80A2-45AD-980A-D7B8D6595E8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399" y="914400"/>
            <a:ext cx="5308800" cy="2491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78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2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6195AC3-CE2F-4B7C-9152-7B81DB7FC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399" y="2456565"/>
            <a:ext cx="4216800" cy="24912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EAB607D-A34C-4A17-ACEF-CD3480C6BB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79199" y="914400"/>
            <a:ext cx="6098400" cy="403336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BB50CE9-A1AB-4ED4-8678-11C119D84D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399" y="914400"/>
            <a:ext cx="2097600" cy="14712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9B87A15-EFFB-4AFD-B17A-2D9576F8DB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70799" y="914400"/>
            <a:ext cx="2049600" cy="14712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65532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1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5138397" cy="2472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8CC71D8-1B64-4A1A-A2BC-928D2CD5DE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39201" y="3471597"/>
            <a:ext cx="5138399" cy="2472003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D389867-A538-4B05-B3E9-D87EEAE66B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9201" y="914400"/>
            <a:ext cx="5138399" cy="2472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2DC44A5-0817-457C-9553-79307753C2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3471598"/>
            <a:ext cx="5138397" cy="247200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0936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option 2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5F7524D-A316-4A4B-928A-66679129A8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3201" y="914401"/>
            <a:ext cx="2520000" cy="2472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F19A66A-71A3-45B9-B802-F3CD6C7889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201" y="3471599"/>
            <a:ext cx="2520000" cy="2472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34BF67E-4A08-4158-AB88-CA7B07B05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3471599"/>
            <a:ext cx="2520000" cy="2472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51E2876-E8C8-423C-9494-4CEF2FF3A9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28799" y="914401"/>
            <a:ext cx="2520000" cy="2472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BEA9705-624D-467C-AF97-F2C06F54CF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799" y="3471599"/>
            <a:ext cx="2520000" cy="2472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D52E7B9-C3A8-480E-B89A-1D9E52E70D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57600" y="914401"/>
            <a:ext cx="2520000" cy="2472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03183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11277600" cy="59436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6E5E6E-DD3D-4F05-B4F6-C317A8A5C5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4824"/>
            <a:ext cx="8585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ADD HERE YOUR TITLE</a:t>
            </a:r>
          </a:p>
        </p:txBody>
      </p:sp>
    </p:spTree>
    <p:extLst>
      <p:ext uri="{BB962C8B-B14F-4D97-AF65-F5344CB8AC3E}">
        <p14:creationId xmlns:p14="http://schemas.microsoft.com/office/powerpoint/2010/main" val="30784708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2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0" y="914400"/>
            <a:ext cx="2057400" cy="5029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9BEAD33-76BE-4CAF-B375-E999A680F8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9600" y="914400"/>
            <a:ext cx="2057400" cy="5029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C5AF0A1-D71D-4DD2-A802-8F21C1EDDD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20200" y="914400"/>
            <a:ext cx="2057400" cy="5029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2921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option 1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3396000" cy="3336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DDCC9E0-60A8-460E-B271-38AA5BD31A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8000" y="914400"/>
            <a:ext cx="3396000" cy="3336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78D1A29-CD71-43A6-99D6-836B5EBFDE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81600" y="914400"/>
            <a:ext cx="3396000" cy="3336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602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1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2742DDA-BD5D-4F67-A96E-7DB1DBD7D7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3396000" cy="5029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C2BEC9C-F7F4-45F2-BE52-C02716CCE4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8000" y="914400"/>
            <a:ext cx="3396000" cy="5029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AD3325F-8DD8-4D2F-B33D-278CDFB344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81600" y="914400"/>
            <a:ext cx="3396000" cy="5029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4067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1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2520000" cy="50292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32D31ED-4C21-4996-B1F6-2801D562DE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57600" y="914400"/>
            <a:ext cx="2520000" cy="50292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71AC328-6CDC-43DA-B810-E2F4FA4B78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201" y="914400"/>
            <a:ext cx="2520000" cy="50292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BA56443-CF18-4C38-9575-5E1710AAB6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28799" y="914400"/>
            <a:ext cx="2520000" cy="50292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53045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option 1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32D31ED-4C21-4996-B1F6-2801D562DE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57600" y="914400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71AC328-6CDC-43DA-B810-E2F4FA4B78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201" y="914400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BA56443-CF18-4C38-9575-5E1710AAB6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28799" y="914400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83343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 1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3396000" cy="24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DDCC9E0-60A8-460E-B271-38AA5BD31A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8000" y="914400"/>
            <a:ext cx="3396000" cy="24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78D1A29-CD71-43A6-99D6-836B5EBFDE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81600" y="914400"/>
            <a:ext cx="3396000" cy="24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5A66BDF-7867-487E-BD05-90820D1AE4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3471599"/>
            <a:ext cx="3396000" cy="24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505305E-90B1-4FC8-841C-CA5C48C9CA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98000" y="3471599"/>
            <a:ext cx="3396000" cy="24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CDA6529-604C-4B16-9E5D-87D4CD114D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81600" y="3471599"/>
            <a:ext cx="3396000" cy="24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536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76" Type="http://schemas.openxmlformats.org/officeDocument/2006/relationships/slideLayout" Target="../slideLayouts/slideLayout87.xml"/><Relationship Id="rId84" Type="http://schemas.openxmlformats.org/officeDocument/2006/relationships/slideLayout" Target="../slideLayouts/slideLayout95.xml"/><Relationship Id="rId89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87" Type="http://schemas.openxmlformats.org/officeDocument/2006/relationships/slideLayout" Target="../slideLayouts/slideLayout98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9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9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6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  <p:sldLayoutId id="2147483736" r:id="rId64"/>
    <p:sldLayoutId id="2147483737" r:id="rId65"/>
    <p:sldLayoutId id="2147483738" r:id="rId66"/>
    <p:sldLayoutId id="2147483739" r:id="rId67"/>
    <p:sldLayoutId id="2147483740" r:id="rId68"/>
    <p:sldLayoutId id="2147483741" r:id="rId69"/>
    <p:sldLayoutId id="2147483742" r:id="rId70"/>
    <p:sldLayoutId id="2147483743" r:id="rId71"/>
    <p:sldLayoutId id="2147483744" r:id="rId72"/>
    <p:sldLayoutId id="2147483745" r:id="rId73"/>
    <p:sldLayoutId id="2147483746" r:id="rId74"/>
    <p:sldLayoutId id="2147483747" r:id="rId75"/>
    <p:sldLayoutId id="2147483748" r:id="rId76"/>
    <p:sldLayoutId id="2147483749" r:id="rId77"/>
    <p:sldLayoutId id="2147483750" r:id="rId78"/>
    <p:sldLayoutId id="2147483751" r:id="rId79"/>
    <p:sldLayoutId id="2147483752" r:id="rId80"/>
    <p:sldLayoutId id="2147483753" r:id="rId81"/>
    <p:sldLayoutId id="2147483754" r:id="rId82"/>
    <p:sldLayoutId id="2147483755" r:id="rId83"/>
    <p:sldLayoutId id="2147483756" r:id="rId84"/>
    <p:sldLayoutId id="2147483757" r:id="rId85"/>
    <p:sldLayoutId id="2147483758" r:id="rId86"/>
    <p:sldLayoutId id="2147483759" r:id="rId87"/>
    <p:sldLayoutId id="2147483760" r:id="rId88"/>
    <p:sldLayoutId id="2147483761" r:id="rId89"/>
    <p:sldLayoutId id="2147483762" r:id="rId9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lasspoint.io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C89CBD"/>
            </a:gs>
            <a:gs pos="0">
              <a:srgbClr val="ED577A"/>
            </a:gs>
            <a:gs pos="100000">
              <a:srgbClr val="6463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307420-4020-4FF9-B206-C6BC9473E974}"/>
              </a:ext>
            </a:extLst>
          </p:cNvPr>
          <p:cNvSpPr txBox="1"/>
          <p:nvPr/>
        </p:nvSpPr>
        <p:spPr>
          <a:xfrm>
            <a:off x="1984743" y="3539285"/>
            <a:ext cx="8222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16600">
                <a:gradFill>
                  <a:gsLst>
                    <a:gs pos="100000">
                      <a:schemeClr val="accent6"/>
                    </a:gs>
                    <a:gs pos="80000">
                      <a:schemeClr val="accent5"/>
                    </a:gs>
                    <a:gs pos="60000">
                      <a:schemeClr val="accent4"/>
                    </a:gs>
                    <a:gs pos="40000">
                      <a:schemeClr val="accent3"/>
                    </a:gs>
                    <a:gs pos="20000">
                      <a:schemeClr val="accent2"/>
                    </a:gs>
                    <a:gs pos="1000">
                      <a:schemeClr val="accent1"/>
                    </a:gs>
                  </a:gsLst>
                  <a:lin ang="9000000" scaled="0"/>
                </a:gradFill>
                <a:latin typeface="+mj-lt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ClassPoint Whiteboard Background Examples</a:t>
            </a: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E70135C-7560-4DCC-8718-2B264B1E0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0" y="1663995"/>
            <a:ext cx="1270000" cy="127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03" y="6102661"/>
            <a:ext cx="1159993" cy="23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8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console table, furniture, table&#10;&#10;Description automatically generated">
            <a:extLst>
              <a:ext uri="{FF2B5EF4-FFF2-40B4-BE49-F238E27FC236}">
                <a16:creationId xmlns:a16="http://schemas.microsoft.com/office/drawing/2014/main" id="{6681EB2D-52FA-4970-B349-1E63D167F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7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22FFC16-00E6-400E-A1D7-0CE60ECD8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" y="983"/>
            <a:ext cx="12189580" cy="79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1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AE24953-9C49-42C4-B17A-29383994E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809"/>
            <a:ext cx="12192000" cy="68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">
            <a:extLst>
              <a:ext uri="{FF2B5EF4-FFF2-40B4-BE49-F238E27FC236}">
                <a16:creationId xmlns:a16="http://schemas.microsoft.com/office/drawing/2014/main" id="{42418373-8773-4C7A-BE5A-AC24DD58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" y="1099"/>
            <a:ext cx="12190790" cy="685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9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388E0C-A098-49C5-9116-33744DDE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" y="-2957"/>
            <a:ext cx="12190790" cy="68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21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117427F-104F-41A1-8A1B-E79F46222A3E}"/>
              </a:ext>
            </a:extLst>
          </p:cNvPr>
          <p:cNvGrpSpPr/>
          <p:nvPr/>
        </p:nvGrpSpPr>
        <p:grpSpPr>
          <a:xfrm>
            <a:off x="-1116" y="-1927"/>
            <a:ext cx="12092819" cy="7295443"/>
            <a:chOff x="-1116" y="-1927"/>
            <a:chExt cx="12092819" cy="7295443"/>
          </a:xfrm>
        </p:grpSpPr>
        <p:pic>
          <p:nvPicPr>
            <p:cNvPr id="2" name="Picture 2" descr="A picture containing text, screenshot, clipart&#10;&#10;Description automatically generated">
              <a:extLst>
                <a:ext uri="{FF2B5EF4-FFF2-40B4-BE49-F238E27FC236}">
                  <a16:creationId xmlns:a16="http://schemas.microsoft.com/office/drawing/2014/main" id="{D257252E-7FCB-4F9E-B7D9-A99528C9E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3170" y="-1927"/>
              <a:ext cx="9008533" cy="7291700"/>
            </a:xfrm>
            <a:prstGeom prst="rect">
              <a:avLst/>
            </a:prstGeom>
          </p:spPr>
        </p:pic>
        <p:pic>
          <p:nvPicPr>
            <p:cNvPr id="3" name="Picture 3" descr="A picture containing text, screenshot, clipart&#10;&#10;Description automatically generated">
              <a:extLst>
                <a:ext uri="{FF2B5EF4-FFF2-40B4-BE49-F238E27FC236}">
                  <a16:creationId xmlns:a16="http://schemas.microsoft.com/office/drawing/2014/main" id="{634698C1-83D3-465E-91B4-60E9E6525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53" t="-83" r="60162" b="166"/>
            <a:stretch/>
          </p:blipFill>
          <p:spPr>
            <a:xfrm flipH="1">
              <a:off x="1210" y="-498"/>
              <a:ext cx="3431463" cy="7279176"/>
            </a:xfrm>
            <a:prstGeom prst="rect">
              <a:avLst/>
            </a:prstGeom>
          </p:spPr>
        </p:pic>
        <p:pic>
          <p:nvPicPr>
            <p:cNvPr id="4" name="Picture 2" descr="A picture containing text, screenshot, clipart&#10;&#10;Description automatically generated">
              <a:extLst>
                <a:ext uri="{FF2B5EF4-FFF2-40B4-BE49-F238E27FC236}">
                  <a16:creationId xmlns:a16="http://schemas.microsoft.com/office/drawing/2014/main" id="{7DD43DB3-93AF-4A3D-9D0E-1C42AC99B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6843" b="32"/>
            <a:stretch/>
          </p:blipFill>
          <p:spPr>
            <a:xfrm>
              <a:off x="-1116" y="4119"/>
              <a:ext cx="284355" cy="7289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21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ED7F09-02BF-4E6D-9FD7-815829B6F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8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alendar&#10;&#10;Description automatically generated">
            <a:extLst>
              <a:ext uri="{FF2B5EF4-FFF2-40B4-BE49-F238E27FC236}">
                <a16:creationId xmlns:a16="http://schemas.microsoft.com/office/drawing/2014/main" id="{C1523B55-11AD-4317-B3FD-94FE4B72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" y="-5440"/>
            <a:ext cx="12186788" cy="65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5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465A9BA-2F51-4730-96D7-DDBCEA2ACDA8}"/>
              </a:ext>
            </a:extLst>
          </p:cNvPr>
          <p:cNvGrpSpPr/>
          <p:nvPr/>
        </p:nvGrpSpPr>
        <p:grpSpPr>
          <a:xfrm>
            <a:off x="390582" y="-1402"/>
            <a:ext cx="11703535" cy="6268996"/>
            <a:chOff x="184964" y="-13497"/>
            <a:chExt cx="11999868" cy="6589519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66DAAA10-E94B-4DBA-B9DD-4089CFF23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387" r="-916" b="18452"/>
            <a:stretch/>
          </p:blipFill>
          <p:spPr>
            <a:xfrm>
              <a:off x="184964" y="-13497"/>
              <a:ext cx="7181073" cy="6583628"/>
            </a:xfrm>
            <a:prstGeom prst="rect">
              <a:avLst/>
            </a:prstGeom>
          </p:spPr>
        </p:pic>
        <p:pic>
          <p:nvPicPr>
            <p:cNvPr id="3" name="Picture 2" descr="Table&#10;&#10;Description automatically generated">
              <a:extLst>
                <a:ext uri="{FF2B5EF4-FFF2-40B4-BE49-F238E27FC236}">
                  <a16:creationId xmlns:a16="http://schemas.microsoft.com/office/drawing/2014/main" id="{B05B6EB8-23A0-4B84-B231-987E6D6397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731" t="16424" r="3681" b="18424"/>
            <a:stretch/>
          </p:blipFill>
          <p:spPr>
            <a:xfrm>
              <a:off x="6450296" y="-6749"/>
              <a:ext cx="5734536" cy="6582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091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0363B8A3-056E-47B1-B692-2532848E8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" t="42505" r="2477" b="32578"/>
          <a:stretch/>
        </p:blipFill>
        <p:spPr>
          <a:xfrm>
            <a:off x="62709" y="2210632"/>
            <a:ext cx="12071189" cy="24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1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Diagram, venn diagram&#10;&#10;Description automatically generated">
            <a:extLst>
              <a:ext uri="{FF2B5EF4-FFF2-40B4-BE49-F238E27FC236}">
                <a16:creationId xmlns:a16="http://schemas.microsoft.com/office/drawing/2014/main" id="{33A2D99D-A493-4949-8954-95FBC201A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8" b="9760"/>
          <a:stretch/>
        </p:blipFill>
        <p:spPr>
          <a:xfrm>
            <a:off x="819500" y="428120"/>
            <a:ext cx="10549279" cy="60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6B79C7-A6D0-4EB1-BF04-60E752232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397036"/>
              </p:ext>
            </p:extLst>
          </p:nvPr>
        </p:nvGraphicFramePr>
        <p:xfrm>
          <a:off x="6047" y="6047"/>
          <a:ext cx="12184260" cy="6854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2130">
                  <a:extLst>
                    <a:ext uri="{9D8B030D-6E8A-4147-A177-3AD203B41FA5}">
                      <a16:colId xmlns:a16="http://schemas.microsoft.com/office/drawing/2014/main" val="248570863"/>
                    </a:ext>
                  </a:extLst>
                </a:gridCol>
                <a:gridCol w="6092130">
                  <a:extLst>
                    <a:ext uri="{9D8B030D-6E8A-4147-A177-3AD203B41FA5}">
                      <a16:colId xmlns:a16="http://schemas.microsoft.com/office/drawing/2014/main" val="2782665135"/>
                    </a:ext>
                  </a:extLst>
                </a:gridCol>
              </a:tblGrid>
              <a:tr h="14648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81025"/>
                  </a:ext>
                </a:extLst>
              </a:tr>
              <a:tr h="53899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711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22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E32940E-EB13-4FB6-B9AD-7DF0FAC004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7496106"/>
              </p:ext>
            </p:extLst>
          </p:nvPr>
        </p:nvGraphicFramePr>
        <p:xfrm>
          <a:off x="-29307" y="-21980"/>
          <a:ext cx="12250299" cy="7275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3433">
                  <a:extLst>
                    <a:ext uri="{9D8B030D-6E8A-4147-A177-3AD203B41FA5}">
                      <a16:colId xmlns:a16="http://schemas.microsoft.com/office/drawing/2014/main" val="3949628755"/>
                    </a:ext>
                  </a:extLst>
                </a:gridCol>
                <a:gridCol w="4083433">
                  <a:extLst>
                    <a:ext uri="{9D8B030D-6E8A-4147-A177-3AD203B41FA5}">
                      <a16:colId xmlns:a16="http://schemas.microsoft.com/office/drawing/2014/main" val="2511149600"/>
                    </a:ext>
                  </a:extLst>
                </a:gridCol>
                <a:gridCol w="4083433">
                  <a:extLst>
                    <a:ext uri="{9D8B030D-6E8A-4147-A177-3AD203B41FA5}">
                      <a16:colId xmlns:a16="http://schemas.microsoft.com/office/drawing/2014/main" val="2303931720"/>
                    </a:ext>
                  </a:extLst>
                </a:gridCol>
              </a:tblGrid>
              <a:tr h="99801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Cavolini"/>
                        </a:rPr>
                        <a:t>K</a:t>
                      </a:r>
                      <a:r>
                        <a:rPr lang="en-US" sz="2200" b="0">
                          <a:solidFill>
                            <a:schemeClr val="tx1"/>
                          </a:solidFill>
                          <a:latin typeface="Cavolini"/>
                        </a:rPr>
                        <a:t>now</a:t>
                      </a: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Cavolini"/>
                        </a:rPr>
                        <a:t>W</a:t>
                      </a:r>
                      <a:r>
                        <a:rPr lang="en-US" sz="2200" b="0">
                          <a:solidFill>
                            <a:schemeClr val="tx1"/>
                          </a:solidFill>
                          <a:latin typeface="Cavolini"/>
                        </a:rPr>
                        <a:t>ant to Know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Cavolini"/>
                        </a:rPr>
                        <a:t>L</a:t>
                      </a:r>
                      <a:r>
                        <a:rPr lang="en-US" sz="2200" b="0">
                          <a:solidFill>
                            <a:schemeClr val="tx1"/>
                          </a:solidFill>
                          <a:latin typeface="Cavolini"/>
                        </a:rPr>
                        <a:t>earned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419991"/>
                  </a:ext>
                </a:extLst>
              </a:tr>
              <a:tr h="62772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842673"/>
                  </a:ext>
                </a:extLst>
              </a:tr>
            </a:tbl>
          </a:graphicData>
        </a:graphic>
      </p:graphicFrame>
      <p:sp>
        <p:nvSpPr>
          <p:cNvPr id="11" name="Wave 10">
            <a:extLst>
              <a:ext uri="{FF2B5EF4-FFF2-40B4-BE49-F238E27FC236}">
                <a16:creationId xmlns:a16="http://schemas.microsoft.com/office/drawing/2014/main" id="{FB6D7F9D-87FA-460B-9CFC-9C7018B8891F}"/>
              </a:ext>
            </a:extLst>
          </p:cNvPr>
          <p:cNvSpPr/>
          <p:nvPr/>
        </p:nvSpPr>
        <p:spPr>
          <a:xfrm rot="21360000">
            <a:off x="718673" y="20735"/>
            <a:ext cx="2629910" cy="917097"/>
          </a:xfrm>
          <a:prstGeom prst="wav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ave 12">
            <a:extLst>
              <a:ext uri="{FF2B5EF4-FFF2-40B4-BE49-F238E27FC236}">
                <a16:creationId xmlns:a16="http://schemas.microsoft.com/office/drawing/2014/main" id="{9C9DF5F4-ACF0-4324-8425-0DB15B4AD486}"/>
              </a:ext>
            </a:extLst>
          </p:cNvPr>
          <p:cNvSpPr/>
          <p:nvPr/>
        </p:nvSpPr>
        <p:spPr>
          <a:xfrm rot="-300000">
            <a:off x="4778177" y="40965"/>
            <a:ext cx="2629910" cy="917097"/>
          </a:xfrm>
          <a:prstGeom prst="wav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80615791-0B9D-450B-BDDB-CAD8F08076C2}"/>
              </a:ext>
            </a:extLst>
          </p:cNvPr>
          <p:cNvSpPr/>
          <p:nvPr/>
        </p:nvSpPr>
        <p:spPr>
          <a:xfrm rot="-300000">
            <a:off x="8844424" y="40964"/>
            <a:ext cx="2629910" cy="917097"/>
          </a:xfrm>
          <a:prstGeom prst="wav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1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AB8F9D-9BBA-402B-94E0-9CFAF1752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5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51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9026768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ARAL LAYOUTS">
  <a:themeElements>
    <a:clrScheme name="VIVID - Color 03">
      <a:dk1>
        <a:srgbClr val="171C30"/>
      </a:dk1>
      <a:lt1>
        <a:srgbClr val="FFFFFF"/>
      </a:lt1>
      <a:dk2>
        <a:srgbClr val="858591"/>
      </a:dk2>
      <a:lt2>
        <a:srgbClr val="F2F2F5"/>
      </a:lt2>
      <a:accent1>
        <a:srgbClr val="66CCFF"/>
      </a:accent1>
      <a:accent2>
        <a:srgbClr val="67A8FF"/>
      </a:accent2>
      <a:accent3>
        <a:srgbClr val="6784FF"/>
      </a:accent3>
      <a:accent4>
        <a:srgbClr val="6E67FF"/>
      </a:accent4>
      <a:accent5>
        <a:srgbClr val="9267FF"/>
      </a:accent5>
      <a:accent6>
        <a:srgbClr val="B767FF"/>
      </a:accent6>
      <a:hlink>
        <a:srgbClr val="6E67FF"/>
      </a:hlink>
      <a:folHlink>
        <a:srgbClr val="B767FF"/>
      </a:folHlink>
    </a:clrScheme>
    <a:fontScheme name="Sourse Sans Pro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sq">
          <a:solidFill>
            <a:schemeClr val="accent4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9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Cavolini</vt:lpstr>
      <vt:lpstr>Source Sans Pro</vt:lpstr>
      <vt:lpstr>Source Sans Pro Black</vt:lpstr>
      <vt:lpstr>office theme</vt:lpstr>
      <vt:lpstr>GENARAL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Wanasek</dc:creator>
  <cp:lastModifiedBy>Sara Wanasek</cp:lastModifiedBy>
  <cp:revision>20</cp:revision>
  <dcterms:created xsi:type="dcterms:W3CDTF">2021-07-06T15:18:51Z</dcterms:created>
  <dcterms:modified xsi:type="dcterms:W3CDTF">2021-07-07T19:09:03Z</dcterms:modified>
</cp:coreProperties>
</file>