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ppt/tags/tag11.xml" ContentType="application/vnd.openxmlformats-officedocument.presentationml.tags+xml"/>
  <Override PartName="/ppt/notesSlides/notesSlide11.xml" ContentType="application/vnd.openxmlformats-officedocument.presentationml.notesSlide+xml"/>
  <Override PartName="/ppt/tags/tag12.xml" ContentType="application/vnd.openxmlformats-officedocument.presentationml.tags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6" r:id="rId1"/>
  </p:sldMasterIdLst>
  <p:notesMasterIdLst>
    <p:notesMasterId r:id="rId15"/>
  </p:notesMasterIdLst>
  <p:sldIdLst>
    <p:sldId id="256" r:id="rId2"/>
    <p:sldId id="313" r:id="rId3"/>
    <p:sldId id="263" r:id="rId4"/>
    <p:sldId id="266" r:id="rId5"/>
    <p:sldId id="321" r:id="rId6"/>
    <p:sldId id="271" r:id="rId7"/>
    <p:sldId id="282" r:id="rId8"/>
    <p:sldId id="322" r:id="rId9"/>
    <p:sldId id="317" r:id="rId10"/>
    <p:sldId id="315" r:id="rId11"/>
    <p:sldId id="316" r:id="rId12"/>
    <p:sldId id="318" r:id="rId13"/>
    <p:sldId id="319" r:id="rId14"/>
  </p:sldIdLst>
  <p:sldSz cx="9144000" cy="5143500" type="screen16x9"/>
  <p:notesSz cx="6858000" cy="9144000"/>
  <p:embeddedFontLst>
    <p:embeddedFont>
      <p:font typeface="Montserrat" panose="00000500000000000000" pitchFamily="2" charset="0"/>
      <p:regular r:id="rId16"/>
      <p:bold r:id="rId17"/>
      <p:italic r:id="rId18"/>
      <p:boldItalic r:id="rId19"/>
    </p:embeddedFont>
    <p:embeddedFont>
      <p:font typeface="Montserrat ExtraBold" panose="00000900000000000000" pitchFamily="2" charset="0"/>
      <p:bold r:id="rId20"/>
      <p:boldItalic r:id="rId21"/>
    </p:embeddedFont>
    <p:embeddedFont>
      <p:font typeface="Montserrat Medium" panose="00000600000000000000" pitchFamily="2" charset="0"/>
      <p:regular r:id="rId22"/>
      <p:bold r:id="rId23"/>
      <p:italic r:id="rId24"/>
      <p:boldItalic r:id="rId25"/>
    </p:embeddedFont>
    <p:embeddedFont>
      <p:font typeface="Open Sans" panose="020B0606030504020204" pitchFamily="34" charset="0"/>
      <p:regular r:id="rId26"/>
      <p:bold r:id="rId27"/>
      <p:italic r:id="rId28"/>
      <p:boldItalic r:id="rId29"/>
    </p:embeddedFont>
    <p:embeddedFont>
      <p:font typeface="Roboto" panose="02000000000000000000" pitchFamily="2" charset="0"/>
      <p:regular r:id="rId30"/>
      <p:bold r:id="rId31"/>
      <p:italic r:id="rId32"/>
      <p:boldItalic r:id="rId33"/>
    </p:embeddedFont>
  </p:embeddedFontLst>
  <p:custDataLst>
    <p:tags r:id="rId34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9A22031-A7F4-4944-8C59-37C9D7227609}">
  <a:tblStyle styleId="{19A22031-A7F4-4944-8C59-37C9D722760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26" y="1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21" Type="http://schemas.openxmlformats.org/officeDocument/2006/relationships/font" Target="fonts/font6.fntdata"/><Relationship Id="rId34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font" Target="fonts/font18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font" Target="fonts/font17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7" name="Google Shape;142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8" name="Google Shape;142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" name="Google Shape;2314;gb3666e64db_0_22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5" name="Google Shape;2315;gb3666e64db_0_22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415408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" name="Google Shape;2314;gb3666e64db_0_22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5" name="Google Shape;2315;gb3666e64db_0_22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042682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" name="Google Shape;2314;gb3666e64db_0_22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5" name="Google Shape;2315;gb3666e64db_0_22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638169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2" name="Google Shape;1752;gaeff95045a_0_141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3" name="Google Shape;1753;gaeff95045a_0_141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5" name="Google Shape;1835;gb3666e64db_0_7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6" name="Google Shape;1836;gb3666e64db_0_7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9" name="Google Shape;1829;gb3666e64db_0_7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0" name="Google Shape;1830;gb3666e64db_0_7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346761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4" name="Google Shape;1974;gb3666e64db_0_8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5" name="Google Shape;1975;gb3666e64db_0_8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" name="Google Shape;2314;gb3666e64db_0_22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5" name="Google Shape;2315;gb3666e64db_0_22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064362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" name="Google Shape;2314;gb3666e64db_0_22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5" name="Google Shape;2315;gb3666e64db_0_22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298594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" name="Google Shape;2314;gb3666e64db_0_22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5" name="Google Shape;2315;gb3666e64db_0_22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100053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" name="Google Shape;2314;gb3666e64db_0_22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5" name="Google Shape;2315;gb3666e64db_0_22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47750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65069" y="-81050"/>
            <a:ext cx="9393295" cy="5305584"/>
            <a:chOff x="-56357" y="-49562"/>
            <a:chExt cx="9393295" cy="5305584"/>
          </a:xfrm>
        </p:grpSpPr>
        <p:sp>
          <p:nvSpPr>
            <p:cNvPr id="10" name="Google Shape;10;p2"/>
            <p:cNvSpPr/>
            <p:nvPr/>
          </p:nvSpPr>
          <p:spPr>
            <a:xfrm>
              <a:off x="-56349" y="-49550"/>
              <a:ext cx="9357374" cy="5269376"/>
            </a:xfrm>
            <a:custGeom>
              <a:avLst/>
              <a:gdLst/>
              <a:ahLst/>
              <a:cxnLst/>
              <a:rect l="l" t="t" r="r" b="b"/>
              <a:pathLst>
                <a:path w="284960" h="189973" extrusionOk="0">
                  <a:moveTo>
                    <a:pt x="0" y="0"/>
                  </a:moveTo>
                  <a:lnTo>
                    <a:pt x="0" y="189972"/>
                  </a:lnTo>
                  <a:lnTo>
                    <a:pt x="284960" y="189972"/>
                  </a:lnTo>
                  <a:lnTo>
                    <a:pt x="284960" y="0"/>
                  </a:lnTo>
                  <a:close/>
                </a:path>
              </a:pathLst>
            </a:custGeom>
            <a:solidFill>
              <a:srgbClr val="ACA9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3613363" y="337454"/>
              <a:ext cx="5723576" cy="4918567"/>
            </a:xfrm>
            <a:custGeom>
              <a:avLst/>
              <a:gdLst/>
              <a:ahLst/>
              <a:cxnLst/>
              <a:rect l="l" t="t" r="r" b="b"/>
              <a:pathLst>
                <a:path w="179690" h="154417" extrusionOk="0">
                  <a:moveTo>
                    <a:pt x="176173" y="1"/>
                  </a:moveTo>
                  <a:cubicBezTo>
                    <a:pt x="172534" y="1"/>
                    <a:pt x="168757" y="2481"/>
                    <a:pt x="166589" y="5630"/>
                  </a:cubicBezTo>
                  <a:cubicBezTo>
                    <a:pt x="163671" y="9825"/>
                    <a:pt x="162577" y="14992"/>
                    <a:pt x="160176" y="19521"/>
                  </a:cubicBezTo>
                  <a:cubicBezTo>
                    <a:pt x="156589" y="26238"/>
                    <a:pt x="150388" y="31101"/>
                    <a:pt x="145282" y="36725"/>
                  </a:cubicBezTo>
                  <a:cubicBezTo>
                    <a:pt x="140175" y="42348"/>
                    <a:pt x="135859" y="49795"/>
                    <a:pt x="137440" y="57242"/>
                  </a:cubicBezTo>
                  <a:cubicBezTo>
                    <a:pt x="138807" y="63807"/>
                    <a:pt x="144340" y="68549"/>
                    <a:pt x="149081" y="73291"/>
                  </a:cubicBezTo>
                  <a:cubicBezTo>
                    <a:pt x="153823" y="78063"/>
                    <a:pt x="158352" y="84355"/>
                    <a:pt x="156954" y="90920"/>
                  </a:cubicBezTo>
                  <a:cubicBezTo>
                    <a:pt x="155312" y="98823"/>
                    <a:pt x="146011" y="102592"/>
                    <a:pt x="137926" y="102896"/>
                  </a:cubicBezTo>
                  <a:cubicBezTo>
                    <a:pt x="137125" y="102929"/>
                    <a:pt x="136320" y="102942"/>
                    <a:pt x="135514" y="102942"/>
                  </a:cubicBezTo>
                  <a:cubicBezTo>
                    <a:pt x="132062" y="102942"/>
                    <a:pt x="128574" y="102696"/>
                    <a:pt x="125134" y="102696"/>
                  </a:cubicBezTo>
                  <a:cubicBezTo>
                    <a:pt x="121273" y="102696"/>
                    <a:pt x="117473" y="103007"/>
                    <a:pt x="113853" y="104324"/>
                  </a:cubicBezTo>
                  <a:cubicBezTo>
                    <a:pt x="99263" y="109613"/>
                    <a:pt x="93366" y="129006"/>
                    <a:pt x="78594" y="133778"/>
                  </a:cubicBezTo>
                  <a:cubicBezTo>
                    <a:pt x="76225" y="134541"/>
                    <a:pt x="73860" y="134867"/>
                    <a:pt x="71496" y="134867"/>
                  </a:cubicBezTo>
                  <a:cubicBezTo>
                    <a:pt x="58143" y="134867"/>
                    <a:pt x="44794" y="124490"/>
                    <a:pt x="30720" y="124051"/>
                  </a:cubicBezTo>
                  <a:cubicBezTo>
                    <a:pt x="30465" y="124043"/>
                    <a:pt x="30210" y="124040"/>
                    <a:pt x="29956" y="124040"/>
                  </a:cubicBezTo>
                  <a:cubicBezTo>
                    <a:pt x="14266" y="124040"/>
                    <a:pt x="0" y="138683"/>
                    <a:pt x="598" y="154416"/>
                  </a:cubicBezTo>
                  <a:lnTo>
                    <a:pt x="179690" y="154416"/>
                  </a:lnTo>
                  <a:lnTo>
                    <a:pt x="179690" y="888"/>
                  </a:lnTo>
                  <a:cubicBezTo>
                    <a:pt x="178576" y="274"/>
                    <a:pt x="177382" y="1"/>
                    <a:pt x="176173" y="1"/>
                  </a:cubicBezTo>
                  <a:close/>
                </a:path>
              </a:pathLst>
            </a:custGeom>
            <a:solidFill>
              <a:srgbClr val="9393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-56357" y="-49562"/>
              <a:ext cx="3919586" cy="3264482"/>
            </a:xfrm>
            <a:custGeom>
              <a:avLst/>
              <a:gdLst/>
              <a:ahLst/>
              <a:cxnLst/>
              <a:rect l="l" t="t" r="r" b="b"/>
              <a:pathLst>
                <a:path w="141310" h="117692" extrusionOk="0">
                  <a:moveTo>
                    <a:pt x="0" y="0"/>
                  </a:moveTo>
                  <a:lnTo>
                    <a:pt x="0" y="117692"/>
                  </a:lnTo>
                  <a:cubicBezTo>
                    <a:pt x="1216" y="113254"/>
                    <a:pt x="6353" y="111035"/>
                    <a:pt x="10973" y="110731"/>
                  </a:cubicBezTo>
                  <a:cubicBezTo>
                    <a:pt x="11645" y="110687"/>
                    <a:pt x="12319" y="110670"/>
                    <a:pt x="12993" y="110670"/>
                  </a:cubicBezTo>
                  <a:cubicBezTo>
                    <a:pt x="15351" y="110670"/>
                    <a:pt x="17717" y="110880"/>
                    <a:pt x="20063" y="110880"/>
                  </a:cubicBezTo>
                  <a:cubicBezTo>
                    <a:pt x="21655" y="110880"/>
                    <a:pt x="23238" y="110783"/>
                    <a:pt x="24803" y="110458"/>
                  </a:cubicBezTo>
                  <a:cubicBezTo>
                    <a:pt x="29332" y="109515"/>
                    <a:pt x="33861" y="105625"/>
                    <a:pt x="33162" y="101065"/>
                  </a:cubicBezTo>
                  <a:cubicBezTo>
                    <a:pt x="32645" y="97661"/>
                    <a:pt x="29545" y="95351"/>
                    <a:pt x="26718" y="93345"/>
                  </a:cubicBezTo>
                  <a:cubicBezTo>
                    <a:pt x="21672" y="89728"/>
                    <a:pt x="16535" y="85594"/>
                    <a:pt x="14408" y="79758"/>
                  </a:cubicBezTo>
                  <a:cubicBezTo>
                    <a:pt x="12310" y="73892"/>
                    <a:pt x="14620" y="66080"/>
                    <a:pt x="20578" y="64317"/>
                  </a:cubicBezTo>
                  <a:cubicBezTo>
                    <a:pt x="21506" y="64047"/>
                    <a:pt x="22443" y="63936"/>
                    <a:pt x="23386" y="63936"/>
                  </a:cubicBezTo>
                  <a:cubicBezTo>
                    <a:pt x="26363" y="63936"/>
                    <a:pt x="29393" y="65038"/>
                    <a:pt x="32371" y="65685"/>
                  </a:cubicBezTo>
                  <a:cubicBezTo>
                    <a:pt x="33431" y="65907"/>
                    <a:pt x="34565" y="66035"/>
                    <a:pt x="35694" y="66035"/>
                  </a:cubicBezTo>
                  <a:cubicBezTo>
                    <a:pt x="38743" y="66035"/>
                    <a:pt x="41748" y="65097"/>
                    <a:pt x="43101" y="62524"/>
                  </a:cubicBezTo>
                  <a:cubicBezTo>
                    <a:pt x="44590" y="59636"/>
                    <a:pt x="43314" y="56201"/>
                    <a:pt x="42767" y="53010"/>
                  </a:cubicBezTo>
                  <a:cubicBezTo>
                    <a:pt x="41125" y="43223"/>
                    <a:pt x="47326" y="33891"/>
                    <a:pt x="55411" y="28876"/>
                  </a:cubicBezTo>
                  <a:cubicBezTo>
                    <a:pt x="61313" y="25233"/>
                    <a:pt x="68023" y="24013"/>
                    <a:pt x="74827" y="24013"/>
                  </a:cubicBezTo>
                  <a:cubicBezTo>
                    <a:pt x="79377" y="24013"/>
                    <a:pt x="83969" y="24558"/>
                    <a:pt x="88391" y="25289"/>
                  </a:cubicBezTo>
                  <a:cubicBezTo>
                    <a:pt x="98117" y="26870"/>
                    <a:pt x="107692" y="29484"/>
                    <a:pt x="117510" y="30000"/>
                  </a:cubicBezTo>
                  <a:cubicBezTo>
                    <a:pt x="118315" y="30043"/>
                    <a:pt x="119130" y="30068"/>
                    <a:pt x="119946" y="30068"/>
                  </a:cubicBezTo>
                  <a:cubicBezTo>
                    <a:pt x="124397" y="30068"/>
                    <a:pt x="128911" y="29328"/>
                    <a:pt x="132404" y="26657"/>
                  </a:cubicBezTo>
                  <a:cubicBezTo>
                    <a:pt x="141310" y="19818"/>
                    <a:pt x="128665" y="4255"/>
                    <a:pt x="141127" y="0"/>
                  </a:cubicBezTo>
                  <a:close/>
                </a:path>
              </a:pathLst>
            </a:custGeom>
            <a:solidFill>
              <a:srgbClr val="9393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" name="Google Shape;13;p2"/>
          <p:cNvSpPr txBox="1">
            <a:spLocks noGrp="1"/>
          </p:cNvSpPr>
          <p:nvPr>
            <p:ph type="title"/>
          </p:nvPr>
        </p:nvSpPr>
        <p:spPr>
          <a:xfrm>
            <a:off x="2696425" y="1823475"/>
            <a:ext cx="4266300" cy="133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3700">
                <a:solidFill>
                  <a:schemeClr val="accen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2915738" y="3113788"/>
            <a:ext cx="3779100" cy="43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1400">
                <a:solidFill>
                  <a:schemeClr val="lt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2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2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2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2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2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2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2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2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21_1_1_1_1">
    <p:spTree>
      <p:nvGrpSpPr>
        <p:cNvPr id="1" name="Shape 1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9" name="Google Shape;1369;p28"/>
          <p:cNvSpPr/>
          <p:nvPr/>
        </p:nvSpPr>
        <p:spPr>
          <a:xfrm>
            <a:off x="-65061" y="-81037"/>
            <a:ext cx="9357374" cy="5269376"/>
          </a:xfrm>
          <a:custGeom>
            <a:avLst/>
            <a:gdLst/>
            <a:ahLst/>
            <a:cxnLst/>
            <a:rect l="l" t="t" r="r" b="b"/>
            <a:pathLst>
              <a:path w="284960" h="189973" extrusionOk="0">
                <a:moveTo>
                  <a:pt x="0" y="0"/>
                </a:moveTo>
                <a:lnTo>
                  <a:pt x="0" y="189972"/>
                </a:lnTo>
                <a:lnTo>
                  <a:pt x="284960" y="189972"/>
                </a:lnTo>
                <a:lnTo>
                  <a:pt x="284960" y="0"/>
                </a:lnTo>
                <a:close/>
              </a:path>
            </a:pathLst>
          </a:custGeom>
          <a:solidFill>
            <a:srgbClr val="ACA9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0" name="Google Shape;1370;p28"/>
          <p:cNvSpPr/>
          <p:nvPr/>
        </p:nvSpPr>
        <p:spPr>
          <a:xfrm>
            <a:off x="3384486" y="63550"/>
            <a:ext cx="276543" cy="263173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1" name="Google Shape;1371;p28"/>
          <p:cNvSpPr/>
          <p:nvPr/>
        </p:nvSpPr>
        <p:spPr>
          <a:xfrm>
            <a:off x="6698001" y="3118624"/>
            <a:ext cx="2630212" cy="2105862"/>
          </a:xfrm>
          <a:custGeom>
            <a:avLst/>
            <a:gdLst/>
            <a:ahLst/>
            <a:cxnLst/>
            <a:rect l="l" t="t" r="r" b="b"/>
            <a:pathLst>
              <a:path w="179690" h="154417" extrusionOk="0">
                <a:moveTo>
                  <a:pt x="176173" y="1"/>
                </a:moveTo>
                <a:cubicBezTo>
                  <a:pt x="172534" y="1"/>
                  <a:pt x="168757" y="2481"/>
                  <a:pt x="166589" y="5630"/>
                </a:cubicBezTo>
                <a:cubicBezTo>
                  <a:pt x="163671" y="9825"/>
                  <a:pt x="162577" y="14992"/>
                  <a:pt x="160176" y="19521"/>
                </a:cubicBezTo>
                <a:cubicBezTo>
                  <a:pt x="156589" y="26238"/>
                  <a:pt x="150388" y="31101"/>
                  <a:pt x="145282" y="36725"/>
                </a:cubicBezTo>
                <a:cubicBezTo>
                  <a:pt x="140175" y="42348"/>
                  <a:pt x="135859" y="49795"/>
                  <a:pt x="137440" y="57242"/>
                </a:cubicBezTo>
                <a:cubicBezTo>
                  <a:pt x="138807" y="63807"/>
                  <a:pt x="144340" y="68549"/>
                  <a:pt x="149081" y="73291"/>
                </a:cubicBezTo>
                <a:cubicBezTo>
                  <a:pt x="153823" y="78063"/>
                  <a:pt x="158352" y="84355"/>
                  <a:pt x="156954" y="90920"/>
                </a:cubicBezTo>
                <a:cubicBezTo>
                  <a:pt x="155312" y="98823"/>
                  <a:pt x="146011" y="102592"/>
                  <a:pt x="137926" y="102896"/>
                </a:cubicBezTo>
                <a:cubicBezTo>
                  <a:pt x="137125" y="102929"/>
                  <a:pt x="136320" y="102942"/>
                  <a:pt x="135514" y="102942"/>
                </a:cubicBezTo>
                <a:cubicBezTo>
                  <a:pt x="132062" y="102942"/>
                  <a:pt x="128574" y="102696"/>
                  <a:pt x="125134" y="102696"/>
                </a:cubicBezTo>
                <a:cubicBezTo>
                  <a:pt x="121273" y="102696"/>
                  <a:pt x="117473" y="103007"/>
                  <a:pt x="113853" y="104324"/>
                </a:cubicBezTo>
                <a:cubicBezTo>
                  <a:pt x="99263" y="109613"/>
                  <a:pt x="93366" y="129006"/>
                  <a:pt x="78594" y="133778"/>
                </a:cubicBezTo>
                <a:cubicBezTo>
                  <a:pt x="76225" y="134541"/>
                  <a:pt x="73860" y="134867"/>
                  <a:pt x="71496" y="134867"/>
                </a:cubicBezTo>
                <a:cubicBezTo>
                  <a:pt x="58143" y="134867"/>
                  <a:pt x="44794" y="124490"/>
                  <a:pt x="30720" y="124051"/>
                </a:cubicBezTo>
                <a:cubicBezTo>
                  <a:pt x="30465" y="124043"/>
                  <a:pt x="30210" y="124040"/>
                  <a:pt x="29956" y="124040"/>
                </a:cubicBezTo>
                <a:cubicBezTo>
                  <a:pt x="14266" y="124040"/>
                  <a:pt x="0" y="138683"/>
                  <a:pt x="598" y="154416"/>
                </a:cubicBezTo>
                <a:lnTo>
                  <a:pt x="179690" y="154416"/>
                </a:lnTo>
                <a:lnTo>
                  <a:pt x="179690" y="888"/>
                </a:lnTo>
                <a:cubicBezTo>
                  <a:pt x="178576" y="274"/>
                  <a:pt x="177382" y="1"/>
                  <a:pt x="176173" y="1"/>
                </a:cubicBezTo>
                <a:close/>
              </a:path>
            </a:pathLst>
          </a:custGeom>
          <a:solidFill>
            <a:srgbClr val="9393E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2" name="Google Shape;1372;p28"/>
          <p:cNvSpPr/>
          <p:nvPr/>
        </p:nvSpPr>
        <p:spPr>
          <a:xfrm>
            <a:off x="-65074" y="-81050"/>
            <a:ext cx="1768141" cy="1472621"/>
          </a:xfrm>
          <a:custGeom>
            <a:avLst/>
            <a:gdLst/>
            <a:ahLst/>
            <a:cxnLst/>
            <a:rect l="l" t="t" r="r" b="b"/>
            <a:pathLst>
              <a:path w="141310" h="117692" extrusionOk="0">
                <a:moveTo>
                  <a:pt x="0" y="0"/>
                </a:moveTo>
                <a:lnTo>
                  <a:pt x="0" y="117692"/>
                </a:lnTo>
                <a:cubicBezTo>
                  <a:pt x="1216" y="113254"/>
                  <a:pt x="6353" y="111035"/>
                  <a:pt x="10973" y="110731"/>
                </a:cubicBezTo>
                <a:cubicBezTo>
                  <a:pt x="11645" y="110687"/>
                  <a:pt x="12319" y="110670"/>
                  <a:pt x="12993" y="110670"/>
                </a:cubicBezTo>
                <a:cubicBezTo>
                  <a:pt x="15351" y="110670"/>
                  <a:pt x="17717" y="110880"/>
                  <a:pt x="20063" y="110880"/>
                </a:cubicBezTo>
                <a:cubicBezTo>
                  <a:pt x="21655" y="110880"/>
                  <a:pt x="23238" y="110783"/>
                  <a:pt x="24803" y="110458"/>
                </a:cubicBezTo>
                <a:cubicBezTo>
                  <a:pt x="29332" y="109515"/>
                  <a:pt x="33861" y="105625"/>
                  <a:pt x="33162" y="101065"/>
                </a:cubicBezTo>
                <a:cubicBezTo>
                  <a:pt x="32645" y="97661"/>
                  <a:pt x="29545" y="95351"/>
                  <a:pt x="26718" y="93345"/>
                </a:cubicBezTo>
                <a:cubicBezTo>
                  <a:pt x="21672" y="89728"/>
                  <a:pt x="16535" y="85594"/>
                  <a:pt x="14408" y="79758"/>
                </a:cubicBezTo>
                <a:cubicBezTo>
                  <a:pt x="12310" y="73892"/>
                  <a:pt x="14620" y="66080"/>
                  <a:pt x="20578" y="64317"/>
                </a:cubicBezTo>
                <a:cubicBezTo>
                  <a:pt x="21506" y="64047"/>
                  <a:pt x="22443" y="63936"/>
                  <a:pt x="23386" y="63936"/>
                </a:cubicBezTo>
                <a:cubicBezTo>
                  <a:pt x="26363" y="63936"/>
                  <a:pt x="29393" y="65038"/>
                  <a:pt x="32371" y="65685"/>
                </a:cubicBezTo>
                <a:cubicBezTo>
                  <a:pt x="33431" y="65907"/>
                  <a:pt x="34565" y="66035"/>
                  <a:pt x="35694" y="66035"/>
                </a:cubicBezTo>
                <a:cubicBezTo>
                  <a:pt x="38743" y="66035"/>
                  <a:pt x="41748" y="65097"/>
                  <a:pt x="43101" y="62524"/>
                </a:cubicBezTo>
                <a:cubicBezTo>
                  <a:pt x="44590" y="59636"/>
                  <a:pt x="43314" y="56201"/>
                  <a:pt x="42767" y="53010"/>
                </a:cubicBezTo>
                <a:cubicBezTo>
                  <a:pt x="41125" y="43223"/>
                  <a:pt x="47326" y="33891"/>
                  <a:pt x="55411" y="28876"/>
                </a:cubicBezTo>
                <a:cubicBezTo>
                  <a:pt x="61313" y="25233"/>
                  <a:pt x="68023" y="24013"/>
                  <a:pt x="74827" y="24013"/>
                </a:cubicBezTo>
                <a:cubicBezTo>
                  <a:pt x="79377" y="24013"/>
                  <a:pt x="83969" y="24558"/>
                  <a:pt x="88391" y="25289"/>
                </a:cubicBezTo>
                <a:cubicBezTo>
                  <a:pt x="98117" y="26870"/>
                  <a:pt x="107692" y="29484"/>
                  <a:pt x="117510" y="30000"/>
                </a:cubicBezTo>
                <a:cubicBezTo>
                  <a:pt x="118315" y="30043"/>
                  <a:pt x="119130" y="30068"/>
                  <a:pt x="119946" y="30068"/>
                </a:cubicBezTo>
                <a:cubicBezTo>
                  <a:pt x="124397" y="30068"/>
                  <a:pt x="128911" y="29328"/>
                  <a:pt x="132404" y="26657"/>
                </a:cubicBezTo>
                <a:cubicBezTo>
                  <a:pt x="141310" y="19818"/>
                  <a:pt x="128665" y="4255"/>
                  <a:pt x="141127" y="0"/>
                </a:cubicBezTo>
                <a:close/>
              </a:path>
            </a:pathLst>
          </a:custGeom>
          <a:solidFill>
            <a:srgbClr val="9393E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3" name="Google Shape;1373;p28"/>
          <p:cNvSpPr/>
          <p:nvPr/>
        </p:nvSpPr>
        <p:spPr>
          <a:xfrm>
            <a:off x="-2" y="2284425"/>
            <a:ext cx="276543" cy="263173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4" name="Google Shape;1374;p28"/>
          <p:cNvSpPr/>
          <p:nvPr/>
        </p:nvSpPr>
        <p:spPr>
          <a:xfrm>
            <a:off x="2160966" y="4957283"/>
            <a:ext cx="159380" cy="158520"/>
          </a:xfrm>
          <a:custGeom>
            <a:avLst/>
            <a:gdLst/>
            <a:ahLst/>
            <a:cxnLst/>
            <a:rect l="l" t="t" r="r" b="b"/>
            <a:pathLst>
              <a:path w="5746" h="5715" fill="none" extrusionOk="0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5" name="Google Shape;1375;p28"/>
          <p:cNvSpPr/>
          <p:nvPr/>
        </p:nvSpPr>
        <p:spPr>
          <a:xfrm>
            <a:off x="6917402" y="4929575"/>
            <a:ext cx="224799" cy="213931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6" name="Google Shape;1376;p28"/>
          <p:cNvSpPr/>
          <p:nvPr/>
        </p:nvSpPr>
        <p:spPr>
          <a:xfrm>
            <a:off x="8607341" y="3195283"/>
            <a:ext cx="159380" cy="158520"/>
          </a:xfrm>
          <a:custGeom>
            <a:avLst/>
            <a:gdLst/>
            <a:ahLst/>
            <a:cxnLst/>
            <a:rect l="l" t="t" r="r" b="b"/>
            <a:pathLst>
              <a:path w="5746" h="5715" fill="none" extrusionOk="0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7" name="Google Shape;1377;p28"/>
          <p:cNvSpPr/>
          <p:nvPr/>
        </p:nvSpPr>
        <p:spPr>
          <a:xfrm>
            <a:off x="-2" y="5037275"/>
            <a:ext cx="276543" cy="263173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8" name="Google Shape;1378;p28"/>
          <p:cNvSpPr/>
          <p:nvPr/>
        </p:nvSpPr>
        <p:spPr>
          <a:xfrm>
            <a:off x="7867602" y="0"/>
            <a:ext cx="224799" cy="213931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9" name="Google Shape;1379;p28"/>
          <p:cNvSpPr/>
          <p:nvPr/>
        </p:nvSpPr>
        <p:spPr>
          <a:xfrm>
            <a:off x="9030807" y="1391583"/>
            <a:ext cx="276555" cy="275077"/>
          </a:xfrm>
          <a:custGeom>
            <a:avLst/>
            <a:gdLst/>
            <a:ahLst/>
            <a:cxnLst/>
            <a:rect l="l" t="t" r="r" b="b"/>
            <a:pathLst>
              <a:path w="5746" h="5715" fill="none" extrusionOk="0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0" name="Google Shape;1380;p28"/>
          <p:cNvSpPr/>
          <p:nvPr/>
        </p:nvSpPr>
        <p:spPr>
          <a:xfrm>
            <a:off x="614166" y="375146"/>
            <a:ext cx="159380" cy="158520"/>
          </a:xfrm>
          <a:custGeom>
            <a:avLst/>
            <a:gdLst/>
            <a:ahLst/>
            <a:cxnLst/>
            <a:rect l="l" t="t" r="r" b="b"/>
            <a:pathLst>
              <a:path w="5746" h="5715" fill="none" extrusionOk="0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81" name="Google Shape;1381;p28"/>
          <p:cNvGrpSpPr/>
          <p:nvPr/>
        </p:nvGrpSpPr>
        <p:grpSpPr>
          <a:xfrm>
            <a:off x="8180562" y="197704"/>
            <a:ext cx="757289" cy="864550"/>
            <a:chOff x="5585712" y="137416"/>
            <a:chExt cx="757289" cy="864550"/>
          </a:xfrm>
        </p:grpSpPr>
        <p:sp>
          <p:nvSpPr>
            <p:cNvPr id="1382" name="Google Shape;1382;p28"/>
            <p:cNvSpPr/>
            <p:nvPr/>
          </p:nvSpPr>
          <p:spPr>
            <a:xfrm>
              <a:off x="5606764" y="738904"/>
              <a:ext cx="129867" cy="146066"/>
            </a:xfrm>
            <a:custGeom>
              <a:avLst/>
              <a:gdLst/>
              <a:ahLst/>
              <a:cxnLst/>
              <a:rect l="l" t="t" r="r" b="b"/>
              <a:pathLst>
                <a:path w="4682" h="5266" extrusionOk="0">
                  <a:moveTo>
                    <a:pt x="2706" y="1"/>
                  </a:moveTo>
                  <a:cubicBezTo>
                    <a:pt x="2706" y="1"/>
                    <a:pt x="1" y="4712"/>
                    <a:pt x="913" y="5198"/>
                  </a:cubicBezTo>
                  <a:cubicBezTo>
                    <a:pt x="992" y="5245"/>
                    <a:pt x="1088" y="5266"/>
                    <a:pt x="1196" y="5266"/>
                  </a:cubicBezTo>
                  <a:cubicBezTo>
                    <a:pt x="2290" y="5266"/>
                    <a:pt x="4682" y="3101"/>
                    <a:pt x="4682" y="3101"/>
                  </a:cubicBezTo>
                  <a:lnTo>
                    <a:pt x="2706" y="1"/>
                  </a:lnTo>
                  <a:close/>
                </a:path>
              </a:pathLst>
            </a:custGeom>
            <a:solidFill>
              <a:srgbClr val="F05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28"/>
            <p:cNvSpPr/>
            <p:nvPr/>
          </p:nvSpPr>
          <p:spPr>
            <a:xfrm>
              <a:off x="6009790" y="851879"/>
              <a:ext cx="91062" cy="150088"/>
            </a:xfrm>
            <a:custGeom>
              <a:avLst/>
              <a:gdLst/>
              <a:ahLst/>
              <a:cxnLst/>
              <a:rect l="l" t="t" r="r" b="b"/>
              <a:pathLst>
                <a:path w="3283" h="5411" extrusionOk="0">
                  <a:moveTo>
                    <a:pt x="3283" y="1"/>
                  </a:moveTo>
                  <a:lnTo>
                    <a:pt x="0" y="1703"/>
                  </a:lnTo>
                  <a:cubicBezTo>
                    <a:pt x="0" y="1703"/>
                    <a:pt x="1185" y="5381"/>
                    <a:pt x="2219" y="5411"/>
                  </a:cubicBezTo>
                  <a:cubicBezTo>
                    <a:pt x="3252" y="5411"/>
                    <a:pt x="3283" y="1"/>
                    <a:pt x="3283" y="1"/>
                  </a:cubicBezTo>
                  <a:close/>
                </a:path>
              </a:pathLst>
            </a:custGeom>
            <a:solidFill>
              <a:srgbClr val="F05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28"/>
            <p:cNvSpPr/>
            <p:nvPr/>
          </p:nvSpPr>
          <p:spPr>
            <a:xfrm>
              <a:off x="5722402" y="155612"/>
              <a:ext cx="264643" cy="144401"/>
            </a:xfrm>
            <a:custGeom>
              <a:avLst/>
              <a:gdLst/>
              <a:ahLst/>
              <a:cxnLst/>
              <a:rect l="l" t="t" r="r" b="b"/>
              <a:pathLst>
                <a:path w="9541" h="5206" extrusionOk="0">
                  <a:moveTo>
                    <a:pt x="5166" y="1"/>
                  </a:moveTo>
                  <a:cubicBezTo>
                    <a:pt x="2660" y="1"/>
                    <a:pt x="194" y="1809"/>
                    <a:pt x="27" y="4829"/>
                  </a:cubicBezTo>
                  <a:cubicBezTo>
                    <a:pt x="0" y="5040"/>
                    <a:pt x="180" y="5205"/>
                    <a:pt x="387" y="5205"/>
                  </a:cubicBezTo>
                  <a:cubicBezTo>
                    <a:pt x="419" y="5205"/>
                    <a:pt x="450" y="5201"/>
                    <a:pt x="482" y="5193"/>
                  </a:cubicBezTo>
                  <a:lnTo>
                    <a:pt x="9145" y="2914"/>
                  </a:lnTo>
                  <a:cubicBezTo>
                    <a:pt x="9419" y="2853"/>
                    <a:pt x="9540" y="2549"/>
                    <a:pt x="9388" y="2306"/>
                  </a:cubicBezTo>
                  <a:cubicBezTo>
                    <a:pt x="8342" y="719"/>
                    <a:pt x="6746" y="1"/>
                    <a:pt x="5166" y="1"/>
                  </a:cubicBezTo>
                  <a:close/>
                </a:path>
              </a:pathLst>
            </a:custGeom>
            <a:solidFill>
              <a:srgbClr val="F05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28"/>
            <p:cNvSpPr/>
            <p:nvPr/>
          </p:nvSpPr>
          <p:spPr>
            <a:xfrm>
              <a:off x="5839482" y="242791"/>
              <a:ext cx="43853" cy="89287"/>
            </a:xfrm>
            <a:custGeom>
              <a:avLst/>
              <a:gdLst/>
              <a:ahLst/>
              <a:cxnLst/>
              <a:rect l="l" t="t" r="r" b="b"/>
              <a:pathLst>
                <a:path w="1581" h="3219" extrusionOk="0">
                  <a:moveTo>
                    <a:pt x="474" y="0"/>
                  </a:moveTo>
                  <a:cubicBezTo>
                    <a:pt x="438" y="0"/>
                    <a:pt x="402" y="5"/>
                    <a:pt x="365" y="14"/>
                  </a:cubicBezTo>
                  <a:cubicBezTo>
                    <a:pt x="122" y="75"/>
                    <a:pt x="0" y="318"/>
                    <a:pt x="61" y="561"/>
                  </a:cubicBezTo>
                  <a:lnTo>
                    <a:pt x="669" y="2871"/>
                  </a:lnTo>
                  <a:cubicBezTo>
                    <a:pt x="721" y="3078"/>
                    <a:pt x="904" y="3219"/>
                    <a:pt x="1108" y="3219"/>
                  </a:cubicBezTo>
                  <a:cubicBezTo>
                    <a:pt x="1143" y="3219"/>
                    <a:pt x="1180" y="3215"/>
                    <a:pt x="1216" y="3205"/>
                  </a:cubicBezTo>
                  <a:cubicBezTo>
                    <a:pt x="1429" y="3114"/>
                    <a:pt x="1581" y="2871"/>
                    <a:pt x="1520" y="2658"/>
                  </a:cubicBezTo>
                  <a:lnTo>
                    <a:pt x="912" y="318"/>
                  </a:lnTo>
                  <a:cubicBezTo>
                    <a:pt x="860" y="137"/>
                    <a:pt x="677" y="0"/>
                    <a:pt x="474" y="0"/>
                  </a:cubicBezTo>
                  <a:close/>
                </a:path>
              </a:pathLst>
            </a:custGeom>
            <a:solidFill>
              <a:srgbClr val="6B4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28"/>
            <p:cNvSpPr/>
            <p:nvPr/>
          </p:nvSpPr>
          <p:spPr>
            <a:xfrm>
              <a:off x="5810801" y="137416"/>
              <a:ext cx="44713" cy="89287"/>
            </a:xfrm>
            <a:custGeom>
              <a:avLst/>
              <a:gdLst/>
              <a:ahLst/>
              <a:cxnLst/>
              <a:rect l="l" t="t" r="r" b="b"/>
              <a:pathLst>
                <a:path w="1612" h="3219" extrusionOk="0">
                  <a:moveTo>
                    <a:pt x="504" y="0"/>
                  </a:moveTo>
                  <a:cubicBezTo>
                    <a:pt x="469" y="0"/>
                    <a:pt x="433" y="4"/>
                    <a:pt x="396" y="14"/>
                  </a:cubicBezTo>
                  <a:cubicBezTo>
                    <a:pt x="153" y="74"/>
                    <a:pt x="1" y="317"/>
                    <a:pt x="61" y="561"/>
                  </a:cubicBezTo>
                  <a:lnTo>
                    <a:pt x="700" y="2871"/>
                  </a:lnTo>
                  <a:cubicBezTo>
                    <a:pt x="751" y="3078"/>
                    <a:pt x="935" y="3218"/>
                    <a:pt x="1139" y="3218"/>
                  </a:cubicBezTo>
                  <a:cubicBezTo>
                    <a:pt x="1174" y="3218"/>
                    <a:pt x="1211" y="3214"/>
                    <a:pt x="1247" y="3205"/>
                  </a:cubicBezTo>
                  <a:cubicBezTo>
                    <a:pt x="1460" y="3114"/>
                    <a:pt x="1612" y="2871"/>
                    <a:pt x="1551" y="2658"/>
                  </a:cubicBezTo>
                  <a:lnTo>
                    <a:pt x="943" y="317"/>
                  </a:lnTo>
                  <a:cubicBezTo>
                    <a:pt x="866" y="137"/>
                    <a:pt x="700" y="0"/>
                    <a:pt x="504" y="0"/>
                  </a:cubicBezTo>
                  <a:close/>
                </a:path>
              </a:pathLst>
            </a:custGeom>
            <a:solidFill>
              <a:srgbClr val="6B4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28"/>
            <p:cNvSpPr/>
            <p:nvPr/>
          </p:nvSpPr>
          <p:spPr>
            <a:xfrm>
              <a:off x="5722458" y="155612"/>
              <a:ext cx="263728" cy="144901"/>
            </a:xfrm>
            <a:custGeom>
              <a:avLst/>
              <a:gdLst/>
              <a:ahLst/>
              <a:cxnLst/>
              <a:rect l="l" t="t" r="r" b="b"/>
              <a:pathLst>
                <a:path w="9508" h="5224" extrusionOk="0">
                  <a:moveTo>
                    <a:pt x="5164" y="1"/>
                  </a:moveTo>
                  <a:cubicBezTo>
                    <a:pt x="2658" y="1"/>
                    <a:pt x="192" y="1809"/>
                    <a:pt x="25" y="4829"/>
                  </a:cubicBezTo>
                  <a:cubicBezTo>
                    <a:pt x="1" y="4970"/>
                    <a:pt x="69" y="5112"/>
                    <a:pt x="200" y="5182"/>
                  </a:cubicBezTo>
                  <a:lnTo>
                    <a:pt x="200" y="5182"/>
                  </a:lnTo>
                  <a:cubicBezTo>
                    <a:pt x="191" y="5176"/>
                    <a:pt x="183" y="5170"/>
                    <a:pt x="177" y="5163"/>
                  </a:cubicBezTo>
                  <a:cubicBezTo>
                    <a:pt x="3125" y="3978"/>
                    <a:pt x="6256" y="3127"/>
                    <a:pt x="9417" y="2701"/>
                  </a:cubicBezTo>
                  <a:lnTo>
                    <a:pt x="9417" y="2701"/>
                  </a:lnTo>
                  <a:cubicBezTo>
                    <a:pt x="9386" y="2762"/>
                    <a:pt x="9356" y="2792"/>
                    <a:pt x="9326" y="2823"/>
                  </a:cubicBezTo>
                  <a:cubicBezTo>
                    <a:pt x="9478" y="2701"/>
                    <a:pt x="9508" y="2458"/>
                    <a:pt x="9386" y="2306"/>
                  </a:cubicBezTo>
                  <a:cubicBezTo>
                    <a:pt x="8340" y="719"/>
                    <a:pt x="6744" y="1"/>
                    <a:pt x="5164" y="1"/>
                  </a:cubicBezTo>
                  <a:close/>
                  <a:moveTo>
                    <a:pt x="200" y="5182"/>
                  </a:moveTo>
                  <a:cubicBezTo>
                    <a:pt x="233" y="5205"/>
                    <a:pt x="281" y="5224"/>
                    <a:pt x="328" y="5224"/>
                  </a:cubicBezTo>
                  <a:cubicBezTo>
                    <a:pt x="281" y="5217"/>
                    <a:pt x="238" y="5203"/>
                    <a:pt x="200" y="518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28"/>
            <p:cNvSpPr/>
            <p:nvPr/>
          </p:nvSpPr>
          <p:spPr>
            <a:xfrm>
              <a:off x="6094085" y="236162"/>
              <a:ext cx="248916" cy="212969"/>
            </a:xfrm>
            <a:custGeom>
              <a:avLst/>
              <a:gdLst/>
              <a:ahLst/>
              <a:cxnLst/>
              <a:rect l="l" t="t" r="r" b="b"/>
              <a:pathLst>
                <a:path w="8974" h="7678" extrusionOk="0">
                  <a:moveTo>
                    <a:pt x="2606" y="1"/>
                  </a:moveTo>
                  <a:cubicBezTo>
                    <a:pt x="1857" y="1"/>
                    <a:pt x="1077" y="173"/>
                    <a:pt x="305" y="557"/>
                  </a:cubicBezTo>
                  <a:cubicBezTo>
                    <a:pt x="61" y="678"/>
                    <a:pt x="1" y="1013"/>
                    <a:pt x="213" y="1195"/>
                  </a:cubicBezTo>
                  <a:lnTo>
                    <a:pt x="6505" y="7548"/>
                  </a:lnTo>
                  <a:cubicBezTo>
                    <a:pt x="6582" y="7637"/>
                    <a:pt x="6690" y="7678"/>
                    <a:pt x="6796" y="7678"/>
                  </a:cubicBezTo>
                  <a:cubicBezTo>
                    <a:pt x="6945" y="7678"/>
                    <a:pt x="7091" y="7598"/>
                    <a:pt x="7144" y="7457"/>
                  </a:cubicBezTo>
                  <a:cubicBezTo>
                    <a:pt x="8974" y="3822"/>
                    <a:pt x="6131" y="1"/>
                    <a:pt x="2606" y="1"/>
                  </a:cubicBezTo>
                  <a:close/>
                </a:path>
              </a:pathLst>
            </a:custGeom>
            <a:solidFill>
              <a:srgbClr val="F05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28"/>
            <p:cNvSpPr/>
            <p:nvPr/>
          </p:nvSpPr>
          <p:spPr>
            <a:xfrm>
              <a:off x="6136246" y="335490"/>
              <a:ext cx="74226" cy="71674"/>
            </a:xfrm>
            <a:custGeom>
              <a:avLst/>
              <a:gdLst/>
              <a:ahLst/>
              <a:cxnLst/>
              <a:rect l="l" t="t" r="r" b="b"/>
              <a:pathLst>
                <a:path w="2676" h="2584" extrusionOk="0">
                  <a:moveTo>
                    <a:pt x="2178" y="0"/>
                  </a:moveTo>
                  <a:cubicBezTo>
                    <a:pt x="2067" y="0"/>
                    <a:pt x="1961" y="46"/>
                    <a:pt x="1885" y="137"/>
                  </a:cubicBezTo>
                  <a:lnTo>
                    <a:pt x="183" y="1839"/>
                  </a:lnTo>
                  <a:cubicBezTo>
                    <a:pt x="0" y="2022"/>
                    <a:pt x="0" y="2295"/>
                    <a:pt x="183" y="2447"/>
                  </a:cubicBezTo>
                  <a:cubicBezTo>
                    <a:pt x="259" y="2538"/>
                    <a:pt x="365" y="2584"/>
                    <a:pt x="475" y="2584"/>
                  </a:cubicBezTo>
                  <a:cubicBezTo>
                    <a:pt x="586" y="2584"/>
                    <a:pt x="700" y="2538"/>
                    <a:pt x="791" y="2447"/>
                  </a:cubicBezTo>
                  <a:lnTo>
                    <a:pt x="2493" y="775"/>
                  </a:lnTo>
                  <a:cubicBezTo>
                    <a:pt x="2675" y="593"/>
                    <a:pt x="2675" y="319"/>
                    <a:pt x="2493" y="137"/>
                  </a:cubicBezTo>
                  <a:cubicBezTo>
                    <a:pt x="2402" y="46"/>
                    <a:pt x="2288" y="0"/>
                    <a:pt x="2178" y="0"/>
                  </a:cubicBezTo>
                  <a:close/>
                </a:path>
              </a:pathLst>
            </a:custGeom>
            <a:solidFill>
              <a:srgbClr val="6B4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28"/>
            <p:cNvSpPr/>
            <p:nvPr/>
          </p:nvSpPr>
          <p:spPr>
            <a:xfrm>
              <a:off x="6212967" y="258768"/>
              <a:ext cx="74226" cy="71674"/>
            </a:xfrm>
            <a:custGeom>
              <a:avLst/>
              <a:gdLst/>
              <a:ahLst/>
              <a:cxnLst/>
              <a:rect l="l" t="t" r="r" b="b"/>
              <a:pathLst>
                <a:path w="2676" h="2584" extrusionOk="0">
                  <a:moveTo>
                    <a:pt x="2204" y="0"/>
                  </a:moveTo>
                  <a:cubicBezTo>
                    <a:pt x="2090" y="0"/>
                    <a:pt x="1976" y="46"/>
                    <a:pt x="1885" y="137"/>
                  </a:cubicBezTo>
                  <a:lnTo>
                    <a:pt x="183" y="1839"/>
                  </a:lnTo>
                  <a:cubicBezTo>
                    <a:pt x="0" y="1991"/>
                    <a:pt x="0" y="2295"/>
                    <a:pt x="183" y="2447"/>
                  </a:cubicBezTo>
                  <a:cubicBezTo>
                    <a:pt x="274" y="2538"/>
                    <a:pt x="388" y="2584"/>
                    <a:pt x="502" y="2584"/>
                  </a:cubicBezTo>
                  <a:cubicBezTo>
                    <a:pt x="616" y="2584"/>
                    <a:pt x="730" y="2538"/>
                    <a:pt x="821" y="2447"/>
                  </a:cubicBezTo>
                  <a:lnTo>
                    <a:pt x="2523" y="775"/>
                  </a:lnTo>
                  <a:cubicBezTo>
                    <a:pt x="2675" y="593"/>
                    <a:pt x="2675" y="319"/>
                    <a:pt x="2523" y="137"/>
                  </a:cubicBezTo>
                  <a:cubicBezTo>
                    <a:pt x="2432" y="46"/>
                    <a:pt x="2318" y="0"/>
                    <a:pt x="2204" y="0"/>
                  </a:cubicBezTo>
                  <a:close/>
                </a:path>
              </a:pathLst>
            </a:custGeom>
            <a:solidFill>
              <a:srgbClr val="6B4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28"/>
            <p:cNvSpPr/>
            <p:nvPr/>
          </p:nvSpPr>
          <p:spPr>
            <a:xfrm>
              <a:off x="6095832" y="236162"/>
              <a:ext cx="247169" cy="212442"/>
            </a:xfrm>
            <a:custGeom>
              <a:avLst/>
              <a:gdLst/>
              <a:ahLst/>
              <a:cxnLst/>
              <a:rect l="l" t="t" r="r" b="b"/>
              <a:pathLst>
                <a:path w="8911" h="7659" extrusionOk="0">
                  <a:moveTo>
                    <a:pt x="10" y="914"/>
                  </a:moveTo>
                  <a:lnTo>
                    <a:pt x="10" y="914"/>
                  </a:lnTo>
                  <a:cubicBezTo>
                    <a:pt x="1" y="957"/>
                    <a:pt x="7" y="1000"/>
                    <a:pt x="29" y="1043"/>
                  </a:cubicBezTo>
                  <a:cubicBezTo>
                    <a:pt x="16" y="999"/>
                    <a:pt x="10" y="955"/>
                    <a:pt x="10" y="914"/>
                  </a:cubicBezTo>
                  <a:close/>
                  <a:moveTo>
                    <a:pt x="2543" y="1"/>
                  </a:moveTo>
                  <a:cubicBezTo>
                    <a:pt x="1794" y="1"/>
                    <a:pt x="1014" y="173"/>
                    <a:pt x="242" y="557"/>
                  </a:cubicBezTo>
                  <a:cubicBezTo>
                    <a:pt x="98" y="629"/>
                    <a:pt x="10" y="758"/>
                    <a:pt x="10" y="914"/>
                  </a:cubicBezTo>
                  <a:lnTo>
                    <a:pt x="10" y="914"/>
                  </a:lnTo>
                  <a:cubicBezTo>
                    <a:pt x="14" y="896"/>
                    <a:pt x="20" y="878"/>
                    <a:pt x="29" y="861"/>
                  </a:cubicBezTo>
                  <a:cubicBezTo>
                    <a:pt x="1275" y="1834"/>
                    <a:pt x="2491" y="2897"/>
                    <a:pt x="3616" y="4052"/>
                  </a:cubicBezTo>
                  <a:cubicBezTo>
                    <a:pt x="4740" y="5177"/>
                    <a:pt x="5804" y="6362"/>
                    <a:pt x="6777" y="7639"/>
                  </a:cubicBezTo>
                  <a:lnTo>
                    <a:pt x="6594" y="7639"/>
                  </a:lnTo>
                  <a:cubicBezTo>
                    <a:pt x="6640" y="7652"/>
                    <a:pt x="6684" y="7658"/>
                    <a:pt x="6726" y="7658"/>
                  </a:cubicBezTo>
                  <a:cubicBezTo>
                    <a:pt x="6881" y="7658"/>
                    <a:pt x="7009" y="7576"/>
                    <a:pt x="7081" y="7457"/>
                  </a:cubicBezTo>
                  <a:cubicBezTo>
                    <a:pt x="8911" y="3822"/>
                    <a:pt x="6068" y="1"/>
                    <a:pt x="254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28"/>
            <p:cNvSpPr/>
            <p:nvPr/>
          </p:nvSpPr>
          <p:spPr>
            <a:xfrm>
              <a:off x="5585712" y="275438"/>
              <a:ext cx="719178" cy="639460"/>
            </a:xfrm>
            <a:custGeom>
              <a:avLst/>
              <a:gdLst/>
              <a:ahLst/>
              <a:cxnLst/>
              <a:rect l="l" t="t" r="r" b="b"/>
              <a:pathLst>
                <a:path w="25928" h="23054" extrusionOk="0">
                  <a:moveTo>
                    <a:pt x="12978" y="1"/>
                  </a:moveTo>
                  <a:cubicBezTo>
                    <a:pt x="9623" y="1"/>
                    <a:pt x="6293" y="1462"/>
                    <a:pt x="4012" y="4278"/>
                  </a:cubicBezTo>
                  <a:cubicBezTo>
                    <a:pt x="0" y="9202"/>
                    <a:pt x="760" y="16466"/>
                    <a:pt x="5714" y="20479"/>
                  </a:cubicBezTo>
                  <a:cubicBezTo>
                    <a:pt x="7853" y="22211"/>
                    <a:pt x="10422" y="23053"/>
                    <a:pt x="12972" y="23053"/>
                  </a:cubicBezTo>
                  <a:cubicBezTo>
                    <a:pt x="16329" y="23053"/>
                    <a:pt x="19652" y="21592"/>
                    <a:pt x="21915" y="18776"/>
                  </a:cubicBezTo>
                  <a:cubicBezTo>
                    <a:pt x="25928" y="13822"/>
                    <a:pt x="25168" y="6588"/>
                    <a:pt x="20213" y="2576"/>
                  </a:cubicBezTo>
                  <a:cubicBezTo>
                    <a:pt x="18088" y="844"/>
                    <a:pt x="15526" y="1"/>
                    <a:pt x="129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28"/>
            <p:cNvSpPr/>
            <p:nvPr/>
          </p:nvSpPr>
          <p:spPr>
            <a:xfrm>
              <a:off x="5658217" y="340455"/>
              <a:ext cx="574166" cy="510176"/>
            </a:xfrm>
            <a:custGeom>
              <a:avLst/>
              <a:gdLst/>
              <a:ahLst/>
              <a:cxnLst/>
              <a:rect l="l" t="t" r="r" b="b"/>
              <a:pathLst>
                <a:path w="20700" h="18393" extrusionOk="0">
                  <a:moveTo>
                    <a:pt x="10373" y="1"/>
                  </a:moveTo>
                  <a:cubicBezTo>
                    <a:pt x="9351" y="1"/>
                    <a:pt x="8312" y="173"/>
                    <a:pt x="7295" y="536"/>
                  </a:cubicBezTo>
                  <a:cubicBezTo>
                    <a:pt x="2493" y="2238"/>
                    <a:pt x="0" y="7496"/>
                    <a:pt x="1702" y="12268"/>
                  </a:cubicBezTo>
                  <a:cubicBezTo>
                    <a:pt x="3044" y="16029"/>
                    <a:pt x="6594" y="18393"/>
                    <a:pt x="10374" y="18393"/>
                  </a:cubicBezTo>
                  <a:cubicBezTo>
                    <a:pt x="11390" y="18393"/>
                    <a:pt x="12424" y="18222"/>
                    <a:pt x="13435" y="17861"/>
                  </a:cubicBezTo>
                  <a:cubicBezTo>
                    <a:pt x="18207" y="16159"/>
                    <a:pt x="20700" y="10900"/>
                    <a:pt x="19028" y="6128"/>
                  </a:cubicBezTo>
                  <a:cubicBezTo>
                    <a:pt x="17688" y="2349"/>
                    <a:pt x="14147" y="1"/>
                    <a:pt x="10373" y="1"/>
                  </a:cubicBezTo>
                  <a:close/>
                </a:path>
              </a:pathLst>
            </a:custGeom>
            <a:solidFill>
              <a:srgbClr val="FD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28"/>
            <p:cNvSpPr/>
            <p:nvPr/>
          </p:nvSpPr>
          <p:spPr>
            <a:xfrm>
              <a:off x="5923000" y="578054"/>
              <a:ext cx="42133" cy="35282"/>
            </a:xfrm>
            <a:custGeom>
              <a:avLst/>
              <a:gdLst/>
              <a:ahLst/>
              <a:cxnLst/>
              <a:rect l="l" t="t" r="r" b="b"/>
              <a:pathLst>
                <a:path w="1519" h="1272" extrusionOk="0">
                  <a:moveTo>
                    <a:pt x="800" y="1"/>
                  </a:moveTo>
                  <a:cubicBezTo>
                    <a:pt x="335" y="1"/>
                    <a:pt x="0" y="532"/>
                    <a:pt x="272" y="967"/>
                  </a:cubicBezTo>
                  <a:cubicBezTo>
                    <a:pt x="389" y="1175"/>
                    <a:pt x="589" y="1271"/>
                    <a:pt x="792" y="1271"/>
                  </a:cubicBezTo>
                  <a:cubicBezTo>
                    <a:pt x="1064" y="1271"/>
                    <a:pt x="1340" y="1098"/>
                    <a:pt x="1427" y="784"/>
                  </a:cubicBezTo>
                  <a:cubicBezTo>
                    <a:pt x="1518" y="450"/>
                    <a:pt x="1305" y="116"/>
                    <a:pt x="971" y="24"/>
                  </a:cubicBezTo>
                  <a:cubicBezTo>
                    <a:pt x="913" y="8"/>
                    <a:pt x="855" y="1"/>
                    <a:pt x="800" y="1"/>
                  </a:cubicBezTo>
                  <a:close/>
                </a:path>
              </a:pathLst>
            </a:custGeom>
            <a:solidFill>
              <a:srgbClr val="F443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28"/>
            <p:cNvSpPr/>
            <p:nvPr/>
          </p:nvSpPr>
          <p:spPr>
            <a:xfrm>
              <a:off x="5938117" y="414320"/>
              <a:ext cx="56501" cy="182984"/>
            </a:xfrm>
            <a:custGeom>
              <a:avLst/>
              <a:gdLst/>
              <a:ahLst/>
              <a:cxnLst/>
              <a:rect l="l" t="t" r="r" b="b"/>
              <a:pathLst>
                <a:path w="2037" h="6597" extrusionOk="0">
                  <a:moveTo>
                    <a:pt x="2037" y="0"/>
                  </a:moveTo>
                  <a:lnTo>
                    <a:pt x="0" y="6444"/>
                  </a:lnTo>
                  <a:lnTo>
                    <a:pt x="517" y="6596"/>
                  </a:lnTo>
                  <a:lnTo>
                    <a:pt x="2037" y="0"/>
                  </a:lnTo>
                  <a:close/>
                </a:path>
              </a:pathLst>
            </a:custGeom>
            <a:solidFill>
              <a:srgbClr val="F443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28"/>
            <p:cNvSpPr/>
            <p:nvPr/>
          </p:nvSpPr>
          <p:spPr>
            <a:xfrm>
              <a:off x="5826834" y="588844"/>
              <a:ext cx="122267" cy="75058"/>
            </a:xfrm>
            <a:custGeom>
              <a:avLst/>
              <a:gdLst/>
              <a:ahLst/>
              <a:cxnLst/>
              <a:rect l="l" t="t" r="r" b="b"/>
              <a:pathLst>
                <a:path w="4408" h="2706" extrusionOk="0">
                  <a:moveTo>
                    <a:pt x="4134" y="0"/>
                  </a:moveTo>
                  <a:lnTo>
                    <a:pt x="0" y="2705"/>
                  </a:lnTo>
                  <a:lnTo>
                    <a:pt x="4408" y="456"/>
                  </a:lnTo>
                  <a:lnTo>
                    <a:pt x="4134" y="0"/>
                  </a:lnTo>
                  <a:close/>
                </a:path>
              </a:pathLst>
            </a:custGeom>
            <a:solidFill>
              <a:srgbClr val="F443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28"/>
            <p:cNvSpPr/>
            <p:nvPr/>
          </p:nvSpPr>
          <p:spPr>
            <a:xfrm>
              <a:off x="5772024" y="744812"/>
              <a:ext cx="18584" cy="18584"/>
            </a:xfrm>
            <a:custGeom>
              <a:avLst/>
              <a:gdLst/>
              <a:ahLst/>
              <a:cxnLst/>
              <a:rect l="l" t="t" r="r" b="b"/>
              <a:pathLst>
                <a:path w="670" h="670" fill="none" extrusionOk="0">
                  <a:moveTo>
                    <a:pt x="0" y="669"/>
                  </a:moveTo>
                  <a:lnTo>
                    <a:pt x="669" y="0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28"/>
            <p:cNvSpPr/>
            <p:nvPr/>
          </p:nvSpPr>
          <p:spPr>
            <a:xfrm>
              <a:off x="6092393" y="425276"/>
              <a:ext cx="18584" cy="18584"/>
            </a:xfrm>
            <a:custGeom>
              <a:avLst/>
              <a:gdLst/>
              <a:ahLst/>
              <a:cxnLst/>
              <a:rect l="l" t="t" r="r" b="b"/>
              <a:pathLst>
                <a:path w="670" h="670" fill="none" extrusionOk="0">
                  <a:moveTo>
                    <a:pt x="1" y="669"/>
                  </a:moveTo>
                  <a:lnTo>
                    <a:pt x="670" y="0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28"/>
            <p:cNvSpPr/>
            <p:nvPr/>
          </p:nvSpPr>
          <p:spPr>
            <a:xfrm>
              <a:off x="5710475" y="648701"/>
              <a:ext cx="25324" cy="6768"/>
            </a:xfrm>
            <a:custGeom>
              <a:avLst/>
              <a:gdLst/>
              <a:ahLst/>
              <a:cxnLst/>
              <a:rect l="l" t="t" r="r" b="b"/>
              <a:pathLst>
                <a:path w="913" h="244" fill="none" extrusionOk="0">
                  <a:moveTo>
                    <a:pt x="1" y="243"/>
                  </a:moveTo>
                  <a:lnTo>
                    <a:pt x="912" y="0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28"/>
            <p:cNvSpPr/>
            <p:nvPr/>
          </p:nvSpPr>
          <p:spPr>
            <a:xfrm>
              <a:off x="6148034" y="532343"/>
              <a:ext cx="25324" cy="6768"/>
            </a:xfrm>
            <a:custGeom>
              <a:avLst/>
              <a:gdLst/>
              <a:ahLst/>
              <a:cxnLst/>
              <a:rect l="l" t="t" r="r" b="b"/>
              <a:pathLst>
                <a:path w="913" h="244" fill="none" extrusionOk="0">
                  <a:moveTo>
                    <a:pt x="1" y="244"/>
                  </a:moveTo>
                  <a:lnTo>
                    <a:pt x="913" y="1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28"/>
            <p:cNvSpPr/>
            <p:nvPr/>
          </p:nvSpPr>
          <p:spPr>
            <a:xfrm>
              <a:off x="5710475" y="531511"/>
              <a:ext cx="25324" cy="6768"/>
            </a:xfrm>
            <a:custGeom>
              <a:avLst/>
              <a:gdLst/>
              <a:ahLst/>
              <a:cxnLst/>
              <a:rect l="l" t="t" r="r" b="b"/>
              <a:pathLst>
                <a:path w="913" h="244" fill="none" extrusionOk="0">
                  <a:moveTo>
                    <a:pt x="1" y="0"/>
                  </a:moveTo>
                  <a:lnTo>
                    <a:pt x="912" y="243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28"/>
            <p:cNvSpPr/>
            <p:nvPr/>
          </p:nvSpPr>
          <p:spPr>
            <a:xfrm>
              <a:off x="6147202" y="649534"/>
              <a:ext cx="25324" cy="6768"/>
            </a:xfrm>
            <a:custGeom>
              <a:avLst/>
              <a:gdLst/>
              <a:ahLst/>
              <a:cxnLst/>
              <a:rect l="l" t="t" r="r" b="b"/>
              <a:pathLst>
                <a:path w="913" h="244" fill="none" extrusionOk="0">
                  <a:moveTo>
                    <a:pt x="1" y="1"/>
                  </a:moveTo>
                  <a:lnTo>
                    <a:pt x="912" y="244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28"/>
            <p:cNvSpPr/>
            <p:nvPr/>
          </p:nvSpPr>
          <p:spPr>
            <a:xfrm>
              <a:off x="5772857" y="424444"/>
              <a:ext cx="18584" cy="18556"/>
            </a:xfrm>
            <a:custGeom>
              <a:avLst/>
              <a:gdLst/>
              <a:ahLst/>
              <a:cxnLst/>
              <a:rect l="l" t="t" r="r" b="b"/>
              <a:pathLst>
                <a:path w="670" h="669" fill="none" extrusionOk="0">
                  <a:moveTo>
                    <a:pt x="1" y="0"/>
                  </a:moveTo>
                  <a:lnTo>
                    <a:pt x="670" y="669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28"/>
            <p:cNvSpPr/>
            <p:nvPr/>
          </p:nvSpPr>
          <p:spPr>
            <a:xfrm>
              <a:off x="6092393" y="744812"/>
              <a:ext cx="17752" cy="19416"/>
            </a:xfrm>
            <a:custGeom>
              <a:avLst/>
              <a:gdLst/>
              <a:ahLst/>
              <a:cxnLst/>
              <a:rect l="l" t="t" r="r" b="b"/>
              <a:pathLst>
                <a:path w="640" h="700" fill="none" extrusionOk="0">
                  <a:moveTo>
                    <a:pt x="1" y="0"/>
                  </a:moveTo>
                  <a:lnTo>
                    <a:pt x="639" y="699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28"/>
            <p:cNvSpPr/>
            <p:nvPr/>
          </p:nvSpPr>
          <p:spPr>
            <a:xfrm>
              <a:off x="5879951" y="362894"/>
              <a:ext cx="6768" cy="25297"/>
            </a:xfrm>
            <a:custGeom>
              <a:avLst/>
              <a:gdLst/>
              <a:ahLst/>
              <a:cxnLst/>
              <a:rect l="l" t="t" r="r" b="b"/>
              <a:pathLst>
                <a:path w="244" h="912" fill="none" extrusionOk="0">
                  <a:moveTo>
                    <a:pt x="0" y="0"/>
                  </a:moveTo>
                  <a:lnTo>
                    <a:pt x="243" y="912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28"/>
            <p:cNvSpPr/>
            <p:nvPr/>
          </p:nvSpPr>
          <p:spPr>
            <a:xfrm>
              <a:off x="5996282" y="800453"/>
              <a:ext cx="6768" cy="25324"/>
            </a:xfrm>
            <a:custGeom>
              <a:avLst/>
              <a:gdLst/>
              <a:ahLst/>
              <a:cxnLst/>
              <a:rect l="l" t="t" r="r" b="b"/>
              <a:pathLst>
                <a:path w="244" h="913" fill="none" extrusionOk="0">
                  <a:moveTo>
                    <a:pt x="1" y="0"/>
                  </a:moveTo>
                  <a:lnTo>
                    <a:pt x="244" y="912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28"/>
            <p:cNvSpPr/>
            <p:nvPr/>
          </p:nvSpPr>
          <p:spPr>
            <a:xfrm>
              <a:off x="5997142" y="362894"/>
              <a:ext cx="6768" cy="25297"/>
            </a:xfrm>
            <a:custGeom>
              <a:avLst/>
              <a:gdLst/>
              <a:ahLst/>
              <a:cxnLst/>
              <a:rect l="l" t="t" r="r" b="b"/>
              <a:pathLst>
                <a:path w="244" h="912" fill="none" extrusionOk="0">
                  <a:moveTo>
                    <a:pt x="243" y="0"/>
                  </a:moveTo>
                  <a:lnTo>
                    <a:pt x="0" y="912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28"/>
            <p:cNvSpPr/>
            <p:nvPr/>
          </p:nvSpPr>
          <p:spPr>
            <a:xfrm>
              <a:off x="5879091" y="800453"/>
              <a:ext cx="6768" cy="24464"/>
            </a:xfrm>
            <a:custGeom>
              <a:avLst/>
              <a:gdLst/>
              <a:ahLst/>
              <a:cxnLst/>
              <a:rect l="l" t="t" r="r" b="b"/>
              <a:pathLst>
                <a:path w="244" h="882" fill="none" extrusionOk="0">
                  <a:moveTo>
                    <a:pt x="244" y="0"/>
                  </a:moveTo>
                  <a:lnTo>
                    <a:pt x="1" y="882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09" name="Google Shape;1409;p28"/>
          <p:cNvGrpSpPr/>
          <p:nvPr/>
        </p:nvGrpSpPr>
        <p:grpSpPr>
          <a:xfrm>
            <a:off x="217975" y="4222200"/>
            <a:ext cx="527400" cy="735075"/>
            <a:chOff x="3553100" y="1256250"/>
            <a:chExt cx="527400" cy="735075"/>
          </a:xfrm>
        </p:grpSpPr>
        <p:sp>
          <p:nvSpPr>
            <p:cNvPr id="1410" name="Google Shape;1410;p28"/>
            <p:cNvSpPr/>
            <p:nvPr/>
          </p:nvSpPr>
          <p:spPr>
            <a:xfrm>
              <a:off x="3885925" y="1874350"/>
              <a:ext cx="148225" cy="116975"/>
            </a:xfrm>
            <a:custGeom>
              <a:avLst/>
              <a:gdLst/>
              <a:ahLst/>
              <a:cxnLst/>
              <a:rect l="l" t="t" r="r" b="b"/>
              <a:pathLst>
                <a:path w="5929" h="4679" extrusionOk="0">
                  <a:moveTo>
                    <a:pt x="5107" y="0"/>
                  </a:moveTo>
                  <a:lnTo>
                    <a:pt x="1" y="1489"/>
                  </a:lnTo>
                  <a:lnTo>
                    <a:pt x="487" y="3192"/>
                  </a:lnTo>
                  <a:cubicBezTo>
                    <a:pt x="761" y="4088"/>
                    <a:pt x="1566" y="4679"/>
                    <a:pt x="2450" y="4679"/>
                  </a:cubicBezTo>
                  <a:cubicBezTo>
                    <a:pt x="2644" y="4679"/>
                    <a:pt x="2843" y="4650"/>
                    <a:pt x="3040" y="4590"/>
                  </a:cubicBezTo>
                  <a:lnTo>
                    <a:pt x="4226" y="4255"/>
                  </a:lnTo>
                  <a:cubicBezTo>
                    <a:pt x="5290" y="3921"/>
                    <a:pt x="5928" y="2796"/>
                    <a:pt x="5624" y="1702"/>
                  </a:cubicBezTo>
                  <a:lnTo>
                    <a:pt x="510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28"/>
            <p:cNvSpPr/>
            <p:nvPr/>
          </p:nvSpPr>
          <p:spPr>
            <a:xfrm>
              <a:off x="3841850" y="1837100"/>
              <a:ext cx="210525" cy="132525"/>
            </a:xfrm>
            <a:custGeom>
              <a:avLst/>
              <a:gdLst/>
              <a:ahLst/>
              <a:cxnLst/>
              <a:rect l="l" t="t" r="r" b="b"/>
              <a:pathLst>
                <a:path w="8421" h="5301" extrusionOk="0">
                  <a:moveTo>
                    <a:pt x="7661" y="1"/>
                  </a:moveTo>
                  <a:lnTo>
                    <a:pt x="1" y="2189"/>
                  </a:lnTo>
                  <a:lnTo>
                    <a:pt x="366" y="3496"/>
                  </a:lnTo>
                  <a:cubicBezTo>
                    <a:pt x="692" y="4574"/>
                    <a:pt x="1679" y="5300"/>
                    <a:pt x="2765" y="5300"/>
                  </a:cubicBezTo>
                  <a:cubicBezTo>
                    <a:pt x="2996" y="5300"/>
                    <a:pt x="3232" y="5268"/>
                    <a:pt x="3466" y="5198"/>
                  </a:cubicBezTo>
                  <a:lnTo>
                    <a:pt x="6323" y="4378"/>
                  </a:lnTo>
                  <a:cubicBezTo>
                    <a:pt x="7661" y="4013"/>
                    <a:pt x="8421" y="2615"/>
                    <a:pt x="8025" y="1277"/>
                  </a:cubicBezTo>
                  <a:lnTo>
                    <a:pt x="76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28"/>
            <p:cNvSpPr/>
            <p:nvPr/>
          </p:nvSpPr>
          <p:spPr>
            <a:xfrm>
              <a:off x="3553100" y="1256250"/>
              <a:ext cx="527400" cy="606725"/>
            </a:xfrm>
            <a:custGeom>
              <a:avLst/>
              <a:gdLst/>
              <a:ahLst/>
              <a:cxnLst/>
              <a:rect l="l" t="t" r="r" b="b"/>
              <a:pathLst>
                <a:path w="21096" h="24269" extrusionOk="0">
                  <a:moveTo>
                    <a:pt x="11165" y="0"/>
                  </a:moveTo>
                  <a:cubicBezTo>
                    <a:pt x="9187" y="0"/>
                    <a:pt x="7173" y="611"/>
                    <a:pt x="5411" y="1927"/>
                  </a:cubicBezTo>
                  <a:cubicBezTo>
                    <a:pt x="1" y="5970"/>
                    <a:pt x="305" y="14177"/>
                    <a:pt x="5989" y="17824"/>
                  </a:cubicBezTo>
                  <a:cubicBezTo>
                    <a:pt x="8207" y="19222"/>
                    <a:pt x="9849" y="21411"/>
                    <a:pt x="10578" y="23964"/>
                  </a:cubicBezTo>
                  <a:lnTo>
                    <a:pt x="10669" y="24268"/>
                  </a:lnTo>
                  <a:lnTo>
                    <a:pt x="19332" y="21776"/>
                  </a:lnTo>
                  <a:lnTo>
                    <a:pt x="19241" y="21472"/>
                  </a:lnTo>
                  <a:cubicBezTo>
                    <a:pt x="18542" y="18888"/>
                    <a:pt x="18785" y="16122"/>
                    <a:pt x="19940" y="13721"/>
                  </a:cubicBezTo>
                  <a:cubicBezTo>
                    <a:pt x="20913" y="11624"/>
                    <a:pt x="21095" y="9222"/>
                    <a:pt x="20457" y="7003"/>
                  </a:cubicBezTo>
                  <a:cubicBezTo>
                    <a:pt x="19207" y="2617"/>
                    <a:pt x="15261" y="0"/>
                    <a:pt x="111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28"/>
            <p:cNvSpPr/>
            <p:nvPr/>
          </p:nvSpPr>
          <p:spPr>
            <a:xfrm>
              <a:off x="3819825" y="1800625"/>
              <a:ext cx="229500" cy="121125"/>
            </a:xfrm>
            <a:custGeom>
              <a:avLst/>
              <a:gdLst/>
              <a:ahLst/>
              <a:cxnLst/>
              <a:rect l="l" t="t" r="r" b="b"/>
              <a:pathLst>
                <a:path w="9180" h="4845" extrusionOk="0">
                  <a:moveTo>
                    <a:pt x="8633" y="1"/>
                  </a:moveTo>
                  <a:lnTo>
                    <a:pt x="0" y="2493"/>
                  </a:lnTo>
                  <a:lnTo>
                    <a:pt x="122" y="2979"/>
                  </a:lnTo>
                  <a:cubicBezTo>
                    <a:pt x="448" y="4109"/>
                    <a:pt x="1479" y="4844"/>
                    <a:pt x="2598" y="4844"/>
                  </a:cubicBezTo>
                  <a:cubicBezTo>
                    <a:pt x="2834" y="4844"/>
                    <a:pt x="3075" y="4811"/>
                    <a:pt x="3314" y="4742"/>
                  </a:cubicBezTo>
                  <a:lnTo>
                    <a:pt x="7022" y="3679"/>
                  </a:lnTo>
                  <a:cubicBezTo>
                    <a:pt x="8390" y="3283"/>
                    <a:pt x="9180" y="1855"/>
                    <a:pt x="8785" y="487"/>
                  </a:cubicBezTo>
                  <a:lnTo>
                    <a:pt x="863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28"/>
            <p:cNvSpPr/>
            <p:nvPr/>
          </p:nvSpPr>
          <p:spPr>
            <a:xfrm>
              <a:off x="3866925" y="1617500"/>
              <a:ext cx="61600" cy="214300"/>
            </a:xfrm>
            <a:custGeom>
              <a:avLst/>
              <a:gdLst/>
              <a:ahLst/>
              <a:cxnLst/>
              <a:rect l="l" t="t" r="r" b="b"/>
              <a:pathLst>
                <a:path w="2464" h="8572" fill="none" extrusionOk="0">
                  <a:moveTo>
                    <a:pt x="2463" y="8572"/>
                  </a:moveTo>
                  <a:lnTo>
                    <a:pt x="1" y="0"/>
                  </a:lnTo>
                </a:path>
              </a:pathLst>
            </a:custGeom>
            <a:noFill/>
            <a:ln w="28875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28"/>
            <p:cNvSpPr/>
            <p:nvPr/>
          </p:nvSpPr>
          <p:spPr>
            <a:xfrm>
              <a:off x="3745350" y="1500475"/>
              <a:ext cx="191525" cy="123125"/>
            </a:xfrm>
            <a:custGeom>
              <a:avLst/>
              <a:gdLst/>
              <a:ahLst/>
              <a:cxnLst/>
              <a:rect l="l" t="t" r="r" b="b"/>
              <a:pathLst>
                <a:path w="7661" h="4925" fill="none" extrusionOk="0">
                  <a:moveTo>
                    <a:pt x="7660" y="0"/>
                  </a:moveTo>
                  <a:lnTo>
                    <a:pt x="4925" y="4925"/>
                  </a:lnTo>
                  <a:lnTo>
                    <a:pt x="1" y="2189"/>
                  </a:lnTo>
                </a:path>
              </a:pathLst>
            </a:custGeom>
            <a:noFill/>
            <a:ln w="288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16" name="Google Shape;1416;p28"/>
          <p:cNvGrpSpPr/>
          <p:nvPr/>
        </p:nvGrpSpPr>
        <p:grpSpPr>
          <a:xfrm rot="-6611352">
            <a:off x="7997638" y="4273137"/>
            <a:ext cx="934946" cy="861640"/>
            <a:chOff x="6708722" y="1052986"/>
            <a:chExt cx="935003" cy="861693"/>
          </a:xfrm>
        </p:grpSpPr>
        <p:sp>
          <p:nvSpPr>
            <p:cNvPr id="1417" name="Google Shape;1417;p28"/>
            <p:cNvSpPr/>
            <p:nvPr/>
          </p:nvSpPr>
          <p:spPr>
            <a:xfrm>
              <a:off x="6994529" y="1096756"/>
              <a:ext cx="598631" cy="524599"/>
            </a:xfrm>
            <a:custGeom>
              <a:avLst/>
              <a:gdLst/>
              <a:ahLst/>
              <a:cxnLst/>
              <a:rect l="l" t="t" r="r" b="b"/>
              <a:pathLst>
                <a:path w="21582" h="18913" extrusionOk="0">
                  <a:moveTo>
                    <a:pt x="10806" y="1"/>
                  </a:moveTo>
                  <a:cubicBezTo>
                    <a:pt x="7529" y="1"/>
                    <a:pt x="4342" y="1699"/>
                    <a:pt x="2584" y="4745"/>
                  </a:cubicBezTo>
                  <a:cubicBezTo>
                    <a:pt x="0" y="9274"/>
                    <a:pt x="1550" y="15049"/>
                    <a:pt x="6079" y="17663"/>
                  </a:cubicBezTo>
                  <a:cubicBezTo>
                    <a:pt x="7562" y="18509"/>
                    <a:pt x="9179" y="18912"/>
                    <a:pt x="10775" y="18912"/>
                  </a:cubicBezTo>
                  <a:cubicBezTo>
                    <a:pt x="14052" y="18912"/>
                    <a:pt x="17240" y="17214"/>
                    <a:pt x="18997" y="14168"/>
                  </a:cubicBezTo>
                  <a:cubicBezTo>
                    <a:pt x="21581" y="9639"/>
                    <a:pt x="20031" y="3864"/>
                    <a:pt x="15502" y="1250"/>
                  </a:cubicBezTo>
                  <a:cubicBezTo>
                    <a:pt x="14019" y="404"/>
                    <a:pt x="12402" y="1"/>
                    <a:pt x="108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28"/>
            <p:cNvSpPr/>
            <p:nvPr/>
          </p:nvSpPr>
          <p:spPr>
            <a:xfrm>
              <a:off x="6960800" y="1524274"/>
              <a:ext cx="155996" cy="153472"/>
            </a:xfrm>
            <a:custGeom>
              <a:avLst/>
              <a:gdLst/>
              <a:ahLst/>
              <a:cxnLst/>
              <a:rect l="l" t="t" r="r" b="b"/>
              <a:pathLst>
                <a:path w="5624" h="5533" extrusionOk="0">
                  <a:moveTo>
                    <a:pt x="3465" y="1"/>
                  </a:moveTo>
                  <a:lnTo>
                    <a:pt x="0" y="3284"/>
                  </a:lnTo>
                  <a:lnTo>
                    <a:pt x="2128" y="5533"/>
                  </a:lnTo>
                  <a:lnTo>
                    <a:pt x="5624" y="2250"/>
                  </a:lnTo>
                  <a:lnTo>
                    <a:pt x="346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28"/>
            <p:cNvSpPr/>
            <p:nvPr/>
          </p:nvSpPr>
          <p:spPr>
            <a:xfrm>
              <a:off x="6943936" y="1052986"/>
              <a:ext cx="699789" cy="611778"/>
            </a:xfrm>
            <a:custGeom>
              <a:avLst/>
              <a:gdLst/>
              <a:ahLst/>
              <a:cxnLst/>
              <a:rect l="l" t="t" r="r" b="b"/>
              <a:pathLst>
                <a:path w="25229" h="22056" extrusionOk="0">
                  <a:moveTo>
                    <a:pt x="12596" y="1578"/>
                  </a:moveTo>
                  <a:cubicBezTo>
                    <a:pt x="12683" y="1578"/>
                    <a:pt x="12770" y="1579"/>
                    <a:pt x="12858" y="1581"/>
                  </a:cubicBezTo>
                  <a:cubicBezTo>
                    <a:pt x="21277" y="1825"/>
                    <a:pt x="25229" y="12098"/>
                    <a:pt x="19119" y="17904"/>
                  </a:cubicBezTo>
                  <a:cubicBezTo>
                    <a:pt x="17286" y="19634"/>
                    <a:pt x="14943" y="20495"/>
                    <a:pt x="12606" y="20495"/>
                  </a:cubicBezTo>
                  <a:cubicBezTo>
                    <a:pt x="10100" y="20495"/>
                    <a:pt x="7601" y="19505"/>
                    <a:pt x="5745" y="17539"/>
                  </a:cubicBezTo>
                  <a:cubicBezTo>
                    <a:pt x="0" y="11493"/>
                    <a:pt x="4345" y="1578"/>
                    <a:pt x="12596" y="1578"/>
                  </a:cubicBezTo>
                  <a:close/>
                  <a:moveTo>
                    <a:pt x="12684" y="1"/>
                  </a:moveTo>
                  <a:cubicBezTo>
                    <a:pt x="7121" y="1"/>
                    <a:pt x="1763" y="4231"/>
                    <a:pt x="1581" y="10761"/>
                  </a:cubicBezTo>
                  <a:cubicBezTo>
                    <a:pt x="1459" y="15199"/>
                    <a:pt x="4043" y="19302"/>
                    <a:pt x="8116" y="21095"/>
                  </a:cubicBezTo>
                  <a:cubicBezTo>
                    <a:pt x="9559" y="21741"/>
                    <a:pt x="11089" y="22056"/>
                    <a:pt x="12607" y="22056"/>
                  </a:cubicBezTo>
                  <a:cubicBezTo>
                    <a:pt x="15375" y="22056"/>
                    <a:pt x="18102" y="21011"/>
                    <a:pt x="20183" y="19028"/>
                  </a:cubicBezTo>
                  <a:cubicBezTo>
                    <a:pt x="24591" y="14834"/>
                    <a:pt x="24773" y="7873"/>
                    <a:pt x="20609" y="3466"/>
                  </a:cubicBezTo>
                  <a:cubicBezTo>
                    <a:pt x="18339" y="1074"/>
                    <a:pt x="15485" y="1"/>
                    <a:pt x="126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28"/>
            <p:cNvSpPr/>
            <p:nvPr/>
          </p:nvSpPr>
          <p:spPr>
            <a:xfrm>
              <a:off x="7440520" y="1212338"/>
              <a:ext cx="89398" cy="301867"/>
            </a:xfrm>
            <a:custGeom>
              <a:avLst/>
              <a:gdLst/>
              <a:ahLst/>
              <a:cxnLst/>
              <a:rect l="l" t="t" r="r" b="b"/>
              <a:pathLst>
                <a:path w="3223" h="10883" fill="none" extrusionOk="0">
                  <a:moveTo>
                    <a:pt x="304" y="1"/>
                  </a:moveTo>
                  <a:cubicBezTo>
                    <a:pt x="3222" y="3071"/>
                    <a:pt x="3101" y="7964"/>
                    <a:pt x="1" y="10882"/>
                  </a:cubicBezTo>
                </a:path>
              </a:pathLst>
            </a:custGeom>
            <a:noFill/>
            <a:ln w="463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28"/>
            <p:cNvSpPr/>
            <p:nvPr/>
          </p:nvSpPr>
          <p:spPr>
            <a:xfrm>
              <a:off x="6708722" y="1583604"/>
              <a:ext cx="347384" cy="331075"/>
            </a:xfrm>
            <a:custGeom>
              <a:avLst/>
              <a:gdLst/>
              <a:ahLst/>
              <a:cxnLst/>
              <a:rect l="l" t="t" r="r" b="b"/>
              <a:pathLst>
                <a:path w="12524" h="11936" extrusionOk="0">
                  <a:moveTo>
                    <a:pt x="9844" y="1"/>
                  </a:moveTo>
                  <a:cubicBezTo>
                    <a:pt x="9572" y="1"/>
                    <a:pt x="9297" y="100"/>
                    <a:pt x="9088" y="294"/>
                  </a:cubicBezTo>
                  <a:lnTo>
                    <a:pt x="456" y="8500"/>
                  </a:lnTo>
                  <a:cubicBezTo>
                    <a:pt x="30" y="8896"/>
                    <a:pt x="0" y="9595"/>
                    <a:pt x="426" y="10020"/>
                  </a:cubicBezTo>
                  <a:lnTo>
                    <a:pt x="1915" y="11601"/>
                  </a:lnTo>
                  <a:cubicBezTo>
                    <a:pt x="2135" y="11821"/>
                    <a:pt x="2421" y="11936"/>
                    <a:pt x="2704" y="11936"/>
                  </a:cubicBezTo>
                  <a:cubicBezTo>
                    <a:pt x="2968" y="11936"/>
                    <a:pt x="3230" y="11836"/>
                    <a:pt x="3435" y="11631"/>
                  </a:cubicBezTo>
                  <a:lnTo>
                    <a:pt x="12098" y="3455"/>
                  </a:lnTo>
                  <a:cubicBezTo>
                    <a:pt x="12523" y="3029"/>
                    <a:pt x="12523" y="2360"/>
                    <a:pt x="12128" y="1905"/>
                  </a:cubicBezTo>
                  <a:lnTo>
                    <a:pt x="10608" y="324"/>
                  </a:lnTo>
                  <a:cubicBezTo>
                    <a:pt x="10407" y="107"/>
                    <a:pt x="10127" y="1"/>
                    <a:pt x="98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4"/>
          <p:cNvSpPr/>
          <p:nvPr/>
        </p:nvSpPr>
        <p:spPr>
          <a:xfrm>
            <a:off x="-65061" y="-81037"/>
            <a:ext cx="9357374" cy="5269376"/>
          </a:xfrm>
          <a:custGeom>
            <a:avLst/>
            <a:gdLst/>
            <a:ahLst/>
            <a:cxnLst/>
            <a:rect l="l" t="t" r="r" b="b"/>
            <a:pathLst>
              <a:path w="284960" h="189973" extrusionOk="0">
                <a:moveTo>
                  <a:pt x="0" y="0"/>
                </a:moveTo>
                <a:lnTo>
                  <a:pt x="0" y="189972"/>
                </a:lnTo>
                <a:lnTo>
                  <a:pt x="284960" y="189972"/>
                </a:lnTo>
                <a:lnTo>
                  <a:pt x="284960" y="0"/>
                </a:lnTo>
                <a:close/>
              </a:path>
            </a:pathLst>
          </a:custGeom>
          <a:solidFill>
            <a:srgbClr val="ACA9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4"/>
          <p:cNvSpPr/>
          <p:nvPr/>
        </p:nvSpPr>
        <p:spPr>
          <a:xfrm flipH="1">
            <a:off x="-65124" y="3783647"/>
            <a:ext cx="1799595" cy="1440711"/>
          </a:xfrm>
          <a:custGeom>
            <a:avLst/>
            <a:gdLst/>
            <a:ahLst/>
            <a:cxnLst/>
            <a:rect l="l" t="t" r="r" b="b"/>
            <a:pathLst>
              <a:path w="179690" h="154417" extrusionOk="0">
                <a:moveTo>
                  <a:pt x="176173" y="1"/>
                </a:moveTo>
                <a:cubicBezTo>
                  <a:pt x="172534" y="1"/>
                  <a:pt x="168757" y="2481"/>
                  <a:pt x="166589" y="5630"/>
                </a:cubicBezTo>
                <a:cubicBezTo>
                  <a:pt x="163671" y="9825"/>
                  <a:pt x="162577" y="14992"/>
                  <a:pt x="160176" y="19521"/>
                </a:cubicBezTo>
                <a:cubicBezTo>
                  <a:pt x="156589" y="26238"/>
                  <a:pt x="150388" y="31101"/>
                  <a:pt x="145282" y="36725"/>
                </a:cubicBezTo>
                <a:cubicBezTo>
                  <a:pt x="140175" y="42348"/>
                  <a:pt x="135859" y="49795"/>
                  <a:pt x="137440" y="57242"/>
                </a:cubicBezTo>
                <a:cubicBezTo>
                  <a:pt x="138807" y="63807"/>
                  <a:pt x="144340" y="68549"/>
                  <a:pt x="149081" y="73291"/>
                </a:cubicBezTo>
                <a:cubicBezTo>
                  <a:pt x="153823" y="78063"/>
                  <a:pt x="158352" y="84355"/>
                  <a:pt x="156954" y="90920"/>
                </a:cubicBezTo>
                <a:cubicBezTo>
                  <a:pt x="155312" y="98823"/>
                  <a:pt x="146011" y="102592"/>
                  <a:pt x="137926" y="102896"/>
                </a:cubicBezTo>
                <a:cubicBezTo>
                  <a:pt x="137125" y="102929"/>
                  <a:pt x="136320" y="102942"/>
                  <a:pt x="135514" y="102942"/>
                </a:cubicBezTo>
                <a:cubicBezTo>
                  <a:pt x="132062" y="102942"/>
                  <a:pt x="128574" y="102696"/>
                  <a:pt x="125134" y="102696"/>
                </a:cubicBezTo>
                <a:cubicBezTo>
                  <a:pt x="121273" y="102696"/>
                  <a:pt x="117473" y="103007"/>
                  <a:pt x="113853" y="104324"/>
                </a:cubicBezTo>
                <a:cubicBezTo>
                  <a:pt x="99263" y="109613"/>
                  <a:pt x="93366" y="129006"/>
                  <a:pt x="78594" y="133778"/>
                </a:cubicBezTo>
                <a:cubicBezTo>
                  <a:pt x="76225" y="134541"/>
                  <a:pt x="73860" y="134867"/>
                  <a:pt x="71496" y="134867"/>
                </a:cubicBezTo>
                <a:cubicBezTo>
                  <a:pt x="58143" y="134867"/>
                  <a:pt x="44794" y="124490"/>
                  <a:pt x="30720" y="124051"/>
                </a:cubicBezTo>
                <a:cubicBezTo>
                  <a:pt x="30465" y="124043"/>
                  <a:pt x="30210" y="124040"/>
                  <a:pt x="29956" y="124040"/>
                </a:cubicBezTo>
                <a:cubicBezTo>
                  <a:pt x="14266" y="124040"/>
                  <a:pt x="0" y="138683"/>
                  <a:pt x="598" y="154416"/>
                </a:cubicBezTo>
                <a:lnTo>
                  <a:pt x="179690" y="154416"/>
                </a:lnTo>
                <a:lnTo>
                  <a:pt x="179690" y="888"/>
                </a:lnTo>
                <a:cubicBezTo>
                  <a:pt x="178576" y="274"/>
                  <a:pt x="177382" y="1"/>
                  <a:pt x="176173" y="1"/>
                </a:cubicBezTo>
                <a:close/>
              </a:path>
            </a:pathLst>
          </a:custGeom>
          <a:solidFill>
            <a:srgbClr val="9393E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4"/>
          <p:cNvSpPr/>
          <p:nvPr/>
        </p:nvSpPr>
        <p:spPr>
          <a:xfrm flipH="1">
            <a:off x="5400942" y="-81050"/>
            <a:ext cx="3927358" cy="4225731"/>
          </a:xfrm>
          <a:custGeom>
            <a:avLst/>
            <a:gdLst/>
            <a:ahLst/>
            <a:cxnLst/>
            <a:rect l="l" t="t" r="r" b="b"/>
            <a:pathLst>
              <a:path w="141310" h="117692" extrusionOk="0">
                <a:moveTo>
                  <a:pt x="0" y="0"/>
                </a:moveTo>
                <a:lnTo>
                  <a:pt x="0" y="117692"/>
                </a:lnTo>
                <a:cubicBezTo>
                  <a:pt x="1216" y="113254"/>
                  <a:pt x="6353" y="111035"/>
                  <a:pt x="10973" y="110731"/>
                </a:cubicBezTo>
                <a:cubicBezTo>
                  <a:pt x="11645" y="110687"/>
                  <a:pt x="12319" y="110670"/>
                  <a:pt x="12993" y="110670"/>
                </a:cubicBezTo>
                <a:cubicBezTo>
                  <a:pt x="15351" y="110670"/>
                  <a:pt x="17717" y="110880"/>
                  <a:pt x="20063" y="110880"/>
                </a:cubicBezTo>
                <a:cubicBezTo>
                  <a:pt x="21655" y="110880"/>
                  <a:pt x="23238" y="110783"/>
                  <a:pt x="24803" y="110458"/>
                </a:cubicBezTo>
                <a:cubicBezTo>
                  <a:pt x="29332" y="109515"/>
                  <a:pt x="33861" y="105625"/>
                  <a:pt x="33162" y="101065"/>
                </a:cubicBezTo>
                <a:cubicBezTo>
                  <a:pt x="32645" y="97661"/>
                  <a:pt x="29545" y="95351"/>
                  <a:pt x="26718" y="93345"/>
                </a:cubicBezTo>
                <a:cubicBezTo>
                  <a:pt x="21672" y="89728"/>
                  <a:pt x="16535" y="85594"/>
                  <a:pt x="14408" y="79758"/>
                </a:cubicBezTo>
                <a:cubicBezTo>
                  <a:pt x="12310" y="73892"/>
                  <a:pt x="14620" y="66080"/>
                  <a:pt x="20578" y="64317"/>
                </a:cubicBezTo>
                <a:cubicBezTo>
                  <a:pt x="21506" y="64047"/>
                  <a:pt x="22443" y="63936"/>
                  <a:pt x="23386" y="63936"/>
                </a:cubicBezTo>
                <a:cubicBezTo>
                  <a:pt x="26363" y="63936"/>
                  <a:pt x="29393" y="65038"/>
                  <a:pt x="32371" y="65685"/>
                </a:cubicBezTo>
                <a:cubicBezTo>
                  <a:pt x="33431" y="65907"/>
                  <a:pt x="34565" y="66035"/>
                  <a:pt x="35694" y="66035"/>
                </a:cubicBezTo>
                <a:cubicBezTo>
                  <a:pt x="38743" y="66035"/>
                  <a:pt x="41748" y="65097"/>
                  <a:pt x="43101" y="62524"/>
                </a:cubicBezTo>
                <a:cubicBezTo>
                  <a:pt x="44590" y="59636"/>
                  <a:pt x="43314" y="56201"/>
                  <a:pt x="42767" y="53010"/>
                </a:cubicBezTo>
                <a:cubicBezTo>
                  <a:pt x="41125" y="43223"/>
                  <a:pt x="47326" y="33891"/>
                  <a:pt x="55411" y="28876"/>
                </a:cubicBezTo>
                <a:cubicBezTo>
                  <a:pt x="61313" y="25233"/>
                  <a:pt x="68023" y="24013"/>
                  <a:pt x="74827" y="24013"/>
                </a:cubicBezTo>
                <a:cubicBezTo>
                  <a:pt x="79377" y="24013"/>
                  <a:pt x="83969" y="24558"/>
                  <a:pt x="88391" y="25289"/>
                </a:cubicBezTo>
                <a:cubicBezTo>
                  <a:pt x="98117" y="26870"/>
                  <a:pt x="107692" y="29484"/>
                  <a:pt x="117510" y="30000"/>
                </a:cubicBezTo>
                <a:cubicBezTo>
                  <a:pt x="118315" y="30043"/>
                  <a:pt x="119130" y="30068"/>
                  <a:pt x="119946" y="30068"/>
                </a:cubicBezTo>
                <a:cubicBezTo>
                  <a:pt x="124397" y="30068"/>
                  <a:pt x="128911" y="29328"/>
                  <a:pt x="132404" y="26657"/>
                </a:cubicBezTo>
                <a:cubicBezTo>
                  <a:pt x="141310" y="19818"/>
                  <a:pt x="128665" y="4255"/>
                  <a:pt x="141127" y="0"/>
                </a:cubicBezTo>
                <a:close/>
              </a:path>
            </a:pathLst>
          </a:custGeom>
          <a:solidFill>
            <a:srgbClr val="9393E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4"/>
          <p:cNvSpPr txBox="1">
            <a:spLocks noGrp="1"/>
          </p:cNvSpPr>
          <p:nvPr>
            <p:ph type="body" idx="1"/>
          </p:nvPr>
        </p:nvSpPr>
        <p:spPr>
          <a:xfrm>
            <a:off x="571500" y="977375"/>
            <a:ext cx="8115300" cy="370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Font typeface="Chau Philomene One"/>
              <a:buChar char="●"/>
              <a:defRPr sz="12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■"/>
              <a:defRPr/>
            </a:lvl9pPr>
          </a:lstStyle>
          <a:p>
            <a:endParaRPr/>
          </a:p>
        </p:txBody>
      </p:sp>
      <p:sp>
        <p:nvSpPr>
          <p:cNvPr id="87" name="Google Shape;87;p4"/>
          <p:cNvSpPr/>
          <p:nvPr/>
        </p:nvSpPr>
        <p:spPr>
          <a:xfrm>
            <a:off x="2435946" y="-83179"/>
            <a:ext cx="156856" cy="159380"/>
          </a:xfrm>
          <a:custGeom>
            <a:avLst/>
            <a:gdLst/>
            <a:ahLst/>
            <a:cxnLst/>
            <a:rect l="l" t="t" r="r" b="b"/>
            <a:pathLst>
              <a:path w="5655" h="5746" fill="none" extrusionOk="0">
                <a:moveTo>
                  <a:pt x="4134" y="578"/>
                </a:moveTo>
                <a:lnTo>
                  <a:pt x="4165" y="1702"/>
                </a:lnTo>
                <a:cubicBezTo>
                  <a:pt x="4165" y="1854"/>
                  <a:pt x="4256" y="2006"/>
                  <a:pt x="4378" y="2098"/>
                </a:cubicBezTo>
                <a:lnTo>
                  <a:pt x="5350" y="2675"/>
                </a:lnTo>
                <a:cubicBezTo>
                  <a:pt x="5654" y="2888"/>
                  <a:pt x="5624" y="3374"/>
                  <a:pt x="5259" y="3496"/>
                </a:cubicBezTo>
                <a:lnTo>
                  <a:pt x="4195" y="3861"/>
                </a:lnTo>
                <a:cubicBezTo>
                  <a:pt x="4074" y="3921"/>
                  <a:pt x="3952" y="4043"/>
                  <a:pt x="3922" y="4195"/>
                </a:cubicBezTo>
                <a:lnTo>
                  <a:pt x="3648" y="5289"/>
                </a:lnTo>
                <a:cubicBezTo>
                  <a:pt x="3557" y="5654"/>
                  <a:pt x="3101" y="5745"/>
                  <a:pt x="2858" y="5441"/>
                </a:cubicBezTo>
                <a:lnTo>
                  <a:pt x="2159" y="4590"/>
                </a:lnTo>
                <a:cubicBezTo>
                  <a:pt x="2067" y="4468"/>
                  <a:pt x="1916" y="4408"/>
                  <a:pt x="1764" y="4408"/>
                </a:cubicBezTo>
                <a:lnTo>
                  <a:pt x="639" y="4468"/>
                </a:lnTo>
                <a:cubicBezTo>
                  <a:pt x="244" y="4499"/>
                  <a:pt x="1" y="4104"/>
                  <a:pt x="213" y="3769"/>
                </a:cubicBezTo>
                <a:lnTo>
                  <a:pt x="852" y="2827"/>
                </a:lnTo>
                <a:cubicBezTo>
                  <a:pt x="943" y="2706"/>
                  <a:pt x="943" y="2554"/>
                  <a:pt x="882" y="2432"/>
                </a:cubicBezTo>
                <a:lnTo>
                  <a:pt x="457" y="1368"/>
                </a:lnTo>
                <a:cubicBezTo>
                  <a:pt x="335" y="1034"/>
                  <a:pt x="639" y="669"/>
                  <a:pt x="1004" y="760"/>
                </a:cubicBezTo>
                <a:lnTo>
                  <a:pt x="2098" y="1064"/>
                </a:lnTo>
                <a:cubicBezTo>
                  <a:pt x="2250" y="1095"/>
                  <a:pt x="2402" y="1064"/>
                  <a:pt x="2493" y="973"/>
                </a:cubicBezTo>
                <a:lnTo>
                  <a:pt x="3375" y="244"/>
                </a:lnTo>
                <a:cubicBezTo>
                  <a:pt x="3648" y="0"/>
                  <a:pt x="4104" y="183"/>
                  <a:pt x="4134" y="578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4"/>
          <p:cNvSpPr/>
          <p:nvPr/>
        </p:nvSpPr>
        <p:spPr>
          <a:xfrm>
            <a:off x="-2" y="2571500"/>
            <a:ext cx="276543" cy="263173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4"/>
          <p:cNvSpPr/>
          <p:nvPr/>
        </p:nvSpPr>
        <p:spPr>
          <a:xfrm>
            <a:off x="2074641" y="4957283"/>
            <a:ext cx="159380" cy="158520"/>
          </a:xfrm>
          <a:custGeom>
            <a:avLst/>
            <a:gdLst/>
            <a:ahLst/>
            <a:cxnLst/>
            <a:rect l="l" t="t" r="r" b="b"/>
            <a:pathLst>
              <a:path w="5746" h="5715" fill="none" extrusionOk="0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4"/>
          <p:cNvSpPr/>
          <p:nvPr/>
        </p:nvSpPr>
        <p:spPr>
          <a:xfrm>
            <a:off x="7860777" y="4929575"/>
            <a:ext cx="224799" cy="213931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4"/>
          <p:cNvSpPr/>
          <p:nvPr/>
        </p:nvSpPr>
        <p:spPr>
          <a:xfrm>
            <a:off x="7926191" y="3230396"/>
            <a:ext cx="159380" cy="158520"/>
          </a:xfrm>
          <a:custGeom>
            <a:avLst/>
            <a:gdLst/>
            <a:ahLst/>
            <a:cxnLst/>
            <a:rect l="l" t="t" r="r" b="b"/>
            <a:pathLst>
              <a:path w="5746" h="5715" fill="none" extrusionOk="0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4"/>
          <p:cNvSpPr/>
          <p:nvPr/>
        </p:nvSpPr>
        <p:spPr>
          <a:xfrm>
            <a:off x="337636" y="5028225"/>
            <a:ext cx="276543" cy="263173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4"/>
          <p:cNvSpPr/>
          <p:nvPr/>
        </p:nvSpPr>
        <p:spPr>
          <a:xfrm>
            <a:off x="6066627" y="369025"/>
            <a:ext cx="224799" cy="213931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4"/>
          <p:cNvSpPr/>
          <p:nvPr/>
        </p:nvSpPr>
        <p:spPr>
          <a:xfrm>
            <a:off x="8910207" y="767058"/>
            <a:ext cx="276555" cy="275077"/>
          </a:xfrm>
          <a:custGeom>
            <a:avLst/>
            <a:gdLst/>
            <a:ahLst/>
            <a:cxnLst/>
            <a:rect l="l" t="t" r="r" b="b"/>
            <a:pathLst>
              <a:path w="5746" h="5715" fill="none" extrusionOk="0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4"/>
          <p:cNvSpPr/>
          <p:nvPr/>
        </p:nvSpPr>
        <p:spPr>
          <a:xfrm>
            <a:off x="178241" y="287508"/>
            <a:ext cx="159380" cy="158520"/>
          </a:xfrm>
          <a:custGeom>
            <a:avLst/>
            <a:gdLst/>
            <a:ahLst/>
            <a:cxnLst/>
            <a:rect l="l" t="t" r="r" b="b"/>
            <a:pathLst>
              <a:path w="5746" h="5715" fill="none" extrusionOk="0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6" name="Google Shape;96;p4"/>
          <p:cNvGrpSpPr/>
          <p:nvPr/>
        </p:nvGrpSpPr>
        <p:grpSpPr>
          <a:xfrm rot="2403300">
            <a:off x="-161521" y="4057378"/>
            <a:ext cx="516957" cy="1275505"/>
            <a:chOff x="2266600" y="1348075"/>
            <a:chExt cx="516975" cy="1275550"/>
          </a:xfrm>
        </p:grpSpPr>
        <p:sp>
          <p:nvSpPr>
            <p:cNvPr id="97" name="Google Shape;97;p4"/>
            <p:cNvSpPr/>
            <p:nvPr/>
          </p:nvSpPr>
          <p:spPr>
            <a:xfrm>
              <a:off x="2370700" y="1348400"/>
              <a:ext cx="153525" cy="225800"/>
            </a:xfrm>
            <a:custGeom>
              <a:avLst/>
              <a:gdLst/>
              <a:ahLst/>
              <a:cxnLst/>
              <a:rect l="l" t="t" r="r" b="b"/>
              <a:pathLst>
                <a:path w="6141" h="9032" extrusionOk="0">
                  <a:moveTo>
                    <a:pt x="2408" y="0"/>
                  </a:moveTo>
                  <a:cubicBezTo>
                    <a:pt x="2346" y="0"/>
                    <a:pt x="2282" y="11"/>
                    <a:pt x="2220" y="35"/>
                  </a:cubicBezTo>
                  <a:cubicBezTo>
                    <a:pt x="2068" y="96"/>
                    <a:pt x="1977" y="217"/>
                    <a:pt x="1946" y="369"/>
                  </a:cubicBezTo>
                  <a:lnTo>
                    <a:pt x="1" y="9032"/>
                  </a:lnTo>
                  <a:lnTo>
                    <a:pt x="6141" y="8546"/>
                  </a:lnTo>
                  <a:lnTo>
                    <a:pt x="2828" y="278"/>
                  </a:lnTo>
                  <a:cubicBezTo>
                    <a:pt x="2760" y="97"/>
                    <a:pt x="2591" y="0"/>
                    <a:pt x="2408" y="0"/>
                  </a:cubicBezTo>
                  <a:close/>
                </a:path>
              </a:pathLst>
            </a:custGeom>
            <a:solidFill>
              <a:srgbClr val="F4F0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4"/>
            <p:cNvSpPr/>
            <p:nvPr/>
          </p:nvSpPr>
          <p:spPr>
            <a:xfrm>
              <a:off x="2370700" y="1552000"/>
              <a:ext cx="231800" cy="983475"/>
            </a:xfrm>
            <a:custGeom>
              <a:avLst/>
              <a:gdLst/>
              <a:ahLst/>
              <a:cxnLst/>
              <a:rect l="l" t="t" r="r" b="b"/>
              <a:pathLst>
                <a:path w="9272" h="39339" extrusionOk="0">
                  <a:moveTo>
                    <a:pt x="5484" y="0"/>
                  </a:moveTo>
                  <a:cubicBezTo>
                    <a:pt x="5023" y="0"/>
                    <a:pt x="4505" y="219"/>
                    <a:pt x="4469" y="493"/>
                  </a:cubicBezTo>
                  <a:lnTo>
                    <a:pt x="1703" y="705"/>
                  </a:lnTo>
                  <a:cubicBezTo>
                    <a:pt x="1557" y="462"/>
                    <a:pt x="1256" y="365"/>
                    <a:pt x="946" y="365"/>
                  </a:cubicBezTo>
                  <a:cubicBezTo>
                    <a:pt x="482" y="365"/>
                    <a:pt x="1" y="584"/>
                    <a:pt x="1" y="857"/>
                  </a:cubicBezTo>
                  <a:lnTo>
                    <a:pt x="3101" y="39338"/>
                  </a:lnTo>
                  <a:lnTo>
                    <a:pt x="9272" y="38852"/>
                  </a:lnTo>
                  <a:lnTo>
                    <a:pt x="6171" y="341"/>
                  </a:lnTo>
                  <a:cubicBezTo>
                    <a:pt x="6074" y="98"/>
                    <a:pt x="5792" y="0"/>
                    <a:pt x="54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4"/>
            <p:cNvSpPr/>
            <p:nvPr/>
          </p:nvSpPr>
          <p:spPr>
            <a:xfrm>
              <a:off x="2406425" y="1348075"/>
              <a:ext cx="56250" cy="71250"/>
            </a:xfrm>
            <a:custGeom>
              <a:avLst/>
              <a:gdLst/>
              <a:ahLst/>
              <a:cxnLst/>
              <a:rect l="l" t="t" r="r" b="b"/>
              <a:pathLst>
                <a:path w="2250" h="2850" extrusionOk="0">
                  <a:moveTo>
                    <a:pt x="964" y="1"/>
                  </a:moveTo>
                  <a:cubicBezTo>
                    <a:pt x="763" y="1"/>
                    <a:pt x="566" y="124"/>
                    <a:pt x="517" y="352"/>
                  </a:cubicBezTo>
                  <a:lnTo>
                    <a:pt x="0" y="2631"/>
                  </a:lnTo>
                  <a:cubicBezTo>
                    <a:pt x="318" y="2764"/>
                    <a:pt x="659" y="2850"/>
                    <a:pt x="1002" y="2850"/>
                  </a:cubicBezTo>
                  <a:cubicBezTo>
                    <a:pt x="1053" y="2850"/>
                    <a:pt x="1104" y="2848"/>
                    <a:pt x="1155" y="2844"/>
                  </a:cubicBezTo>
                  <a:cubicBezTo>
                    <a:pt x="1551" y="2814"/>
                    <a:pt x="1915" y="2662"/>
                    <a:pt x="2250" y="2449"/>
                  </a:cubicBezTo>
                  <a:lnTo>
                    <a:pt x="1399" y="291"/>
                  </a:lnTo>
                  <a:cubicBezTo>
                    <a:pt x="1314" y="93"/>
                    <a:pt x="1137" y="1"/>
                    <a:pt x="9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4"/>
            <p:cNvSpPr/>
            <p:nvPr/>
          </p:nvSpPr>
          <p:spPr>
            <a:xfrm>
              <a:off x="2413275" y="1564300"/>
              <a:ext cx="147425" cy="967375"/>
            </a:xfrm>
            <a:custGeom>
              <a:avLst/>
              <a:gdLst/>
              <a:ahLst/>
              <a:cxnLst/>
              <a:rect l="l" t="t" r="r" b="b"/>
              <a:pathLst>
                <a:path w="5897" h="38695" extrusionOk="0">
                  <a:moveTo>
                    <a:pt x="2766" y="1"/>
                  </a:moveTo>
                  <a:lnTo>
                    <a:pt x="0" y="244"/>
                  </a:lnTo>
                  <a:lnTo>
                    <a:pt x="3131" y="38694"/>
                  </a:lnTo>
                  <a:lnTo>
                    <a:pt x="5897" y="38481"/>
                  </a:lnTo>
                  <a:lnTo>
                    <a:pt x="2766" y="1"/>
                  </a:lnTo>
                  <a:close/>
                </a:path>
              </a:pathLst>
            </a:custGeom>
            <a:solidFill>
              <a:srgbClr val="F4A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4"/>
            <p:cNvSpPr/>
            <p:nvPr/>
          </p:nvSpPr>
          <p:spPr>
            <a:xfrm>
              <a:off x="2413275" y="1549075"/>
              <a:ext cx="151225" cy="982600"/>
            </a:xfrm>
            <a:custGeom>
              <a:avLst/>
              <a:gdLst/>
              <a:ahLst/>
              <a:cxnLst/>
              <a:rect l="l" t="t" r="r" b="b"/>
              <a:pathLst>
                <a:path w="6049" h="39304" extrusionOk="0">
                  <a:moveTo>
                    <a:pt x="1501" y="0"/>
                  </a:moveTo>
                  <a:cubicBezTo>
                    <a:pt x="879" y="0"/>
                    <a:pt x="223" y="264"/>
                    <a:pt x="0" y="853"/>
                  </a:cubicBezTo>
                  <a:lnTo>
                    <a:pt x="3131" y="39303"/>
                  </a:lnTo>
                  <a:lnTo>
                    <a:pt x="6049" y="39090"/>
                  </a:lnTo>
                  <a:lnTo>
                    <a:pt x="2766" y="610"/>
                  </a:lnTo>
                  <a:cubicBezTo>
                    <a:pt x="2607" y="219"/>
                    <a:pt x="2068" y="0"/>
                    <a:pt x="15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2" name="Google Shape;102;p4"/>
            <p:cNvGrpSpPr/>
            <p:nvPr/>
          </p:nvGrpSpPr>
          <p:grpSpPr>
            <a:xfrm>
              <a:off x="2266600" y="1494350"/>
              <a:ext cx="516975" cy="1129275"/>
              <a:chOff x="2266600" y="1494350"/>
              <a:chExt cx="516975" cy="1129275"/>
            </a:xfrm>
          </p:grpSpPr>
          <p:sp>
            <p:nvSpPr>
              <p:cNvPr id="103" name="Google Shape;103;p4"/>
              <p:cNvSpPr/>
              <p:nvPr/>
            </p:nvSpPr>
            <p:spPr>
              <a:xfrm>
                <a:off x="2621475" y="1494350"/>
                <a:ext cx="162100" cy="234875"/>
              </a:xfrm>
              <a:custGeom>
                <a:avLst/>
                <a:gdLst/>
                <a:ahLst/>
                <a:cxnLst/>
                <a:rect l="l" t="t" r="r" b="b"/>
                <a:pathLst>
                  <a:path w="6484" h="9395" extrusionOk="0">
                    <a:moveTo>
                      <a:pt x="5988" y="1"/>
                    </a:moveTo>
                    <a:cubicBezTo>
                      <a:pt x="5854" y="1"/>
                      <a:pt x="5719" y="58"/>
                      <a:pt x="5624" y="185"/>
                    </a:cubicBezTo>
                    <a:lnTo>
                      <a:pt x="0" y="7115"/>
                    </a:lnTo>
                    <a:lnTo>
                      <a:pt x="5745" y="9395"/>
                    </a:lnTo>
                    <a:lnTo>
                      <a:pt x="6444" y="519"/>
                    </a:lnTo>
                    <a:cubicBezTo>
                      <a:pt x="6484" y="202"/>
                      <a:pt x="6239" y="1"/>
                      <a:pt x="5988" y="1"/>
                    </a:cubicBezTo>
                    <a:close/>
                  </a:path>
                </a:pathLst>
              </a:custGeom>
              <a:solidFill>
                <a:srgbClr val="F4F0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4"/>
              <p:cNvSpPr/>
              <p:nvPr/>
            </p:nvSpPr>
            <p:spPr>
              <a:xfrm>
                <a:off x="2725575" y="1494400"/>
                <a:ext cx="56250" cy="70525"/>
              </a:xfrm>
              <a:custGeom>
                <a:avLst/>
                <a:gdLst/>
                <a:ahLst/>
                <a:cxnLst/>
                <a:rect l="l" t="t" r="r" b="b"/>
                <a:pathLst>
                  <a:path w="2250" h="2821" extrusionOk="0">
                    <a:moveTo>
                      <a:pt x="1824" y="0"/>
                    </a:moveTo>
                    <a:cubicBezTo>
                      <a:pt x="1672" y="0"/>
                      <a:pt x="1520" y="61"/>
                      <a:pt x="1429" y="183"/>
                    </a:cubicBezTo>
                    <a:lnTo>
                      <a:pt x="1" y="1976"/>
                    </a:lnTo>
                    <a:cubicBezTo>
                      <a:pt x="244" y="2280"/>
                      <a:pt x="548" y="2523"/>
                      <a:pt x="913" y="2675"/>
                    </a:cubicBezTo>
                    <a:cubicBezTo>
                      <a:pt x="1180" y="2764"/>
                      <a:pt x="1463" y="2821"/>
                      <a:pt x="1750" y="2821"/>
                    </a:cubicBezTo>
                    <a:cubicBezTo>
                      <a:pt x="1856" y="2821"/>
                      <a:pt x="1962" y="2813"/>
                      <a:pt x="2068" y="2797"/>
                    </a:cubicBezTo>
                    <a:lnTo>
                      <a:pt x="2250" y="487"/>
                    </a:lnTo>
                    <a:cubicBezTo>
                      <a:pt x="2250" y="243"/>
                      <a:pt x="2068" y="31"/>
                      <a:pt x="182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105;p4"/>
              <p:cNvSpPr/>
              <p:nvPr/>
            </p:nvSpPr>
            <p:spPr>
              <a:xfrm>
                <a:off x="2266600" y="1667525"/>
                <a:ext cx="499600" cy="956100"/>
              </a:xfrm>
              <a:custGeom>
                <a:avLst/>
                <a:gdLst/>
                <a:ahLst/>
                <a:cxnLst/>
                <a:rect l="l" t="t" r="r" b="b"/>
                <a:pathLst>
                  <a:path w="19984" h="38244" extrusionOk="0">
                    <a:moveTo>
                      <a:pt x="14626" y="0"/>
                    </a:moveTo>
                    <a:cubicBezTo>
                      <a:pt x="14428" y="0"/>
                      <a:pt x="14272" y="59"/>
                      <a:pt x="14226" y="188"/>
                    </a:cubicBezTo>
                    <a:lnTo>
                      <a:pt x="1" y="35963"/>
                    </a:lnTo>
                    <a:lnTo>
                      <a:pt x="5745" y="38243"/>
                    </a:lnTo>
                    <a:lnTo>
                      <a:pt x="19940" y="2468"/>
                    </a:lnTo>
                    <a:cubicBezTo>
                      <a:pt x="19984" y="1989"/>
                      <a:pt x="19280" y="1666"/>
                      <a:pt x="18787" y="1666"/>
                    </a:cubicBezTo>
                    <a:cubicBezTo>
                      <a:pt x="18591" y="1666"/>
                      <a:pt x="18429" y="1717"/>
                      <a:pt x="18360" y="1829"/>
                    </a:cubicBezTo>
                    <a:lnTo>
                      <a:pt x="15806" y="826"/>
                    </a:lnTo>
                    <a:cubicBezTo>
                      <a:pt x="15764" y="317"/>
                      <a:pt x="15085" y="0"/>
                      <a:pt x="14626" y="0"/>
                    </a:cubicBezTo>
                    <a:close/>
                  </a:path>
                </a:pathLst>
              </a:custGeom>
              <a:solidFill>
                <a:srgbClr val="FF64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106;p4"/>
              <p:cNvSpPr/>
              <p:nvPr/>
            </p:nvSpPr>
            <p:spPr>
              <a:xfrm>
                <a:off x="2306125" y="1680300"/>
                <a:ext cx="420575" cy="927350"/>
              </a:xfrm>
              <a:custGeom>
                <a:avLst/>
                <a:gdLst/>
                <a:ahLst/>
                <a:cxnLst/>
                <a:rect l="l" t="t" r="r" b="b"/>
                <a:pathLst>
                  <a:path w="16823" h="37094" extrusionOk="0">
                    <a:moveTo>
                      <a:pt x="15076" y="0"/>
                    </a:moveTo>
                    <a:cubicBezTo>
                      <a:pt x="14765" y="0"/>
                      <a:pt x="14464" y="93"/>
                      <a:pt x="14225" y="315"/>
                    </a:cubicBezTo>
                    <a:lnTo>
                      <a:pt x="0" y="36060"/>
                    </a:lnTo>
                    <a:lnTo>
                      <a:pt x="2553" y="37094"/>
                    </a:lnTo>
                    <a:lnTo>
                      <a:pt x="16779" y="1318"/>
                    </a:lnTo>
                    <a:cubicBezTo>
                      <a:pt x="16823" y="675"/>
                      <a:pt x="15913" y="0"/>
                      <a:pt x="1507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07" name="Google Shape;107;p4"/>
          <p:cNvGrpSpPr/>
          <p:nvPr/>
        </p:nvGrpSpPr>
        <p:grpSpPr>
          <a:xfrm rot="6502401">
            <a:off x="7448825" y="-800522"/>
            <a:ext cx="1048700" cy="2045351"/>
            <a:chOff x="5329725" y="2719275"/>
            <a:chExt cx="1048725" cy="2045400"/>
          </a:xfrm>
        </p:grpSpPr>
        <p:sp>
          <p:nvSpPr>
            <p:cNvPr id="108" name="Google Shape;108;p4"/>
            <p:cNvSpPr/>
            <p:nvPr/>
          </p:nvSpPr>
          <p:spPr>
            <a:xfrm>
              <a:off x="6086575" y="4365250"/>
              <a:ext cx="291350" cy="399250"/>
            </a:xfrm>
            <a:custGeom>
              <a:avLst/>
              <a:gdLst/>
              <a:ahLst/>
              <a:cxnLst/>
              <a:rect l="l" t="t" r="r" b="b"/>
              <a:pathLst>
                <a:path w="11654" h="15970" extrusionOk="0">
                  <a:moveTo>
                    <a:pt x="9575" y="1"/>
                  </a:moveTo>
                  <a:lnTo>
                    <a:pt x="1" y="4439"/>
                  </a:lnTo>
                  <a:lnTo>
                    <a:pt x="10244" y="15715"/>
                  </a:lnTo>
                  <a:cubicBezTo>
                    <a:pt x="10411" y="15892"/>
                    <a:pt x="10618" y="15970"/>
                    <a:pt x="10821" y="15970"/>
                  </a:cubicBezTo>
                  <a:cubicBezTo>
                    <a:pt x="11247" y="15970"/>
                    <a:pt x="11653" y="15622"/>
                    <a:pt x="11612" y="15107"/>
                  </a:cubicBezTo>
                  <a:lnTo>
                    <a:pt x="9575" y="1"/>
                  </a:lnTo>
                  <a:close/>
                </a:path>
              </a:pathLst>
            </a:custGeom>
            <a:solidFill>
              <a:srgbClr val="F4F0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4"/>
            <p:cNvSpPr/>
            <p:nvPr/>
          </p:nvSpPr>
          <p:spPr>
            <a:xfrm>
              <a:off x="5395075" y="2869800"/>
              <a:ext cx="934525" cy="1615025"/>
            </a:xfrm>
            <a:custGeom>
              <a:avLst/>
              <a:gdLst/>
              <a:ahLst/>
              <a:cxnLst/>
              <a:rect l="l" t="t" r="r" b="b"/>
              <a:pathLst>
                <a:path w="37381" h="64601" extrusionOk="0">
                  <a:moveTo>
                    <a:pt x="9606" y="0"/>
                  </a:moveTo>
                  <a:lnTo>
                    <a:pt x="1" y="4408"/>
                  </a:lnTo>
                  <a:lnTo>
                    <a:pt x="27661" y="64287"/>
                  </a:lnTo>
                  <a:cubicBezTo>
                    <a:pt x="27862" y="64508"/>
                    <a:pt x="28141" y="64601"/>
                    <a:pt x="28451" y="64601"/>
                  </a:cubicBezTo>
                  <a:cubicBezTo>
                    <a:pt x="29502" y="64601"/>
                    <a:pt x="30902" y="63539"/>
                    <a:pt x="30761" y="62858"/>
                  </a:cubicBezTo>
                  <a:lnTo>
                    <a:pt x="34561" y="61126"/>
                  </a:lnTo>
                  <a:cubicBezTo>
                    <a:pt x="34762" y="61264"/>
                    <a:pt x="35002" y="61323"/>
                    <a:pt x="35256" y="61323"/>
                  </a:cubicBezTo>
                  <a:cubicBezTo>
                    <a:pt x="36225" y="61323"/>
                    <a:pt x="37380" y="60458"/>
                    <a:pt x="37235" y="59880"/>
                  </a:cubicBezTo>
                  <a:lnTo>
                    <a:pt x="37266" y="59880"/>
                  </a:lnTo>
                  <a:lnTo>
                    <a:pt x="960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4"/>
            <p:cNvSpPr/>
            <p:nvPr/>
          </p:nvSpPr>
          <p:spPr>
            <a:xfrm>
              <a:off x="6275800" y="4643750"/>
              <a:ext cx="102650" cy="120925"/>
            </a:xfrm>
            <a:custGeom>
              <a:avLst/>
              <a:gdLst/>
              <a:ahLst/>
              <a:cxnLst/>
              <a:rect l="l" t="t" r="r" b="b"/>
              <a:pathLst>
                <a:path w="4106" h="4837" extrusionOk="0">
                  <a:moveTo>
                    <a:pt x="3157" y="1"/>
                  </a:moveTo>
                  <a:cubicBezTo>
                    <a:pt x="2602" y="1"/>
                    <a:pt x="2051" y="123"/>
                    <a:pt x="1520" y="350"/>
                  </a:cubicBezTo>
                  <a:cubicBezTo>
                    <a:pt x="912" y="654"/>
                    <a:pt x="396" y="1080"/>
                    <a:pt x="0" y="1657"/>
                  </a:cubicBezTo>
                  <a:lnTo>
                    <a:pt x="2675" y="4575"/>
                  </a:lnTo>
                  <a:cubicBezTo>
                    <a:pt x="2838" y="4757"/>
                    <a:pt x="3042" y="4836"/>
                    <a:pt x="3243" y="4836"/>
                  </a:cubicBezTo>
                  <a:cubicBezTo>
                    <a:pt x="3682" y="4836"/>
                    <a:pt x="4106" y="4458"/>
                    <a:pt x="4043" y="3937"/>
                  </a:cubicBezTo>
                  <a:lnTo>
                    <a:pt x="3496" y="16"/>
                  </a:lnTo>
                  <a:cubicBezTo>
                    <a:pt x="3383" y="6"/>
                    <a:pt x="3270" y="1"/>
                    <a:pt x="31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4"/>
            <p:cNvSpPr/>
            <p:nvPr/>
          </p:nvSpPr>
          <p:spPr>
            <a:xfrm>
              <a:off x="5470300" y="2900950"/>
              <a:ext cx="788050" cy="1550075"/>
            </a:xfrm>
            <a:custGeom>
              <a:avLst/>
              <a:gdLst/>
              <a:ahLst/>
              <a:cxnLst/>
              <a:rect l="l" t="t" r="r" b="b"/>
              <a:pathLst>
                <a:path w="31522" h="62003" extrusionOk="0">
                  <a:moveTo>
                    <a:pt x="3892" y="1"/>
                  </a:moveTo>
                  <a:lnTo>
                    <a:pt x="1" y="1824"/>
                  </a:lnTo>
                  <a:lnTo>
                    <a:pt x="27752" y="61612"/>
                  </a:lnTo>
                  <a:cubicBezTo>
                    <a:pt x="28003" y="61880"/>
                    <a:pt x="28398" y="62002"/>
                    <a:pt x="28841" y="62002"/>
                  </a:cubicBezTo>
                  <a:cubicBezTo>
                    <a:pt x="30007" y="62002"/>
                    <a:pt x="31499" y="61150"/>
                    <a:pt x="31521" y="59849"/>
                  </a:cubicBezTo>
                  <a:lnTo>
                    <a:pt x="389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4"/>
            <p:cNvSpPr/>
            <p:nvPr/>
          </p:nvSpPr>
          <p:spPr>
            <a:xfrm>
              <a:off x="5329725" y="2719275"/>
              <a:ext cx="300200" cy="251600"/>
            </a:xfrm>
            <a:custGeom>
              <a:avLst/>
              <a:gdLst/>
              <a:ahLst/>
              <a:cxnLst/>
              <a:rect l="l" t="t" r="r" b="b"/>
              <a:pathLst>
                <a:path w="12008" h="10064" extrusionOk="0">
                  <a:moveTo>
                    <a:pt x="6020" y="1"/>
                  </a:moveTo>
                  <a:cubicBezTo>
                    <a:pt x="5276" y="1"/>
                    <a:pt x="4520" y="158"/>
                    <a:pt x="3800" y="489"/>
                  </a:cubicBezTo>
                  <a:cubicBezTo>
                    <a:pt x="1156" y="1736"/>
                    <a:pt x="1" y="4866"/>
                    <a:pt x="1247" y="7511"/>
                  </a:cubicBezTo>
                  <a:lnTo>
                    <a:pt x="2432" y="10064"/>
                  </a:lnTo>
                  <a:lnTo>
                    <a:pt x="12007" y="5626"/>
                  </a:lnTo>
                  <a:lnTo>
                    <a:pt x="10822" y="3073"/>
                  </a:lnTo>
                  <a:cubicBezTo>
                    <a:pt x="9915" y="1126"/>
                    <a:pt x="8010" y="1"/>
                    <a:pt x="60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4"/>
            <p:cNvSpPr/>
            <p:nvPr/>
          </p:nvSpPr>
          <p:spPr>
            <a:xfrm>
              <a:off x="5389750" y="2856875"/>
              <a:ext cx="296400" cy="234825"/>
            </a:xfrm>
            <a:custGeom>
              <a:avLst/>
              <a:gdLst/>
              <a:ahLst/>
              <a:cxnLst/>
              <a:rect l="l" t="t" r="r" b="b"/>
              <a:pathLst>
                <a:path w="11856" h="9393" extrusionOk="0">
                  <a:moveTo>
                    <a:pt x="9576" y="1"/>
                  </a:moveTo>
                  <a:lnTo>
                    <a:pt x="1" y="4469"/>
                  </a:lnTo>
                  <a:lnTo>
                    <a:pt x="2281" y="9393"/>
                  </a:lnTo>
                  <a:lnTo>
                    <a:pt x="11855" y="4955"/>
                  </a:lnTo>
                  <a:lnTo>
                    <a:pt x="9576" y="1"/>
                  </a:lnTo>
                  <a:close/>
                </a:path>
              </a:pathLst>
            </a:custGeom>
            <a:solidFill>
              <a:srgbClr val="E1D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4"/>
            <p:cNvSpPr/>
            <p:nvPr/>
          </p:nvSpPr>
          <p:spPr>
            <a:xfrm>
              <a:off x="5408750" y="2897900"/>
              <a:ext cx="258400" cy="152775"/>
            </a:xfrm>
            <a:custGeom>
              <a:avLst/>
              <a:gdLst/>
              <a:ahLst/>
              <a:cxnLst/>
              <a:rect l="l" t="t" r="r" b="b"/>
              <a:pathLst>
                <a:path w="10336" h="6111" extrusionOk="0">
                  <a:moveTo>
                    <a:pt x="9576" y="1"/>
                  </a:moveTo>
                  <a:lnTo>
                    <a:pt x="1" y="4469"/>
                  </a:lnTo>
                  <a:lnTo>
                    <a:pt x="761" y="6110"/>
                  </a:lnTo>
                  <a:lnTo>
                    <a:pt x="10335" y="1673"/>
                  </a:lnTo>
                  <a:lnTo>
                    <a:pt x="957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5" name="Google Shape;115;p4"/>
          <p:cNvSpPr txBox="1">
            <a:spLocks noGrp="1"/>
          </p:cNvSpPr>
          <p:nvPr>
            <p:ph type="title"/>
          </p:nvPr>
        </p:nvSpPr>
        <p:spPr>
          <a:xfrm>
            <a:off x="571500" y="423625"/>
            <a:ext cx="7198200" cy="51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grpSp>
        <p:nvGrpSpPr>
          <p:cNvPr id="116" name="Google Shape;116;p4"/>
          <p:cNvGrpSpPr/>
          <p:nvPr/>
        </p:nvGrpSpPr>
        <p:grpSpPr>
          <a:xfrm>
            <a:off x="8085575" y="4047375"/>
            <a:ext cx="1031261" cy="913250"/>
            <a:chOff x="1343200" y="1432100"/>
            <a:chExt cx="1031261" cy="913250"/>
          </a:xfrm>
        </p:grpSpPr>
        <p:sp>
          <p:nvSpPr>
            <p:cNvPr id="117" name="Google Shape;117;p4"/>
            <p:cNvSpPr/>
            <p:nvPr/>
          </p:nvSpPr>
          <p:spPr>
            <a:xfrm>
              <a:off x="1343200" y="1432100"/>
              <a:ext cx="350600" cy="505025"/>
            </a:xfrm>
            <a:custGeom>
              <a:avLst/>
              <a:gdLst/>
              <a:ahLst/>
              <a:cxnLst/>
              <a:rect l="l" t="t" r="r" b="b"/>
              <a:pathLst>
                <a:path w="14024" h="20201" extrusionOk="0">
                  <a:moveTo>
                    <a:pt x="0" y="20201"/>
                  </a:moveTo>
                  <a:lnTo>
                    <a:pt x="10164" y="1400"/>
                  </a:lnTo>
                  <a:lnTo>
                    <a:pt x="14024" y="0"/>
                  </a:lnTo>
                  <a:lnTo>
                    <a:pt x="3810" y="1928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18" name="Google Shape;118;p4"/>
            <p:cNvSpPr/>
            <p:nvPr/>
          </p:nvSpPr>
          <p:spPr>
            <a:xfrm>
              <a:off x="1343200" y="1890700"/>
              <a:ext cx="777200" cy="454650"/>
            </a:xfrm>
            <a:custGeom>
              <a:avLst/>
              <a:gdLst/>
              <a:ahLst/>
              <a:cxnLst/>
              <a:rect l="l" t="t" r="r" b="b"/>
              <a:pathLst>
                <a:path w="31088" h="18186" extrusionOk="0">
                  <a:moveTo>
                    <a:pt x="0" y="1873"/>
                  </a:moveTo>
                  <a:lnTo>
                    <a:pt x="5688" y="0"/>
                  </a:lnTo>
                  <a:lnTo>
                    <a:pt x="31088" y="17065"/>
                  </a:lnTo>
                  <a:lnTo>
                    <a:pt x="27278" y="18186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</p:sp>
        <p:sp>
          <p:nvSpPr>
            <p:cNvPr id="119" name="Google Shape;119;p4"/>
            <p:cNvSpPr/>
            <p:nvPr/>
          </p:nvSpPr>
          <p:spPr>
            <a:xfrm>
              <a:off x="1436723" y="1432178"/>
              <a:ext cx="937737" cy="885480"/>
            </a:xfrm>
            <a:custGeom>
              <a:avLst/>
              <a:gdLst/>
              <a:ahLst/>
              <a:cxnLst/>
              <a:rect l="l" t="t" r="r" b="b"/>
              <a:pathLst>
                <a:path w="39819" h="37600" extrusionOk="0">
                  <a:moveTo>
                    <a:pt x="10882" y="1"/>
                  </a:moveTo>
                  <a:lnTo>
                    <a:pt x="0" y="20153"/>
                  </a:lnTo>
                  <a:lnTo>
                    <a:pt x="28937" y="37600"/>
                  </a:lnTo>
                  <a:lnTo>
                    <a:pt x="39819" y="17448"/>
                  </a:lnTo>
                  <a:lnTo>
                    <a:pt x="1088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4"/>
            <p:cNvSpPr/>
            <p:nvPr/>
          </p:nvSpPr>
          <p:spPr>
            <a:xfrm>
              <a:off x="1580614" y="1566036"/>
              <a:ext cx="334292" cy="410194"/>
            </a:xfrm>
            <a:custGeom>
              <a:avLst/>
              <a:gdLst/>
              <a:ahLst/>
              <a:cxnLst/>
              <a:rect l="l" t="t" r="r" b="b"/>
              <a:pathLst>
                <a:path w="14195" h="17418" extrusionOk="0">
                  <a:moveTo>
                    <a:pt x="7386" y="1"/>
                  </a:moveTo>
                  <a:lnTo>
                    <a:pt x="0" y="13587"/>
                  </a:lnTo>
                  <a:lnTo>
                    <a:pt x="6809" y="17417"/>
                  </a:lnTo>
                  <a:lnTo>
                    <a:pt x="14195" y="3861"/>
                  </a:lnTo>
                  <a:lnTo>
                    <a:pt x="73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6"/>
          <p:cNvSpPr/>
          <p:nvPr/>
        </p:nvSpPr>
        <p:spPr>
          <a:xfrm>
            <a:off x="-65061" y="-81037"/>
            <a:ext cx="9357374" cy="5269376"/>
          </a:xfrm>
          <a:custGeom>
            <a:avLst/>
            <a:gdLst/>
            <a:ahLst/>
            <a:cxnLst/>
            <a:rect l="l" t="t" r="r" b="b"/>
            <a:pathLst>
              <a:path w="284960" h="189973" extrusionOk="0">
                <a:moveTo>
                  <a:pt x="0" y="0"/>
                </a:moveTo>
                <a:lnTo>
                  <a:pt x="0" y="189972"/>
                </a:lnTo>
                <a:lnTo>
                  <a:pt x="284960" y="189972"/>
                </a:lnTo>
                <a:lnTo>
                  <a:pt x="284960" y="0"/>
                </a:lnTo>
                <a:close/>
              </a:path>
            </a:pathLst>
          </a:custGeom>
          <a:solidFill>
            <a:srgbClr val="ACA9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6"/>
          <p:cNvSpPr/>
          <p:nvPr/>
        </p:nvSpPr>
        <p:spPr>
          <a:xfrm flipH="1">
            <a:off x="-65067" y="2923727"/>
            <a:ext cx="2873692" cy="2300427"/>
          </a:xfrm>
          <a:custGeom>
            <a:avLst/>
            <a:gdLst/>
            <a:ahLst/>
            <a:cxnLst/>
            <a:rect l="l" t="t" r="r" b="b"/>
            <a:pathLst>
              <a:path w="179690" h="154417" extrusionOk="0">
                <a:moveTo>
                  <a:pt x="176173" y="1"/>
                </a:moveTo>
                <a:cubicBezTo>
                  <a:pt x="172534" y="1"/>
                  <a:pt x="168757" y="2481"/>
                  <a:pt x="166589" y="5630"/>
                </a:cubicBezTo>
                <a:cubicBezTo>
                  <a:pt x="163671" y="9825"/>
                  <a:pt x="162577" y="14992"/>
                  <a:pt x="160176" y="19521"/>
                </a:cubicBezTo>
                <a:cubicBezTo>
                  <a:pt x="156589" y="26238"/>
                  <a:pt x="150388" y="31101"/>
                  <a:pt x="145282" y="36725"/>
                </a:cubicBezTo>
                <a:cubicBezTo>
                  <a:pt x="140175" y="42348"/>
                  <a:pt x="135859" y="49795"/>
                  <a:pt x="137440" y="57242"/>
                </a:cubicBezTo>
                <a:cubicBezTo>
                  <a:pt x="138807" y="63807"/>
                  <a:pt x="144340" y="68549"/>
                  <a:pt x="149081" y="73291"/>
                </a:cubicBezTo>
                <a:cubicBezTo>
                  <a:pt x="153823" y="78063"/>
                  <a:pt x="158352" y="84355"/>
                  <a:pt x="156954" y="90920"/>
                </a:cubicBezTo>
                <a:cubicBezTo>
                  <a:pt x="155312" y="98823"/>
                  <a:pt x="146011" y="102592"/>
                  <a:pt x="137926" y="102896"/>
                </a:cubicBezTo>
                <a:cubicBezTo>
                  <a:pt x="137125" y="102929"/>
                  <a:pt x="136320" y="102942"/>
                  <a:pt x="135514" y="102942"/>
                </a:cubicBezTo>
                <a:cubicBezTo>
                  <a:pt x="132062" y="102942"/>
                  <a:pt x="128574" y="102696"/>
                  <a:pt x="125134" y="102696"/>
                </a:cubicBezTo>
                <a:cubicBezTo>
                  <a:pt x="121273" y="102696"/>
                  <a:pt x="117473" y="103007"/>
                  <a:pt x="113853" y="104324"/>
                </a:cubicBezTo>
                <a:cubicBezTo>
                  <a:pt x="99263" y="109613"/>
                  <a:pt x="93366" y="129006"/>
                  <a:pt x="78594" y="133778"/>
                </a:cubicBezTo>
                <a:cubicBezTo>
                  <a:pt x="76225" y="134541"/>
                  <a:pt x="73860" y="134867"/>
                  <a:pt x="71496" y="134867"/>
                </a:cubicBezTo>
                <a:cubicBezTo>
                  <a:pt x="58143" y="134867"/>
                  <a:pt x="44794" y="124490"/>
                  <a:pt x="30720" y="124051"/>
                </a:cubicBezTo>
                <a:cubicBezTo>
                  <a:pt x="30465" y="124043"/>
                  <a:pt x="30210" y="124040"/>
                  <a:pt x="29956" y="124040"/>
                </a:cubicBezTo>
                <a:cubicBezTo>
                  <a:pt x="14266" y="124040"/>
                  <a:pt x="0" y="138683"/>
                  <a:pt x="598" y="154416"/>
                </a:cubicBezTo>
                <a:lnTo>
                  <a:pt x="179690" y="154416"/>
                </a:lnTo>
                <a:lnTo>
                  <a:pt x="179690" y="888"/>
                </a:lnTo>
                <a:cubicBezTo>
                  <a:pt x="178576" y="274"/>
                  <a:pt x="177382" y="1"/>
                  <a:pt x="176173" y="1"/>
                </a:cubicBezTo>
                <a:close/>
              </a:path>
            </a:pathLst>
          </a:custGeom>
          <a:solidFill>
            <a:srgbClr val="9393E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6"/>
          <p:cNvSpPr/>
          <p:nvPr/>
        </p:nvSpPr>
        <p:spPr>
          <a:xfrm flipH="1">
            <a:off x="6743701" y="-81050"/>
            <a:ext cx="2584560" cy="2152587"/>
          </a:xfrm>
          <a:custGeom>
            <a:avLst/>
            <a:gdLst/>
            <a:ahLst/>
            <a:cxnLst/>
            <a:rect l="l" t="t" r="r" b="b"/>
            <a:pathLst>
              <a:path w="141310" h="117692" extrusionOk="0">
                <a:moveTo>
                  <a:pt x="0" y="0"/>
                </a:moveTo>
                <a:lnTo>
                  <a:pt x="0" y="117692"/>
                </a:lnTo>
                <a:cubicBezTo>
                  <a:pt x="1216" y="113254"/>
                  <a:pt x="6353" y="111035"/>
                  <a:pt x="10973" y="110731"/>
                </a:cubicBezTo>
                <a:cubicBezTo>
                  <a:pt x="11645" y="110687"/>
                  <a:pt x="12319" y="110670"/>
                  <a:pt x="12993" y="110670"/>
                </a:cubicBezTo>
                <a:cubicBezTo>
                  <a:pt x="15351" y="110670"/>
                  <a:pt x="17717" y="110880"/>
                  <a:pt x="20063" y="110880"/>
                </a:cubicBezTo>
                <a:cubicBezTo>
                  <a:pt x="21655" y="110880"/>
                  <a:pt x="23238" y="110783"/>
                  <a:pt x="24803" y="110458"/>
                </a:cubicBezTo>
                <a:cubicBezTo>
                  <a:pt x="29332" y="109515"/>
                  <a:pt x="33861" y="105625"/>
                  <a:pt x="33162" y="101065"/>
                </a:cubicBezTo>
                <a:cubicBezTo>
                  <a:pt x="32645" y="97661"/>
                  <a:pt x="29545" y="95351"/>
                  <a:pt x="26718" y="93345"/>
                </a:cubicBezTo>
                <a:cubicBezTo>
                  <a:pt x="21672" y="89728"/>
                  <a:pt x="16535" y="85594"/>
                  <a:pt x="14408" y="79758"/>
                </a:cubicBezTo>
                <a:cubicBezTo>
                  <a:pt x="12310" y="73892"/>
                  <a:pt x="14620" y="66080"/>
                  <a:pt x="20578" y="64317"/>
                </a:cubicBezTo>
                <a:cubicBezTo>
                  <a:pt x="21506" y="64047"/>
                  <a:pt x="22443" y="63936"/>
                  <a:pt x="23386" y="63936"/>
                </a:cubicBezTo>
                <a:cubicBezTo>
                  <a:pt x="26363" y="63936"/>
                  <a:pt x="29393" y="65038"/>
                  <a:pt x="32371" y="65685"/>
                </a:cubicBezTo>
                <a:cubicBezTo>
                  <a:pt x="33431" y="65907"/>
                  <a:pt x="34565" y="66035"/>
                  <a:pt x="35694" y="66035"/>
                </a:cubicBezTo>
                <a:cubicBezTo>
                  <a:pt x="38743" y="66035"/>
                  <a:pt x="41748" y="65097"/>
                  <a:pt x="43101" y="62524"/>
                </a:cubicBezTo>
                <a:cubicBezTo>
                  <a:pt x="44590" y="59636"/>
                  <a:pt x="43314" y="56201"/>
                  <a:pt x="42767" y="53010"/>
                </a:cubicBezTo>
                <a:cubicBezTo>
                  <a:pt x="41125" y="43223"/>
                  <a:pt x="47326" y="33891"/>
                  <a:pt x="55411" y="28876"/>
                </a:cubicBezTo>
                <a:cubicBezTo>
                  <a:pt x="61313" y="25233"/>
                  <a:pt x="68023" y="24013"/>
                  <a:pt x="74827" y="24013"/>
                </a:cubicBezTo>
                <a:cubicBezTo>
                  <a:pt x="79377" y="24013"/>
                  <a:pt x="83969" y="24558"/>
                  <a:pt x="88391" y="25289"/>
                </a:cubicBezTo>
                <a:cubicBezTo>
                  <a:pt x="98117" y="26870"/>
                  <a:pt x="107692" y="29484"/>
                  <a:pt x="117510" y="30000"/>
                </a:cubicBezTo>
                <a:cubicBezTo>
                  <a:pt x="118315" y="30043"/>
                  <a:pt x="119130" y="30068"/>
                  <a:pt x="119946" y="30068"/>
                </a:cubicBezTo>
                <a:cubicBezTo>
                  <a:pt x="124397" y="30068"/>
                  <a:pt x="128911" y="29328"/>
                  <a:pt x="132404" y="26657"/>
                </a:cubicBezTo>
                <a:cubicBezTo>
                  <a:pt x="141310" y="19818"/>
                  <a:pt x="128665" y="4255"/>
                  <a:pt x="141127" y="0"/>
                </a:cubicBezTo>
                <a:close/>
              </a:path>
            </a:pathLst>
          </a:custGeom>
          <a:solidFill>
            <a:srgbClr val="9393E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6"/>
          <p:cNvSpPr txBox="1">
            <a:spLocks noGrp="1"/>
          </p:cNvSpPr>
          <p:nvPr>
            <p:ph type="title"/>
          </p:nvPr>
        </p:nvSpPr>
        <p:spPr>
          <a:xfrm>
            <a:off x="571500" y="394175"/>
            <a:ext cx="7021500" cy="51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6"/>
          <p:cNvSpPr/>
          <p:nvPr/>
        </p:nvSpPr>
        <p:spPr>
          <a:xfrm>
            <a:off x="-2" y="2284425"/>
            <a:ext cx="276543" cy="263173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6"/>
          <p:cNvSpPr/>
          <p:nvPr/>
        </p:nvSpPr>
        <p:spPr>
          <a:xfrm>
            <a:off x="3049166" y="4904958"/>
            <a:ext cx="159380" cy="158520"/>
          </a:xfrm>
          <a:custGeom>
            <a:avLst/>
            <a:gdLst/>
            <a:ahLst/>
            <a:cxnLst/>
            <a:rect l="l" t="t" r="r" b="b"/>
            <a:pathLst>
              <a:path w="5746" h="5715" fill="none" extrusionOk="0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6"/>
          <p:cNvSpPr/>
          <p:nvPr/>
        </p:nvSpPr>
        <p:spPr>
          <a:xfrm>
            <a:off x="7867602" y="4957275"/>
            <a:ext cx="224799" cy="213931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6"/>
          <p:cNvSpPr/>
          <p:nvPr/>
        </p:nvSpPr>
        <p:spPr>
          <a:xfrm>
            <a:off x="8572466" y="3066758"/>
            <a:ext cx="159380" cy="158520"/>
          </a:xfrm>
          <a:custGeom>
            <a:avLst/>
            <a:gdLst/>
            <a:ahLst/>
            <a:cxnLst/>
            <a:rect l="l" t="t" r="r" b="b"/>
            <a:pathLst>
              <a:path w="5746" h="5715" fill="none" extrusionOk="0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6"/>
          <p:cNvSpPr/>
          <p:nvPr/>
        </p:nvSpPr>
        <p:spPr>
          <a:xfrm>
            <a:off x="125050" y="3620272"/>
            <a:ext cx="224799" cy="213931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6"/>
          <p:cNvSpPr/>
          <p:nvPr/>
        </p:nvSpPr>
        <p:spPr>
          <a:xfrm>
            <a:off x="7867602" y="0"/>
            <a:ext cx="224799" cy="213931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6"/>
          <p:cNvSpPr/>
          <p:nvPr/>
        </p:nvSpPr>
        <p:spPr>
          <a:xfrm>
            <a:off x="8764557" y="1116508"/>
            <a:ext cx="276555" cy="275077"/>
          </a:xfrm>
          <a:custGeom>
            <a:avLst/>
            <a:gdLst/>
            <a:ahLst/>
            <a:cxnLst/>
            <a:rect l="l" t="t" r="r" b="b"/>
            <a:pathLst>
              <a:path w="5746" h="5715" fill="none" extrusionOk="0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6"/>
          <p:cNvSpPr/>
          <p:nvPr/>
        </p:nvSpPr>
        <p:spPr>
          <a:xfrm>
            <a:off x="58591" y="550721"/>
            <a:ext cx="159380" cy="158520"/>
          </a:xfrm>
          <a:custGeom>
            <a:avLst/>
            <a:gdLst/>
            <a:ahLst/>
            <a:cxnLst/>
            <a:rect l="l" t="t" r="r" b="b"/>
            <a:pathLst>
              <a:path w="5746" h="5715" fill="none" extrusionOk="0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8" name="Google Shape;198;p6"/>
          <p:cNvGrpSpPr/>
          <p:nvPr/>
        </p:nvGrpSpPr>
        <p:grpSpPr>
          <a:xfrm>
            <a:off x="8388463" y="4328400"/>
            <a:ext cx="527400" cy="735075"/>
            <a:chOff x="3553100" y="1256250"/>
            <a:chExt cx="527400" cy="735075"/>
          </a:xfrm>
        </p:grpSpPr>
        <p:sp>
          <p:nvSpPr>
            <p:cNvPr id="199" name="Google Shape;199;p6"/>
            <p:cNvSpPr/>
            <p:nvPr/>
          </p:nvSpPr>
          <p:spPr>
            <a:xfrm>
              <a:off x="3885925" y="1874350"/>
              <a:ext cx="148225" cy="116975"/>
            </a:xfrm>
            <a:custGeom>
              <a:avLst/>
              <a:gdLst/>
              <a:ahLst/>
              <a:cxnLst/>
              <a:rect l="l" t="t" r="r" b="b"/>
              <a:pathLst>
                <a:path w="5929" h="4679" extrusionOk="0">
                  <a:moveTo>
                    <a:pt x="5107" y="0"/>
                  </a:moveTo>
                  <a:lnTo>
                    <a:pt x="1" y="1489"/>
                  </a:lnTo>
                  <a:lnTo>
                    <a:pt x="487" y="3192"/>
                  </a:lnTo>
                  <a:cubicBezTo>
                    <a:pt x="761" y="4088"/>
                    <a:pt x="1566" y="4679"/>
                    <a:pt x="2450" y="4679"/>
                  </a:cubicBezTo>
                  <a:cubicBezTo>
                    <a:pt x="2644" y="4679"/>
                    <a:pt x="2843" y="4650"/>
                    <a:pt x="3040" y="4590"/>
                  </a:cubicBezTo>
                  <a:lnTo>
                    <a:pt x="4226" y="4255"/>
                  </a:lnTo>
                  <a:cubicBezTo>
                    <a:pt x="5290" y="3921"/>
                    <a:pt x="5928" y="2796"/>
                    <a:pt x="5624" y="1702"/>
                  </a:cubicBezTo>
                  <a:lnTo>
                    <a:pt x="510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6"/>
            <p:cNvSpPr/>
            <p:nvPr/>
          </p:nvSpPr>
          <p:spPr>
            <a:xfrm>
              <a:off x="3841850" y="1837100"/>
              <a:ext cx="210525" cy="132525"/>
            </a:xfrm>
            <a:custGeom>
              <a:avLst/>
              <a:gdLst/>
              <a:ahLst/>
              <a:cxnLst/>
              <a:rect l="l" t="t" r="r" b="b"/>
              <a:pathLst>
                <a:path w="8421" h="5301" extrusionOk="0">
                  <a:moveTo>
                    <a:pt x="7661" y="1"/>
                  </a:moveTo>
                  <a:lnTo>
                    <a:pt x="1" y="2189"/>
                  </a:lnTo>
                  <a:lnTo>
                    <a:pt x="366" y="3496"/>
                  </a:lnTo>
                  <a:cubicBezTo>
                    <a:pt x="692" y="4574"/>
                    <a:pt x="1679" y="5300"/>
                    <a:pt x="2765" y="5300"/>
                  </a:cubicBezTo>
                  <a:cubicBezTo>
                    <a:pt x="2996" y="5300"/>
                    <a:pt x="3232" y="5268"/>
                    <a:pt x="3466" y="5198"/>
                  </a:cubicBezTo>
                  <a:lnTo>
                    <a:pt x="6323" y="4378"/>
                  </a:lnTo>
                  <a:cubicBezTo>
                    <a:pt x="7661" y="4013"/>
                    <a:pt x="8421" y="2615"/>
                    <a:pt x="8025" y="1277"/>
                  </a:cubicBezTo>
                  <a:lnTo>
                    <a:pt x="76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6"/>
            <p:cNvSpPr/>
            <p:nvPr/>
          </p:nvSpPr>
          <p:spPr>
            <a:xfrm>
              <a:off x="3553100" y="1256250"/>
              <a:ext cx="527400" cy="606725"/>
            </a:xfrm>
            <a:custGeom>
              <a:avLst/>
              <a:gdLst/>
              <a:ahLst/>
              <a:cxnLst/>
              <a:rect l="l" t="t" r="r" b="b"/>
              <a:pathLst>
                <a:path w="21096" h="24269" extrusionOk="0">
                  <a:moveTo>
                    <a:pt x="11165" y="0"/>
                  </a:moveTo>
                  <a:cubicBezTo>
                    <a:pt x="9187" y="0"/>
                    <a:pt x="7173" y="611"/>
                    <a:pt x="5411" y="1927"/>
                  </a:cubicBezTo>
                  <a:cubicBezTo>
                    <a:pt x="1" y="5970"/>
                    <a:pt x="305" y="14177"/>
                    <a:pt x="5989" y="17824"/>
                  </a:cubicBezTo>
                  <a:cubicBezTo>
                    <a:pt x="8207" y="19222"/>
                    <a:pt x="9849" y="21411"/>
                    <a:pt x="10578" y="23964"/>
                  </a:cubicBezTo>
                  <a:lnTo>
                    <a:pt x="10669" y="24268"/>
                  </a:lnTo>
                  <a:lnTo>
                    <a:pt x="19332" y="21776"/>
                  </a:lnTo>
                  <a:lnTo>
                    <a:pt x="19241" y="21472"/>
                  </a:lnTo>
                  <a:cubicBezTo>
                    <a:pt x="18542" y="18888"/>
                    <a:pt x="18785" y="16122"/>
                    <a:pt x="19940" y="13721"/>
                  </a:cubicBezTo>
                  <a:cubicBezTo>
                    <a:pt x="20913" y="11624"/>
                    <a:pt x="21095" y="9222"/>
                    <a:pt x="20457" y="7003"/>
                  </a:cubicBezTo>
                  <a:cubicBezTo>
                    <a:pt x="19207" y="2617"/>
                    <a:pt x="15261" y="0"/>
                    <a:pt x="111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6"/>
            <p:cNvSpPr/>
            <p:nvPr/>
          </p:nvSpPr>
          <p:spPr>
            <a:xfrm>
              <a:off x="3819825" y="1800625"/>
              <a:ext cx="229500" cy="121125"/>
            </a:xfrm>
            <a:custGeom>
              <a:avLst/>
              <a:gdLst/>
              <a:ahLst/>
              <a:cxnLst/>
              <a:rect l="l" t="t" r="r" b="b"/>
              <a:pathLst>
                <a:path w="9180" h="4845" extrusionOk="0">
                  <a:moveTo>
                    <a:pt x="8633" y="1"/>
                  </a:moveTo>
                  <a:lnTo>
                    <a:pt x="0" y="2493"/>
                  </a:lnTo>
                  <a:lnTo>
                    <a:pt x="122" y="2979"/>
                  </a:lnTo>
                  <a:cubicBezTo>
                    <a:pt x="448" y="4109"/>
                    <a:pt x="1479" y="4844"/>
                    <a:pt x="2598" y="4844"/>
                  </a:cubicBezTo>
                  <a:cubicBezTo>
                    <a:pt x="2834" y="4844"/>
                    <a:pt x="3075" y="4811"/>
                    <a:pt x="3314" y="4742"/>
                  </a:cubicBezTo>
                  <a:lnTo>
                    <a:pt x="7022" y="3679"/>
                  </a:lnTo>
                  <a:cubicBezTo>
                    <a:pt x="8390" y="3283"/>
                    <a:pt x="9180" y="1855"/>
                    <a:pt x="8785" y="487"/>
                  </a:cubicBezTo>
                  <a:lnTo>
                    <a:pt x="863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6"/>
            <p:cNvSpPr/>
            <p:nvPr/>
          </p:nvSpPr>
          <p:spPr>
            <a:xfrm>
              <a:off x="3866925" y="1617500"/>
              <a:ext cx="61600" cy="214300"/>
            </a:xfrm>
            <a:custGeom>
              <a:avLst/>
              <a:gdLst/>
              <a:ahLst/>
              <a:cxnLst/>
              <a:rect l="l" t="t" r="r" b="b"/>
              <a:pathLst>
                <a:path w="2464" h="8572" fill="none" extrusionOk="0">
                  <a:moveTo>
                    <a:pt x="2463" y="8572"/>
                  </a:moveTo>
                  <a:lnTo>
                    <a:pt x="1" y="0"/>
                  </a:lnTo>
                </a:path>
              </a:pathLst>
            </a:custGeom>
            <a:noFill/>
            <a:ln w="28875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6"/>
            <p:cNvSpPr/>
            <p:nvPr/>
          </p:nvSpPr>
          <p:spPr>
            <a:xfrm>
              <a:off x="3745350" y="1500475"/>
              <a:ext cx="191525" cy="123125"/>
            </a:xfrm>
            <a:custGeom>
              <a:avLst/>
              <a:gdLst/>
              <a:ahLst/>
              <a:cxnLst/>
              <a:rect l="l" t="t" r="r" b="b"/>
              <a:pathLst>
                <a:path w="7661" h="4925" fill="none" extrusionOk="0">
                  <a:moveTo>
                    <a:pt x="7660" y="0"/>
                  </a:moveTo>
                  <a:lnTo>
                    <a:pt x="4925" y="4925"/>
                  </a:lnTo>
                  <a:lnTo>
                    <a:pt x="1" y="2189"/>
                  </a:lnTo>
                </a:path>
              </a:pathLst>
            </a:custGeom>
            <a:noFill/>
            <a:ln w="288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05;p6"/>
          <p:cNvGrpSpPr/>
          <p:nvPr/>
        </p:nvGrpSpPr>
        <p:grpSpPr>
          <a:xfrm rot="10386826">
            <a:off x="-591223" y="4775229"/>
            <a:ext cx="1657366" cy="808504"/>
            <a:chOff x="6016754" y="2989146"/>
            <a:chExt cx="1657343" cy="808493"/>
          </a:xfrm>
        </p:grpSpPr>
        <p:sp>
          <p:nvSpPr>
            <p:cNvPr id="206" name="Google Shape;206;p6"/>
            <p:cNvSpPr/>
            <p:nvPr/>
          </p:nvSpPr>
          <p:spPr>
            <a:xfrm>
              <a:off x="6016754" y="3515687"/>
              <a:ext cx="357259" cy="262230"/>
            </a:xfrm>
            <a:custGeom>
              <a:avLst/>
              <a:gdLst/>
              <a:ahLst/>
              <a:cxnLst/>
              <a:rect l="l" t="t" r="r" b="b"/>
              <a:pathLst>
                <a:path w="12880" h="9454" extrusionOk="0">
                  <a:moveTo>
                    <a:pt x="9172" y="0"/>
                  </a:moveTo>
                  <a:lnTo>
                    <a:pt x="630" y="7782"/>
                  </a:lnTo>
                  <a:cubicBezTo>
                    <a:pt x="1" y="8381"/>
                    <a:pt x="406" y="9454"/>
                    <a:pt x="1263" y="9454"/>
                  </a:cubicBezTo>
                  <a:cubicBezTo>
                    <a:pt x="1275" y="9454"/>
                    <a:pt x="1287" y="9454"/>
                    <a:pt x="1299" y="9453"/>
                  </a:cubicBezTo>
                  <a:lnTo>
                    <a:pt x="12880" y="9271"/>
                  </a:lnTo>
                  <a:lnTo>
                    <a:pt x="917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6"/>
            <p:cNvSpPr/>
            <p:nvPr/>
          </p:nvSpPr>
          <p:spPr>
            <a:xfrm>
              <a:off x="6239098" y="2989146"/>
              <a:ext cx="1435000" cy="808493"/>
            </a:xfrm>
            <a:custGeom>
              <a:avLst/>
              <a:gdLst/>
              <a:ahLst/>
              <a:cxnLst/>
              <a:rect l="l" t="t" r="r" b="b"/>
              <a:pathLst>
                <a:path w="51735" h="29148" extrusionOk="0">
                  <a:moveTo>
                    <a:pt x="46755" y="1"/>
                  </a:moveTo>
                  <a:cubicBezTo>
                    <a:pt x="46570" y="1"/>
                    <a:pt x="46383" y="35"/>
                    <a:pt x="46202" y="108"/>
                  </a:cubicBezTo>
                  <a:lnTo>
                    <a:pt x="1156" y="17980"/>
                  </a:lnTo>
                  <a:cubicBezTo>
                    <a:pt x="365" y="18284"/>
                    <a:pt x="1" y="19166"/>
                    <a:pt x="305" y="19956"/>
                  </a:cubicBezTo>
                  <a:lnTo>
                    <a:pt x="3587" y="28193"/>
                  </a:lnTo>
                  <a:cubicBezTo>
                    <a:pt x="3821" y="28778"/>
                    <a:pt x="4398" y="29147"/>
                    <a:pt x="5011" y="29147"/>
                  </a:cubicBezTo>
                  <a:cubicBezTo>
                    <a:pt x="5195" y="29147"/>
                    <a:pt x="5381" y="29114"/>
                    <a:pt x="5563" y="29044"/>
                  </a:cubicBezTo>
                  <a:lnTo>
                    <a:pt x="50579" y="11172"/>
                  </a:lnTo>
                  <a:cubicBezTo>
                    <a:pt x="51369" y="10868"/>
                    <a:pt x="51734" y="9986"/>
                    <a:pt x="51430" y="9196"/>
                  </a:cubicBezTo>
                  <a:lnTo>
                    <a:pt x="48147" y="959"/>
                  </a:lnTo>
                  <a:cubicBezTo>
                    <a:pt x="47916" y="356"/>
                    <a:pt x="47348" y="1"/>
                    <a:pt x="467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6"/>
            <p:cNvSpPr/>
            <p:nvPr/>
          </p:nvSpPr>
          <p:spPr>
            <a:xfrm>
              <a:off x="6363029" y="3028367"/>
              <a:ext cx="1187969" cy="730162"/>
            </a:xfrm>
            <a:custGeom>
              <a:avLst/>
              <a:gdLst/>
              <a:ahLst/>
              <a:cxnLst/>
              <a:rect l="l" t="t" r="r" b="b"/>
              <a:pathLst>
                <a:path w="42829" h="26324" extrusionOk="0">
                  <a:moveTo>
                    <a:pt x="38421" y="1"/>
                  </a:moveTo>
                  <a:lnTo>
                    <a:pt x="1" y="15259"/>
                  </a:lnTo>
                  <a:lnTo>
                    <a:pt x="4378" y="26323"/>
                  </a:lnTo>
                  <a:lnTo>
                    <a:pt x="42828" y="11065"/>
                  </a:lnTo>
                  <a:lnTo>
                    <a:pt x="384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6"/>
            <p:cNvSpPr/>
            <p:nvPr/>
          </p:nvSpPr>
          <p:spPr>
            <a:xfrm>
              <a:off x="7358750" y="3043540"/>
              <a:ext cx="154304" cy="319564"/>
            </a:xfrm>
            <a:custGeom>
              <a:avLst/>
              <a:gdLst/>
              <a:ahLst/>
              <a:cxnLst/>
              <a:rect l="l" t="t" r="r" b="b"/>
              <a:pathLst>
                <a:path w="5563" h="11521" extrusionOk="0">
                  <a:moveTo>
                    <a:pt x="1155" y="1"/>
                  </a:moveTo>
                  <a:lnTo>
                    <a:pt x="0" y="457"/>
                  </a:lnTo>
                  <a:lnTo>
                    <a:pt x="4377" y="11521"/>
                  </a:lnTo>
                  <a:lnTo>
                    <a:pt x="5563" y="11065"/>
                  </a:lnTo>
                  <a:lnTo>
                    <a:pt x="11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6"/>
            <p:cNvSpPr/>
            <p:nvPr/>
          </p:nvSpPr>
          <p:spPr>
            <a:xfrm>
              <a:off x="6400142" y="3423793"/>
              <a:ext cx="154304" cy="319564"/>
            </a:xfrm>
            <a:custGeom>
              <a:avLst/>
              <a:gdLst/>
              <a:ahLst/>
              <a:cxnLst/>
              <a:rect l="l" t="t" r="r" b="b"/>
              <a:pathLst>
                <a:path w="5563" h="11521" extrusionOk="0">
                  <a:moveTo>
                    <a:pt x="1186" y="0"/>
                  </a:moveTo>
                  <a:lnTo>
                    <a:pt x="0" y="456"/>
                  </a:lnTo>
                  <a:lnTo>
                    <a:pt x="4408" y="11520"/>
                  </a:lnTo>
                  <a:lnTo>
                    <a:pt x="5563" y="11064"/>
                  </a:lnTo>
                  <a:lnTo>
                    <a:pt x="118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1" name="Google Shape;211;p6"/>
          <p:cNvGrpSpPr/>
          <p:nvPr/>
        </p:nvGrpSpPr>
        <p:grpSpPr>
          <a:xfrm rot="9321727">
            <a:off x="-568224" y="4282493"/>
            <a:ext cx="1094902" cy="1504825"/>
            <a:chOff x="6143348" y="1855432"/>
            <a:chExt cx="1094855" cy="1504759"/>
          </a:xfrm>
        </p:grpSpPr>
        <p:sp>
          <p:nvSpPr>
            <p:cNvPr id="212" name="Google Shape;212;p6"/>
            <p:cNvSpPr/>
            <p:nvPr/>
          </p:nvSpPr>
          <p:spPr>
            <a:xfrm>
              <a:off x="6143348" y="3014887"/>
              <a:ext cx="306555" cy="345304"/>
            </a:xfrm>
            <a:custGeom>
              <a:avLst/>
              <a:gdLst/>
              <a:ahLst/>
              <a:cxnLst/>
              <a:rect l="l" t="t" r="r" b="b"/>
              <a:pathLst>
                <a:path w="11052" h="12449" extrusionOk="0">
                  <a:moveTo>
                    <a:pt x="2754" y="0"/>
                  </a:moveTo>
                  <a:lnTo>
                    <a:pt x="139" y="11277"/>
                  </a:lnTo>
                  <a:cubicBezTo>
                    <a:pt x="1" y="11924"/>
                    <a:pt x="530" y="12449"/>
                    <a:pt x="1099" y="12449"/>
                  </a:cubicBezTo>
                  <a:cubicBezTo>
                    <a:pt x="1278" y="12449"/>
                    <a:pt x="1461" y="12397"/>
                    <a:pt x="1629" y="12280"/>
                  </a:cubicBezTo>
                  <a:lnTo>
                    <a:pt x="11052" y="5563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6"/>
            <p:cNvSpPr/>
            <p:nvPr/>
          </p:nvSpPr>
          <p:spPr>
            <a:xfrm>
              <a:off x="6190197" y="1855432"/>
              <a:ext cx="1048006" cy="1338418"/>
            </a:xfrm>
            <a:custGeom>
              <a:avLst/>
              <a:gdLst/>
              <a:ahLst/>
              <a:cxnLst/>
              <a:rect l="l" t="t" r="r" b="b"/>
              <a:pathLst>
                <a:path w="37783" h="48253" extrusionOk="0">
                  <a:moveTo>
                    <a:pt x="28676" y="0"/>
                  </a:moveTo>
                  <a:cubicBezTo>
                    <a:pt x="28185" y="0"/>
                    <a:pt x="27705" y="236"/>
                    <a:pt x="27418" y="676"/>
                  </a:cubicBezTo>
                  <a:lnTo>
                    <a:pt x="487" y="40950"/>
                  </a:lnTo>
                  <a:cubicBezTo>
                    <a:pt x="1" y="41649"/>
                    <a:pt x="213" y="42592"/>
                    <a:pt x="913" y="43048"/>
                  </a:cubicBezTo>
                  <a:lnTo>
                    <a:pt x="8268" y="48002"/>
                  </a:lnTo>
                  <a:cubicBezTo>
                    <a:pt x="8527" y="48171"/>
                    <a:pt x="8819" y="48252"/>
                    <a:pt x="9109" y="48252"/>
                  </a:cubicBezTo>
                  <a:cubicBezTo>
                    <a:pt x="9603" y="48252"/>
                    <a:pt x="10090" y="48017"/>
                    <a:pt x="10396" y="47576"/>
                  </a:cubicBezTo>
                  <a:lnTo>
                    <a:pt x="37327" y="7302"/>
                  </a:lnTo>
                  <a:cubicBezTo>
                    <a:pt x="37783" y="6603"/>
                    <a:pt x="37600" y="5661"/>
                    <a:pt x="36901" y="5205"/>
                  </a:cubicBezTo>
                  <a:lnTo>
                    <a:pt x="29515" y="251"/>
                  </a:lnTo>
                  <a:cubicBezTo>
                    <a:pt x="29256" y="82"/>
                    <a:pt x="28964" y="0"/>
                    <a:pt x="286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6"/>
            <p:cNvSpPr/>
            <p:nvPr/>
          </p:nvSpPr>
          <p:spPr>
            <a:xfrm>
              <a:off x="6258487" y="1955952"/>
              <a:ext cx="912259" cy="1136516"/>
            </a:xfrm>
            <a:custGeom>
              <a:avLst/>
              <a:gdLst/>
              <a:ahLst/>
              <a:cxnLst/>
              <a:rect l="l" t="t" r="r" b="b"/>
              <a:pathLst>
                <a:path w="32889" h="40974" extrusionOk="0">
                  <a:moveTo>
                    <a:pt x="22980" y="0"/>
                  </a:moveTo>
                  <a:lnTo>
                    <a:pt x="1" y="34378"/>
                  </a:lnTo>
                  <a:lnTo>
                    <a:pt x="9910" y="40974"/>
                  </a:lnTo>
                  <a:lnTo>
                    <a:pt x="32889" y="6627"/>
                  </a:lnTo>
                  <a:lnTo>
                    <a:pt x="2298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6"/>
            <p:cNvSpPr/>
            <p:nvPr/>
          </p:nvSpPr>
          <p:spPr>
            <a:xfrm>
              <a:off x="6854565" y="1989681"/>
              <a:ext cx="293435" cy="212469"/>
            </a:xfrm>
            <a:custGeom>
              <a:avLst/>
              <a:gdLst/>
              <a:ahLst/>
              <a:cxnLst/>
              <a:rect l="l" t="t" r="r" b="b"/>
              <a:pathLst>
                <a:path w="10579" h="7660" extrusionOk="0">
                  <a:moveTo>
                    <a:pt x="700" y="0"/>
                  </a:moveTo>
                  <a:lnTo>
                    <a:pt x="0" y="1034"/>
                  </a:lnTo>
                  <a:lnTo>
                    <a:pt x="9879" y="7660"/>
                  </a:lnTo>
                  <a:lnTo>
                    <a:pt x="10578" y="6596"/>
                  </a:lnTo>
                  <a:lnTo>
                    <a:pt x="70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6"/>
            <p:cNvSpPr/>
            <p:nvPr/>
          </p:nvSpPr>
          <p:spPr>
            <a:xfrm>
              <a:off x="6281259" y="2846271"/>
              <a:ext cx="293435" cy="213329"/>
            </a:xfrm>
            <a:custGeom>
              <a:avLst/>
              <a:gdLst/>
              <a:ahLst/>
              <a:cxnLst/>
              <a:rect l="l" t="t" r="r" b="b"/>
              <a:pathLst>
                <a:path w="10579" h="7691" extrusionOk="0">
                  <a:moveTo>
                    <a:pt x="700" y="0"/>
                  </a:moveTo>
                  <a:lnTo>
                    <a:pt x="0" y="1064"/>
                  </a:lnTo>
                  <a:lnTo>
                    <a:pt x="9879" y="7690"/>
                  </a:lnTo>
                  <a:lnTo>
                    <a:pt x="10578" y="6626"/>
                  </a:lnTo>
                  <a:lnTo>
                    <a:pt x="70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7" name="Google Shape;217;p6"/>
          <p:cNvGrpSpPr/>
          <p:nvPr/>
        </p:nvGrpSpPr>
        <p:grpSpPr>
          <a:xfrm rot="1186768">
            <a:off x="8281107" y="14389"/>
            <a:ext cx="1031259" cy="913248"/>
            <a:chOff x="1343200" y="1432100"/>
            <a:chExt cx="1031261" cy="913250"/>
          </a:xfrm>
        </p:grpSpPr>
        <p:sp>
          <p:nvSpPr>
            <p:cNvPr id="218" name="Google Shape;218;p6"/>
            <p:cNvSpPr/>
            <p:nvPr/>
          </p:nvSpPr>
          <p:spPr>
            <a:xfrm>
              <a:off x="1343200" y="1432100"/>
              <a:ext cx="350600" cy="505025"/>
            </a:xfrm>
            <a:custGeom>
              <a:avLst/>
              <a:gdLst/>
              <a:ahLst/>
              <a:cxnLst/>
              <a:rect l="l" t="t" r="r" b="b"/>
              <a:pathLst>
                <a:path w="14024" h="20201" extrusionOk="0">
                  <a:moveTo>
                    <a:pt x="0" y="20201"/>
                  </a:moveTo>
                  <a:lnTo>
                    <a:pt x="10164" y="1400"/>
                  </a:lnTo>
                  <a:lnTo>
                    <a:pt x="14024" y="0"/>
                  </a:lnTo>
                  <a:lnTo>
                    <a:pt x="3810" y="1928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219" name="Google Shape;219;p6"/>
            <p:cNvSpPr/>
            <p:nvPr/>
          </p:nvSpPr>
          <p:spPr>
            <a:xfrm>
              <a:off x="1343200" y="1890700"/>
              <a:ext cx="777200" cy="454650"/>
            </a:xfrm>
            <a:custGeom>
              <a:avLst/>
              <a:gdLst/>
              <a:ahLst/>
              <a:cxnLst/>
              <a:rect l="l" t="t" r="r" b="b"/>
              <a:pathLst>
                <a:path w="31088" h="18186" extrusionOk="0">
                  <a:moveTo>
                    <a:pt x="0" y="1873"/>
                  </a:moveTo>
                  <a:lnTo>
                    <a:pt x="5688" y="0"/>
                  </a:lnTo>
                  <a:lnTo>
                    <a:pt x="31088" y="17065"/>
                  </a:lnTo>
                  <a:lnTo>
                    <a:pt x="27278" y="18186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20" name="Google Shape;220;p6"/>
            <p:cNvSpPr/>
            <p:nvPr/>
          </p:nvSpPr>
          <p:spPr>
            <a:xfrm>
              <a:off x="1436723" y="1432178"/>
              <a:ext cx="937737" cy="885480"/>
            </a:xfrm>
            <a:custGeom>
              <a:avLst/>
              <a:gdLst/>
              <a:ahLst/>
              <a:cxnLst/>
              <a:rect l="l" t="t" r="r" b="b"/>
              <a:pathLst>
                <a:path w="39819" h="37600" extrusionOk="0">
                  <a:moveTo>
                    <a:pt x="10882" y="1"/>
                  </a:moveTo>
                  <a:lnTo>
                    <a:pt x="0" y="20153"/>
                  </a:lnTo>
                  <a:lnTo>
                    <a:pt x="28937" y="37600"/>
                  </a:lnTo>
                  <a:lnTo>
                    <a:pt x="39819" y="17448"/>
                  </a:lnTo>
                  <a:lnTo>
                    <a:pt x="10882" y="1"/>
                  </a:lnTo>
                  <a:close/>
                </a:path>
              </a:pathLst>
            </a:custGeom>
            <a:solidFill>
              <a:srgbClr val="FF640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6"/>
            <p:cNvSpPr/>
            <p:nvPr/>
          </p:nvSpPr>
          <p:spPr>
            <a:xfrm>
              <a:off x="1580614" y="1566036"/>
              <a:ext cx="334292" cy="410194"/>
            </a:xfrm>
            <a:custGeom>
              <a:avLst/>
              <a:gdLst/>
              <a:ahLst/>
              <a:cxnLst/>
              <a:rect l="l" t="t" r="r" b="b"/>
              <a:pathLst>
                <a:path w="14195" h="17418" extrusionOk="0">
                  <a:moveTo>
                    <a:pt x="7386" y="1"/>
                  </a:moveTo>
                  <a:lnTo>
                    <a:pt x="0" y="13587"/>
                  </a:lnTo>
                  <a:lnTo>
                    <a:pt x="6809" y="17417"/>
                  </a:lnTo>
                  <a:lnTo>
                    <a:pt x="14195" y="3861"/>
                  </a:lnTo>
                  <a:lnTo>
                    <a:pt x="73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7"/>
          <p:cNvSpPr/>
          <p:nvPr/>
        </p:nvSpPr>
        <p:spPr>
          <a:xfrm>
            <a:off x="-65061" y="-81037"/>
            <a:ext cx="9357374" cy="5269376"/>
          </a:xfrm>
          <a:custGeom>
            <a:avLst/>
            <a:gdLst/>
            <a:ahLst/>
            <a:cxnLst/>
            <a:rect l="l" t="t" r="r" b="b"/>
            <a:pathLst>
              <a:path w="284960" h="189973" extrusionOk="0">
                <a:moveTo>
                  <a:pt x="0" y="0"/>
                </a:moveTo>
                <a:lnTo>
                  <a:pt x="0" y="189972"/>
                </a:lnTo>
                <a:lnTo>
                  <a:pt x="284960" y="189972"/>
                </a:lnTo>
                <a:lnTo>
                  <a:pt x="284960" y="0"/>
                </a:lnTo>
                <a:close/>
              </a:path>
            </a:pathLst>
          </a:custGeom>
          <a:solidFill>
            <a:srgbClr val="ACA9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7"/>
          <p:cNvSpPr/>
          <p:nvPr/>
        </p:nvSpPr>
        <p:spPr>
          <a:xfrm>
            <a:off x="-411925" y="-299952"/>
            <a:ext cx="2528460" cy="2958406"/>
          </a:xfrm>
          <a:custGeom>
            <a:avLst/>
            <a:gdLst/>
            <a:ahLst/>
            <a:cxnLst/>
            <a:rect l="l" t="t" r="r" b="b"/>
            <a:pathLst>
              <a:path w="152985" h="178999" extrusionOk="0">
                <a:moveTo>
                  <a:pt x="18102" y="160346"/>
                </a:moveTo>
                <a:cubicBezTo>
                  <a:pt x="20161" y="187849"/>
                  <a:pt x="17613" y="176882"/>
                  <a:pt x="19713" y="176636"/>
                </a:cubicBezTo>
                <a:cubicBezTo>
                  <a:pt x="21813" y="176390"/>
                  <a:pt x="27771" y="163622"/>
                  <a:pt x="30704" y="158871"/>
                </a:cubicBezTo>
                <a:cubicBezTo>
                  <a:pt x="33638" y="154120"/>
                  <a:pt x="34835" y="151883"/>
                  <a:pt x="37314" y="148130"/>
                </a:cubicBezTo>
                <a:cubicBezTo>
                  <a:pt x="39793" y="144378"/>
                  <a:pt x="43270" y="140109"/>
                  <a:pt x="45577" y="136356"/>
                </a:cubicBezTo>
                <a:cubicBezTo>
                  <a:pt x="47884" y="132603"/>
                  <a:pt x="50156" y="129052"/>
                  <a:pt x="51154" y="125614"/>
                </a:cubicBezTo>
                <a:cubicBezTo>
                  <a:pt x="52152" y="122176"/>
                  <a:pt x="52048" y="118753"/>
                  <a:pt x="51566" y="115728"/>
                </a:cubicBezTo>
                <a:cubicBezTo>
                  <a:pt x="51084" y="112703"/>
                  <a:pt x="49982" y="109921"/>
                  <a:pt x="48261" y="107465"/>
                </a:cubicBezTo>
                <a:cubicBezTo>
                  <a:pt x="46540" y="105009"/>
                  <a:pt x="43993" y="103276"/>
                  <a:pt x="41239" y="100992"/>
                </a:cubicBezTo>
                <a:cubicBezTo>
                  <a:pt x="38485" y="98708"/>
                  <a:pt x="33734" y="96647"/>
                  <a:pt x="31737" y="93762"/>
                </a:cubicBezTo>
                <a:cubicBezTo>
                  <a:pt x="29740" y="90877"/>
                  <a:pt x="28500" y="87142"/>
                  <a:pt x="29257" y="83684"/>
                </a:cubicBezTo>
                <a:cubicBezTo>
                  <a:pt x="30014" y="80226"/>
                  <a:pt x="34008" y="77038"/>
                  <a:pt x="36280" y="73014"/>
                </a:cubicBezTo>
                <a:cubicBezTo>
                  <a:pt x="38552" y="68990"/>
                  <a:pt x="43028" y="64923"/>
                  <a:pt x="42890" y="59542"/>
                </a:cubicBezTo>
                <a:cubicBezTo>
                  <a:pt x="42753" y="54161"/>
                  <a:pt x="36075" y="45792"/>
                  <a:pt x="35455" y="40728"/>
                </a:cubicBezTo>
                <a:cubicBezTo>
                  <a:pt x="34836" y="35665"/>
                  <a:pt x="36522" y="31605"/>
                  <a:pt x="39173" y="29161"/>
                </a:cubicBezTo>
                <a:cubicBezTo>
                  <a:pt x="41824" y="26717"/>
                  <a:pt x="45577" y="25890"/>
                  <a:pt x="51361" y="26062"/>
                </a:cubicBezTo>
                <a:cubicBezTo>
                  <a:pt x="57145" y="26234"/>
                  <a:pt x="66199" y="30467"/>
                  <a:pt x="73876" y="30194"/>
                </a:cubicBezTo>
                <a:cubicBezTo>
                  <a:pt x="81553" y="29921"/>
                  <a:pt x="90124" y="24769"/>
                  <a:pt x="97423" y="24425"/>
                </a:cubicBezTo>
                <a:cubicBezTo>
                  <a:pt x="104722" y="24081"/>
                  <a:pt x="111815" y="28165"/>
                  <a:pt x="117668" y="28128"/>
                </a:cubicBezTo>
                <a:cubicBezTo>
                  <a:pt x="123521" y="28091"/>
                  <a:pt x="128341" y="26197"/>
                  <a:pt x="132541" y="24203"/>
                </a:cubicBezTo>
                <a:cubicBezTo>
                  <a:pt x="136741" y="22209"/>
                  <a:pt x="141216" y="18467"/>
                  <a:pt x="142868" y="16163"/>
                </a:cubicBezTo>
                <a:cubicBezTo>
                  <a:pt x="144520" y="13859"/>
                  <a:pt x="165040" y="11137"/>
                  <a:pt x="142455" y="10379"/>
                </a:cubicBezTo>
                <a:cubicBezTo>
                  <a:pt x="119871" y="9622"/>
                  <a:pt x="28087" y="-13376"/>
                  <a:pt x="7361" y="11618"/>
                </a:cubicBezTo>
                <a:cubicBezTo>
                  <a:pt x="-13364" y="36613"/>
                  <a:pt x="16043" y="132843"/>
                  <a:pt x="18102" y="16034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225" name="Google Shape;225;p7"/>
          <p:cNvSpPr/>
          <p:nvPr/>
        </p:nvSpPr>
        <p:spPr>
          <a:xfrm>
            <a:off x="4709025" y="1782625"/>
            <a:ext cx="4619381" cy="3441569"/>
          </a:xfrm>
          <a:custGeom>
            <a:avLst/>
            <a:gdLst/>
            <a:ahLst/>
            <a:cxnLst/>
            <a:rect l="l" t="t" r="r" b="b"/>
            <a:pathLst>
              <a:path w="179690" h="154417" extrusionOk="0">
                <a:moveTo>
                  <a:pt x="176173" y="1"/>
                </a:moveTo>
                <a:cubicBezTo>
                  <a:pt x="172534" y="1"/>
                  <a:pt x="168757" y="2481"/>
                  <a:pt x="166589" y="5630"/>
                </a:cubicBezTo>
                <a:cubicBezTo>
                  <a:pt x="163671" y="9825"/>
                  <a:pt x="162577" y="14992"/>
                  <a:pt x="160176" y="19521"/>
                </a:cubicBezTo>
                <a:cubicBezTo>
                  <a:pt x="156589" y="26238"/>
                  <a:pt x="150388" y="31101"/>
                  <a:pt x="145282" y="36725"/>
                </a:cubicBezTo>
                <a:cubicBezTo>
                  <a:pt x="140175" y="42348"/>
                  <a:pt x="135859" y="49795"/>
                  <a:pt x="137440" y="57242"/>
                </a:cubicBezTo>
                <a:cubicBezTo>
                  <a:pt x="138807" y="63807"/>
                  <a:pt x="144340" y="68549"/>
                  <a:pt x="149081" y="73291"/>
                </a:cubicBezTo>
                <a:cubicBezTo>
                  <a:pt x="153823" y="78063"/>
                  <a:pt x="158352" y="84355"/>
                  <a:pt x="156954" y="90920"/>
                </a:cubicBezTo>
                <a:cubicBezTo>
                  <a:pt x="155312" y="98823"/>
                  <a:pt x="146011" y="102592"/>
                  <a:pt x="137926" y="102896"/>
                </a:cubicBezTo>
                <a:cubicBezTo>
                  <a:pt x="137125" y="102929"/>
                  <a:pt x="136320" y="102942"/>
                  <a:pt x="135514" y="102942"/>
                </a:cubicBezTo>
                <a:cubicBezTo>
                  <a:pt x="132062" y="102942"/>
                  <a:pt x="128574" y="102696"/>
                  <a:pt x="125134" y="102696"/>
                </a:cubicBezTo>
                <a:cubicBezTo>
                  <a:pt x="121273" y="102696"/>
                  <a:pt x="117473" y="103007"/>
                  <a:pt x="113853" y="104324"/>
                </a:cubicBezTo>
                <a:cubicBezTo>
                  <a:pt x="99263" y="109613"/>
                  <a:pt x="93366" y="129006"/>
                  <a:pt x="78594" y="133778"/>
                </a:cubicBezTo>
                <a:cubicBezTo>
                  <a:pt x="76225" y="134541"/>
                  <a:pt x="73860" y="134867"/>
                  <a:pt x="71496" y="134867"/>
                </a:cubicBezTo>
                <a:cubicBezTo>
                  <a:pt x="58143" y="134867"/>
                  <a:pt x="44794" y="124490"/>
                  <a:pt x="30720" y="124051"/>
                </a:cubicBezTo>
                <a:cubicBezTo>
                  <a:pt x="30465" y="124043"/>
                  <a:pt x="30210" y="124040"/>
                  <a:pt x="29956" y="124040"/>
                </a:cubicBezTo>
                <a:cubicBezTo>
                  <a:pt x="14266" y="124040"/>
                  <a:pt x="0" y="138683"/>
                  <a:pt x="598" y="154416"/>
                </a:cubicBezTo>
                <a:lnTo>
                  <a:pt x="179690" y="154416"/>
                </a:lnTo>
                <a:lnTo>
                  <a:pt x="179690" y="888"/>
                </a:lnTo>
                <a:cubicBezTo>
                  <a:pt x="178576" y="274"/>
                  <a:pt x="177382" y="1"/>
                  <a:pt x="176173" y="1"/>
                </a:cubicBezTo>
                <a:close/>
              </a:path>
            </a:pathLst>
          </a:custGeom>
          <a:solidFill>
            <a:srgbClr val="9393E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7"/>
          <p:cNvSpPr/>
          <p:nvPr/>
        </p:nvSpPr>
        <p:spPr>
          <a:xfrm>
            <a:off x="4222421" y="-23179"/>
            <a:ext cx="156856" cy="159380"/>
          </a:xfrm>
          <a:custGeom>
            <a:avLst/>
            <a:gdLst/>
            <a:ahLst/>
            <a:cxnLst/>
            <a:rect l="l" t="t" r="r" b="b"/>
            <a:pathLst>
              <a:path w="5655" h="5746" fill="none" extrusionOk="0">
                <a:moveTo>
                  <a:pt x="4134" y="578"/>
                </a:moveTo>
                <a:lnTo>
                  <a:pt x="4165" y="1702"/>
                </a:lnTo>
                <a:cubicBezTo>
                  <a:pt x="4165" y="1854"/>
                  <a:pt x="4256" y="2006"/>
                  <a:pt x="4378" y="2098"/>
                </a:cubicBezTo>
                <a:lnTo>
                  <a:pt x="5350" y="2675"/>
                </a:lnTo>
                <a:cubicBezTo>
                  <a:pt x="5654" y="2888"/>
                  <a:pt x="5624" y="3374"/>
                  <a:pt x="5259" y="3496"/>
                </a:cubicBezTo>
                <a:lnTo>
                  <a:pt x="4195" y="3861"/>
                </a:lnTo>
                <a:cubicBezTo>
                  <a:pt x="4074" y="3921"/>
                  <a:pt x="3952" y="4043"/>
                  <a:pt x="3922" y="4195"/>
                </a:cubicBezTo>
                <a:lnTo>
                  <a:pt x="3648" y="5289"/>
                </a:lnTo>
                <a:cubicBezTo>
                  <a:pt x="3557" y="5654"/>
                  <a:pt x="3101" y="5745"/>
                  <a:pt x="2858" y="5441"/>
                </a:cubicBezTo>
                <a:lnTo>
                  <a:pt x="2159" y="4590"/>
                </a:lnTo>
                <a:cubicBezTo>
                  <a:pt x="2067" y="4468"/>
                  <a:pt x="1916" y="4408"/>
                  <a:pt x="1764" y="4408"/>
                </a:cubicBezTo>
                <a:lnTo>
                  <a:pt x="639" y="4468"/>
                </a:lnTo>
                <a:cubicBezTo>
                  <a:pt x="244" y="4499"/>
                  <a:pt x="1" y="4104"/>
                  <a:pt x="213" y="3769"/>
                </a:cubicBezTo>
                <a:lnTo>
                  <a:pt x="852" y="2827"/>
                </a:lnTo>
                <a:cubicBezTo>
                  <a:pt x="943" y="2706"/>
                  <a:pt x="943" y="2554"/>
                  <a:pt x="882" y="2432"/>
                </a:cubicBezTo>
                <a:lnTo>
                  <a:pt x="457" y="1368"/>
                </a:lnTo>
                <a:cubicBezTo>
                  <a:pt x="335" y="1034"/>
                  <a:pt x="639" y="669"/>
                  <a:pt x="1004" y="760"/>
                </a:cubicBezTo>
                <a:lnTo>
                  <a:pt x="2098" y="1064"/>
                </a:lnTo>
                <a:cubicBezTo>
                  <a:pt x="2250" y="1095"/>
                  <a:pt x="2402" y="1064"/>
                  <a:pt x="2493" y="973"/>
                </a:cubicBezTo>
                <a:lnTo>
                  <a:pt x="3375" y="244"/>
                </a:lnTo>
                <a:cubicBezTo>
                  <a:pt x="3648" y="0"/>
                  <a:pt x="4104" y="183"/>
                  <a:pt x="4134" y="578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7"/>
          <p:cNvSpPr/>
          <p:nvPr/>
        </p:nvSpPr>
        <p:spPr>
          <a:xfrm>
            <a:off x="61073" y="3230400"/>
            <a:ext cx="276543" cy="263173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7"/>
          <p:cNvSpPr/>
          <p:nvPr/>
        </p:nvSpPr>
        <p:spPr>
          <a:xfrm>
            <a:off x="2060916" y="4869708"/>
            <a:ext cx="159380" cy="158520"/>
          </a:xfrm>
          <a:custGeom>
            <a:avLst/>
            <a:gdLst/>
            <a:ahLst/>
            <a:cxnLst/>
            <a:rect l="l" t="t" r="r" b="b"/>
            <a:pathLst>
              <a:path w="5746" h="5715" fill="none" extrusionOk="0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7"/>
          <p:cNvSpPr/>
          <p:nvPr/>
        </p:nvSpPr>
        <p:spPr>
          <a:xfrm>
            <a:off x="5233277" y="4858625"/>
            <a:ext cx="224799" cy="213931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7"/>
          <p:cNvSpPr/>
          <p:nvPr/>
        </p:nvSpPr>
        <p:spPr>
          <a:xfrm>
            <a:off x="8721466" y="4194896"/>
            <a:ext cx="159380" cy="158520"/>
          </a:xfrm>
          <a:custGeom>
            <a:avLst/>
            <a:gdLst/>
            <a:ahLst/>
            <a:cxnLst/>
            <a:rect l="l" t="t" r="r" b="b"/>
            <a:pathLst>
              <a:path w="5746" h="5715" fill="none" extrusionOk="0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7"/>
          <p:cNvSpPr/>
          <p:nvPr/>
        </p:nvSpPr>
        <p:spPr>
          <a:xfrm>
            <a:off x="337636" y="5028225"/>
            <a:ext cx="276543" cy="263173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7"/>
          <p:cNvSpPr/>
          <p:nvPr/>
        </p:nvSpPr>
        <p:spPr>
          <a:xfrm>
            <a:off x="8654899" y="1072275"/>
            <a:ext cx="156853" cy="149270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7"/>
          <p:cNvSpPr/>
          <p:nvPr/>
        </p:nvSpPr>
        <p:spPr>
          <a:xfrm>
            <a:off x="8959407" y="2139558"/>
            <a:ext cx="276555" cy="275077"/>
          </a:xfrm>
          <a:custGeom>
            <a:avLst/>
            <a:gdLst/>
            <a:ahLst/>
            <a:cxnLst/>
            <a:rect l="l" t="t" r="r" b="b"/>
            <a:pathLst>
              <a:path w="5746" h="5715" fill="none" extrusionOk="0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7"/>
          <p:cNvSpPr/>
          <p:nvPr/>
        </p:nvSpPr>
        <p:spPr>
          <a:xfrm>
            <a:off x="-65059" y="473733"/>
            <a:ext cx="159380" cy="158520"/>
          </a:xfrm>
          <a:custGeom>
            <a:avLst/>
            <a:gdLst/>
            <a:ahLst/>
            <a:cxnLst/>
            <a:rect l="l" t="t" r="r" b="b"/>
            <a:pathLst>
              <a:path w="5746" h="5715" fill="none" extrusionOk="0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7"/>
          <p:cNvSpPr txBox="1">
            <a:spLocks noGrp="1"/>
          </p:cNvSpPr>
          <p:nvPr>
            <p:ph type="body" idx="1"/>
          </p:nvPr>
        </p:nvSpPr>
        <p:spPr>
          <a:xfrm>
            <a:off x="4592250" y="1444575"/>
            <a:ext cx="3697800" cy="275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79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00"/>
              <a:buFont typeface="Open Sans"/>
              <a:buChar char="●"/>
              <a:defRPr/>
            </a:lvl1pPr>
            <a:lvl2pPr marL="914400" lvl="1" indent="-279400">
              <a:spcBef>
                <a:spcPts val="0"/>
              </a:spcBef>
              <a:spcAft>
                <a:spcPts val="0"/>
              </a:spcAft>
              <a:buSzPts val="800"/>
              <a:buFont typeface="Open Sans"/>
              <a:buChar char="○"/>
              <a:defRPr sz="1200"/>
            </a:lvl2pPr>
            <a:lvl3pPr marL="1371600" lvl="2" indent="-279400">
              <a:spcBef>
                <a:spcPts val="0"/>
              </a:spcBef>
              <a:spcAft>
                <a:spcPts val="0"/>
              </a:spcAft>
              <a:buSzPts val="800"/>
              <a:buFont typeface="Open Sans"/>
              <a:buChar char="■"/>
              <a:defRPr sz="1200"/>
            </a:lvl3pPr>
            <a:lvl4pPr marL="1828800" lvl="3" indent="-279400">
              <a:spcBef>
                <a:spcPts val="0"/>
              </a:spcBef>
              <a:spcAft>
                <a:spcPts val="0"/>
              </a:spcAft>
              <a:buSzPts val="800"/>
              <a:buFont typeface="Open Sans"/>
              <a:buChar char="●"/>
              <a:defRPr sz="12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○"/>
              <a:defRPr sz="12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■"/>
              <a:defRPr sz="1200"/>
            </a:lvl6pPr>
            <a:lvl7pPr marL="3200400" lvl="6" indent="-273050">
              <a:spcBef>
                <a:spcPts val="0"/>
              </a:spcBef>
              <a:spcAft>
                <a:spcPts val="0"/>
              </a:spcAft>
              <a:buSzPts val="700"/>
              <a:buFont typeface="Open Sans"/>
              <a:buChar char="●"/>
              <a:defRPr sz="1200"/>
            </a:lvl7pPr>
            <a:lvl8pPr marL="3657600" lvl="7" indent="-273050">
              <a:spcBef>
                <a:spcPts val="0"/>
              </a:spcBef>
              <a:spcAft>
                <a:spcPts val="0"/>
              </a:spcAft>
              <a:buSzPts val="700"/>
              <a:buFont typeface="Open Sans"/>
              <a:buChar char="○"/>
              <a:defRPr sz="1200"/>
            </a:lvl8pPr>
            <a:lvl9pPr marL="4114800" lvl="8" indent="-266700">
              <a:spcBef>
                <a:spcPts val="0"/>
              </a:spcBef>
              <a:spcAft>
                <a:spcPts val="0"/>
              </a:spcAft>
              <a:buSzPts val="600"/>
              <a:buFont typeface="Open Sans"/>
              <a:buChar char="■"/>
              <a:defRPr sz="1200"/>
            </a:lvl9pPr>
          </a:lstStyle>
          <a:p>
            <a:endParaRPr/>
          </a:p>
        </p:txBody>
      </p:sp>
      <p:grpSp>
        <p:nvGrpSpPr>
          <p:cNvPr id="236" name="Google Shape;236;p7"/>
          <p:cNvGrpSpPr/>
          <p:nvPr/>
        </p:nvGrpSpPr>
        <p:grpSpPr>
          <a:xfrm rot="7355417">
            <a:off x="7776334" y="3794682"/>
            <a:ext cx="1048671" cy="2045294"/>
            <a:chOff x="5329725" y="2719275"/>
            <a:chExt cx="1048725" cy="2045400"/>
          </a:xfrm>
        </p:grpSpPr>
        <p:sp>
          <p:nvSpPr>
            <p:cNvPr id="237" name="Google Shape;237;p7"/>
            <p:cNvSpPr/>
            <p:nvPr/>
          </p:nvSpPr>
          <p:spPr>
            <a:xfrm>
              <a:off x="6086575" y="4365250"/>
              <a:ext cx="291350" cy="399250"/>
            </a:xfrm>
            <a:custGeom>
              <a:avLst/>
              <a:gdLst/>
              <a:ahLst/>
              <a:cxnLst/>
              <a:rect l="l" t="t" r="r" b="b"/>
              <a:pathLst>
                <a:path w="11654" h="15970" extrusionOk="0">
                  <a:moveTo>
                    <a:pt x="9575" y="1"/>
                  </a:moveTo>
                  <a:lnTo>
                    <a:pt x="1" y="4439"/>
                  </a:lnTo>
                  <a:lnTo>
                    <a:pt x="10244" y="15715"/>
                  </a:lnTo>
                  <a:cubicBezTo>
                    <a:pt x="10411" y="15892"/>
                    <a:pt x="10618" y="15970"/>
                    <a:pt x="10821" y="15970"/>
                  </a:cubicBezTo>
                  <a:cubicBezTo>
                    <a:pt x="11247" y="15970"/>
                    <a:pt x="11653" y="15622"/>
                    <a:pt x="11612" y="15107"/>
                  </a:cubicBezTo>
                  <a:lnTo>
                    <a:pt x="9575" y="1"/>
                  </a:lnTo>
                  <a:close/>
                </a:path>
              </a:pathLst>
            </a:custGeom>
            <a:solidFill>
              <a:srgbClr val="F4F0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7"/>
            <p:cNvSpPr/>
            <p:nvPr/>
          </p:nvSpPr>
          <p:spPr>
            <a:xfrm>
              <a:off x="5395075" y="2869800"/>
              <a:ext cx="934525" cy="1615025"/>
            </a:xfrm>
            <a:custGeom>
              <a:avLst/>
              <a:gdLst/>
              <a:ahLst/>
              <a:cxnLst/>
              <a:rect l="l" t="t" r="r" b="b"/>
              <a:pathLst>
                <a:path w="37381" h="64601" extrusionOk="0">
                  <a:moveTo>
                    <a:pt x="9606" y="0"/>
                  </a:moveTo>
                  <a:lnTo>
                    <a:pt x="1" y="4408"/>
                  </a:lnTo>
                  <a:lnTo>
                    <a:pt x="27661" y="64287"/>
                  </a:lnTo>
                  <a:cubicBezTo>
                    <a:pt x="27862" y="64508"/>
                    <a:pt x="28141" y="64601"/>
                    <a:pt x="28451" y="64601"/>
                  </a:cubicBezTo>
                  <a:cubicBezTo>
                    <a:pt x="29502" y="64601"/>
                    <a:pt x="30902" y="63539"/>
                    <a:pt x="30761" y="62858"/>
                  </a:cubicBezTo>
                  <a:lnTo>
                    <a:pt x="34561" y="61126"/>
                  </a:lnTo>
                  <a:cubicBezTo>
                    <a:pt x="34762" y="61264"/>
                    <a:pt x="35002" y="61323"/>
                    <a:pt x="35256" y="61323"/>
                  </a:cubicBezTo>
                  <a:cubicBezTo>
                    <a:pt x="36225" y="61323"/>
                    <a:pt x="37380" y="60458"/>
                    <a:pt x="37235" y="59880"/>
                  </a:cubicBezTo>
                  <a:lnTo>
                    <a:pt x="37266" y="59880"/>
                  </a:lnTo>
                  <a:lnTo>
                    <a:pt x="960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7"/>
            <p:cNvSpPr/>
            <p:nvPr/>
          </p:nvSpPr>
          <p:spPr>
            <a:xfrm>
              <a:off x="6275800" y="4643750"/>
              <a:ext cx="102650" cy="120925"/>
            </a:xfrm>
            <a:custGeom>
              <a:avLst/>
              <a:gdLst/>
              <a:ahLst/>
              <a:cxnLst/>
              <a:rect l="l" t="t" r="r" b="b"/>
              <a:pathLst>
                <a:path w="4106" h="4837" extrusionOk="0">
                  <a:moveTo>
                    <a:pt x="3157" y="1"/>
                  </a:moveTo>
                  <a:cubicBezTo>
                    <a:pt x="2602" y="1"/>
                    <a:pt x="2051" y="123"/>
                    <a:pt x="1520" y="350"/>
                  </a:cubicBezTo>
                  <a:cubicBezTo>
                    <a:pt x="912" y="654"/>
                    <a:pt x="396" y="1080"/>
                    <a:pt x="0" y="1657"/>
                  </a:cubicBezTo>
                  <a:lnTo>
                    <a:pt x="2675" y="4575"/>
                  </a:lnTo>
                  <a:cubicBezTo>
                    <a:pt x="2838" y="4757"/>
                    <a:pt x="3042" y="4836"/>
                    <a:pt x="3243" y="4836"/>
                  </a:cubicBezTo>
                  <a:cubicBezTo>
                    <a:pt x="3682" y="4836"/>
                    <a:pt x="4106" y="4458"/>
                    <a:pt x="4043" y="3937"/>
                  </a:cubicBezTo>
                  <a:lnTo>
                    <a:pt x="3496" y="16"/>
                  </a:lnTo>
                  <a:cubicBezTo>
                    <a:pt x="3383" y="6"/>
                    <a:pt x="3270" y="1"/>
                    <a:pt x="31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7"/>
            <p:cNvSpPr/>
            <p:nvPr/>
          </p:nvSpPr>
          <p:spPr>
            <a:xfrm>
              <a:off x="5470300" y="2900950"/>
              <a:ext cx="788050" cy="1550075"/>
            </a:xfrm>
            <a:custGeom>
              <a:avLst/>
              <a:gdLst/>
              <a:ahLst/>
              <a:cxnLst/>
              <a:rect l="l" t="t" r="r" b="b"/>
              <a:pathLst>
                <a:path w="31522" h="62003" extrusionOk="0">
                  <a:moveTo>
                    <a:pt x="3892" y="1"/>
                  </a:moveTo>
                  <a:lnTo>
                    <a:pt x="1" y="1824"/>
                  </a:lnTo>
                  <a:lnTo>
                    <a:pt x="27752" y="61612"/>
                  </a:lnTo>
                  <a:cubicBezTo>
                    <a:pt x="28003" y="61880"/>
                    <a:pt x="28398" y="62002"/>
                    <a:pt x="28841" y="62002"/>
                  </a:cubicBezTo>
                  <a:cubicBezTo>
                    <a:pt x="30007" y="62002"/>
                    <a:pt x="31499" y="61150"/>
                    <a:pt x="31521" y="59849"/>
                  </a:cubicBezTo>
                  <a:lnTo>
                    <a:pt x="389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7"/>
            <p:cNvSpPr/>
            <p:nvPr/>
          </p:nvSpPr>
          <p:spPr>
            <a:xfrm>
              <a:off x="5329725" y="2719275"/>
              <a:ext cx="300200" cy="251600"/>
            </a:xfrm>
            <a:custGeom>
              <a:avLst/>
              <a:gdLst/>
              <a:ahLst/>
              <a:cxnLst/>
              <a:rect l="l" t="t" r="r" b="b"/>
              <a:pathLst>
                <a:path w="12008" h="10064" extrusionOk="0">
                  <a:moveTo>
                    <a:pt x="6020" y="1"/>
                  </a:moveTo>
                  <a:cubicBezTo>
                    <a:pt x="5276" y="1"/>
                    <a:pt x="4520" y="158"/>
                    <a:pt x="3800" y="489"/>
                  </a:cubicBezTo>
                  <a:cubicBezTo>
                    <a:pt x="1156" y="1736"/>
                    <a:pt x="1" y="4866"/>
                    <a:pt x="1247" y="7511"/>
                  </a:cubicBezTo>
                  <a:lnTo>
                    <a:pt x="2432" y="10064"/>
                  </a:lnTo>
                  <a:lnTo>
                    <a:pt x="12007" y="5626"/>
                  </a:lnTo>
                  <a:lnTo>
                    <a:pt x="10822" y="3073"/>
                  </a:lnTo>
                  <a:cubicBezTo>
                    <a:pt x="9915" y="1126"/>
                    <a:pt x="8010" y="1"/>
                    <a:pt x="60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7"/>
            <p:cNvSpPr/>
            <p:nvPr/>
          </p:nvSpPr>
          <p:spPr>
            <a:xfrm>
              <a:off x="5389750" y="2856875"/>
              <a:ext cx="296400" cy="234825"/>
            </a:xfrm>
            <a:custGeom>
              <a:avLst/>
              <a:gdLst/>
              <a:ahLst/>
              <a:cxnLst/>
              <a:rect l="l" t="t" r="r" b="b"/>
              <a:pathLst>
                <a:path w="11856" h="9393" extrusionOk="0">
                  <a:moveTo>
                    <a:pt x="9576" y="1"/>
                  </a:moveTo>
                  <a:lnTo>
                    <a:pt x="1" y="4469"/>
                  </a:lnTo>
                  <a:lnTo>
                    <a:pt x="2281" y="9393"/>
                  </a:lnTo>
                  <a:lnTo>
                    <a:pt x="11855" y="4955"/>
                  </a:lnTo>
                  <a:lnTo>
                    <a:pt x="9576" y="1"/>
                  </a:lnTo>
                  <a:close/>
                </a:path>
              </a:pathLst>
            </a:custGeom>
            <a:solidFill>
              <a:srgbClr val="E1D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7"/>
            <p:cNvSpPr/>
            <p:nvPr/>
          </p:nvSpPr>
          <p:spPr>
            <a:xfrm>
              <a:off x="5408750" y="2897900"/>
              <a:ext cx="258400" cy="152775"/>
            </a:xfrm>
            <a:custGeom>
              <a:avLst/>
              <a:gdLst/>
              <a:ahLst/>
              <a:cxnLst/>
              <a:rect l="l" t="t" r="r" b="b"/>
              <a:pathLst>
                <a:path w="10336" h="6111" extrusionOk="0">
                  <a:moveTo>
                    <a:pt x="9576" y="1"/>
                  </a:moveTo>
                  <a:lnTo>
                    <a:pt x="1" y="4469"/>
                  </a:lnTo>
                  <a:lnTo>
                    <a:pt x="761" y="6110"/>
                  </a:lnTo>
                  <a:lnTo>
                    <a:pt x="10335" y="1673"/>
                  </a:lnTo>
                  <a:lnTo>
                    <a:pt x="957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4" name="Google Shape;244;p7"/>
          <p:cNvGrpSpPr/>
          <p:nvPr/>
        </p:nvGrpSpPr>
        <p:grpSpPr>
          <a:xfrm rot="-1479328">
            <a:off x="-63808" y="3980450"/>
            <a:ext cx="934867" cy="861567"/>
            <a:chOff x="6708722" y="1052986"/>
            <a:chExt cx="935003" cy="861693"/>
          </a:xfrm>
        </p:grpSpPr>
        <p:sp>
          <p:nvSpPr>
            <p:cNvPr id="245" name="Google Shape;245;p7"/>
            <p:cNvSpPr/>
            <p:nvPr/>
          </p:nvSpPr>
          <p:spPr>
            <a:xfrm>
              <a:off x="6994529" y="1096756"/>
              <a:ext cx="598631" cy="524599"/>
            </a:xfrm>
            <a:custGeom>
              <a:avLst/>
              <a:gdLst/>
              <a:ahLst/>
              <a:cxnLst/>
              <a:rect l="l" t="t" r="r" b="b"/>
              <a:pathLst>
                <a:path w="21582" h="18913" extrusionOk="0">
                  <a:moveTo>
                    <a:pt x="10806" y="1"/>
                  </a:moveTo>
                  <a:cubicBezTo>
                    <a:pt x="7529" y="1"/>
                    <a:pt x="4342" y="1699"/>
                    <a:pt x="2584" y="4745"/>
                  </a:cubicBezTo>
                  <a:cubicBezTo>
                    <a:pt x="0" y="9274"/>
                    <a:pt x="1550" y="15049"/>
                    <a:pt x="6079" y="17663"/>
                  </a:cubicBezTo>
                  <a:cubicBezTo>
                    <a:pt x="7562" y="18509"/>
                    <a:pt x="9179" y="18912"/>
                    <a:pt x="10775" y="18912"/>
                  </a:cubicBezTo>
                  <a:cubicBezTo>
                    <a:pt x="14052" y="18912"/>
                    <a:pt x="17240" y="17214"/>
                    <a:pt x="18997" y="14168"/>
                  </a:cubicBezTo>
                  <a:cubicBezTo>
                    <a:pt x="21581" y="9639"/>
                    <a:pt x="20031" y="3864"/>
                    <a:pt x="15502" y="1250"/>
                  </a:cubicBezTo>
                  <a:cubicBezTo>
                    <a:pt x="14019" y="404"/>
                    <a:pt x="12402" y="1"/>
                    <a:pt x="108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7"/>
            <p:cNvSpPr/>
            <p:nvPr/>
          </p:nvSpPr>
          <p:spPr>
            <a:xfrm>
              <a:off x="6960800" y="1524274"/>
              <a:ext cx="155996" cy="153472"/>
            </a:xfrm>
            <a:custGeom>
              <a:avLst/>
              <a:gdLst/>
              <a:ahLst/>
              <a:cxnLst/>
              <a:rect l="l" t="t" r="r" b="b"/>
              <a:pathLst>
                <a:path w="5624" h="5533" extrusionOk="0">
                  <a:moveTo>
                    <a:pt x="3465" y="1"/>
                  </a:moveTo>
                  <a:lnTo>
                    <a:pt x="0" y="3284"/>
                  </a:lnTo>
                  <a:lnTo>
                    <a:pt x="2128" y="5533"/>
                  </a:lnTo>
                  <a:lnTo>
                    <a:pt x="5624" y="2250"/>
                  </a:lnTo>
                  <a:lnTo>
                    <a:pt x="346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7"/>
            <p:cNvSpPr/>
            <p:nvPr/>
          </p:nvSpPr>
          <p:spPr>
            <a:xfrm>
              <a:off x="6943936" y="1052986"/>
              <a:ext cx="699789" cy="611778"/>
            </a:xfrm>
            <a:custGeom>
              <a:avLst/>
              <a:gdLst/>
              <a:ahLst/>
              <a:cxnLst/>
              <a:rect l="l" t="t" r="r" b="b"/>
              <a:pathLst>
                <a:path w="25229" h="22056" extrusionOk="0">
                  <a:moveTo>
                    <a:pt x="12596" y="1578"/>
                  </a:moveTo>
                  <a:cubicBezTo>
                    <a:pt x="12683" y="1578"/>
                    <a:pt x="12770" y="1579"/>
                    <a:pt x="12858" y="1581"/>
                  </a:cubicBezTo>
                  <a:cubicBezTo>
                    <a:pt x="21277" y="1825"/>
                    <a:pt x="25229" y="12098"/>
                    <a:pt x="19119" y="17904"/>
                  </a:cubicBezTo>
                  <a:cubicBezTo>
                    <a:pt x="17286" y="19634"/>
                    <a:pt x="14943" y="20495"/>
                    <a:pt x="12606" y="20495"/>
                  </a:cubicBezTo>
                  <a:cubicBezTo>
                    <a:pt x="10100" y="20495"/>
                    <a:pt x="7601" y="19505"/>
                    <a:pt x="5745" y="17539"/>
                  </a:cubicBezTo>
                  <a:cubicBezTo>
                    <a:pt x="0" y="11493"/>
                    <a:pt x="4345" y="1578"/>
                    <a:pt x="12596" y="1578"/>
                  </a:cubicBezTo>
                  <a:close/>
                  <a:moveTo>
                    <a:pt x="12684" y="1"/>
                  </a:moveTo>
                  <a:cubicBezTo>
                    <a:pt x="7121" y="1"/>
                    <a:pt x="1763" y="4231"/>
                    <a:pt x="1581" y="10761"/>
                  </a:cubicBezTo>
                  <a:cubicBezTo>
                    <a:pt x="1459" y="15199"/>
                    <a:pt x="4043" y="19302"/>
                    <a:pt x="8116" y="21095"/>
                  </a:cubicBezTo>
                  <a:cubicBezTo>
                    <a:pt x="9559" y="21741"/>
                    <a:pt x="11089" y="22056"/>
                    <a:pt x="12607" y="22056"/>
                  </a:cubicBezTo>
                  <a:cubicBezTo>
                    <a:pt x="15375" y="22056"/>
                    <a:pt x="18102" y="21011"/>
                    <a:pt x="20183" y="19028"/>
                  </a:cubicBezTo>
                  <a:cubicBezTo>
                    <a:pt x="24591" y="14834"/>
                    <a:pt x="24773" y="7873"/>
                    <a:pt x="20609" y="3466"/>
                  </a:cubicBezTo>
                  <a:cubicBezTo>
                    <a:pt x="18339" y="1074"/>
                    <a:pt x="15485" y="1"/>
                    <a:pt x="126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7"/>
            <p:cNvSpPr/>
            <p:nvPr/>
          </p:nvSpPr>
          <p:spPr>
            <a:xfrm>
              <a:off x="7440520" y="1212338"/>
              <a:ext cx="89398" cy="301867"/>
            </a:xfrm>
            <a:custGeom>
              <a:avLst/>
              <a:gdLst/>
              <a:ahLst/>
              <a:cxnLst/>
              <a:rect l="l" t="t" r="r" b="b"/>
              <a:pathLst>
                <a:path w="3223" h="10883" fill="none" extrusionOk="0">
                  <a:moveTo>
                    <a:pt x="304" y="1"/>
                  </a:moveTo>
                  <a:cubicBezTo>
                    <a:pt x="3222" y="3071"/>
                    <a:pt x="3101" y="7964"/>
                    <a:pt x="1" y="10882"/>
                  </a:cubicBezTo>
                </a:path>
              </a:pathLst>
            </a:custGeom>
            <a:noFill/>
            <a:ln w="463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7"/>
            <p:cNvSpPr/>
            <p:nvPr/>
          </p:nvSpPr>
          <p:spPr>
            <a:xfrm>
              <a:off x="6708722" y="1583604"/>
              <a:ext cx="347384" cy="331075"/>
            </a:xfrm>
            <a:custGeom>
              <a:avLst/>
              <a:gdLst/>
              <a:ahLst/>
              <a:cxnLst/>
              <a:rect l="l" t="t" r="r" b="b"/>
              <a:pathLst>
                <a:path w="12524" h="11936" extrusionOk="0">
                  <a:moveTo>
                    <a:pt x="9844" y="1"/>
                  </a:moveTo>
                  <a:cubicBezTo>
                    <a:pt x="9572" y="1"/>
                    <a:pt x="9297" y="100"/>
                    <a:pt x="9088" y="294"/>
                  </a:cubicBezTo>
                  <a:lnTo>
                    <a:pt x="456" y="8500"/>
                  </a:lnTo>
                  <a:cubicBezTo>
                    <a:pt x="30" y="8896"/>
                    <a:pt x="0" y="9595"/>
                    <a:pt x="426" y="10020"/>
                  </a:cubicBezTo>
                  <a:lnTo>
                    <a:pt x="1915" y="11601"/>
                  </a:lnTo>
                  <a:cubicBezTo>
                    <a:pt x="2135" y="11821"/>
                    <a:pt x="2421" y="11936"/>
                    <a:pt x="2704" y="11936"/>
                  </a:cubicBezTo>
                  <a:cubicBezTo>
                    <a:pt x="2968" y="11936"/>
                    <a:pt x="3230" y="11836"/>
                    <a:pt x="3435" y="11631"/>
                  </a:cubicBezTo>
                  <a:lnTo>
                    <a:pt x="12098" y="3455"/>
                  </a:lnTo>
                  <a:cubicBezTo>
                    <a:pt x="12523" y="3029"/>
                    <a:pt x="12523" y="2360"/>
                    <a:pt x="12128" y="1905"/>
                  </a:cubicBezTo>
                  <a:lnTo>
                    <a:pt x="10608" y="324"/>
                  </a:lnTo>
                  <a:cubicBezTo>
                    <a:pt x="10407" y="107"/>
                    <a:pt x="10127" y="1"/>
                    <a:pt x="98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0" name="Google Shape;250;p7"/>
          <p:cNvSpPr txBox="1">
            <a:spLocks noGrp="1"/>
          </p:cNvSpPr>
          <p:nvPr>
            <p:ph type="title"/>
          </p:nvPr>
        </p:nvSpPr>
        <p:spPr>
          <a:xfrm>
            <a:off x="571500" y="423625"/>
            <a:ext cx="7198200" cy="51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grpSp>
        <p:nvGrpSpPr>
          <p:cNvPr id="251" name="Google Shape;251;p7"/>
          <p:cNvGrpSpPr/>
          <p:nvPr/>
        </p:nvGrpSpPr>
        <p:grpSpPr>
          <a:xfrm>
            <a:off x="7971889" y="-237987"/>
            <a:ext cx="1111474" cy="1244475"/>
            <a:chOff x="1338201" y="32850"/>
            <a:chExt cx="1111474" cy="1244475"/>
          </a:xfrm>
        </p:grpSpPr>
        <p:sp>
          <p:nvSpPr>
            <p:cNvPr id="252" name="Google Shape;252;p7"/>
            <p:cNvSpPr/>
            <p:nvPr/>
          </p:nvSpPr>
          <p:spPr>
            <a:xfrm>
              <a:off x="1338201" y="359526"/>
              <a:ext cx="203500" cy="189675"/>
            </a:xfrm>
            <a:custGeom>
              <a:avLst/>
              <a:gdLst/>
              <a:ahLst/>
              <a:cxnLst/>
              <a:rect l="l" t="t" r="r" b="b"/>
              <a:pathLst>
                <a:path w="8140" h="7587" extrusionOk="0">
                  <a:moveTo>
                    <a:pt x="166" y="4353"/>
                  </a:moveTo>
                  <a:cubicBezTo>
                    <a:pt x="-304" y="3110"/>
                    <a:pt x="245" y="476"/>
                    <a:pt x="1565" y="83"/>
                  </a:cubicBezTo>
                  <a:cubicBezTo>
                    <a:pt x="2885" y="-310"/>
                    <a:pt x="7618" y="753"/>
                    <a:pt x="8088" y="1996"/>
                  </a:cubicBezTo>
                  <a:cubicBezTo>
                    <a:pt x="8558" y="3239"/>
                    <a:pt x="5707" y="7150"/>
                    <a:pt x="4387" y="7543"/>
                  </a:cubicBezTo>
                  <a:cubicBezTo>
                    <a:pt x="3067" y="7936"/>
                    <a:pt x="636" y="5596"/>
                    <a:pt x="166" y="435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53" name="Google Shape;253;p7"/>
            <p:cNvSpPr/>
            <p:nvPr/>
          </p:nvSpPr>
          <p:spPr>
            <a:xfrm>
              <a:off x="1347250" y="337675"/>
              <a:ext cx="536800" cy="938625"/>
            </a:xfrm>
            <a:custGeom>
              <a:avLst/>
              <a:gdLst/>
              <a:ahLst/>
              <a:cxnLst/>
              <a:rect l="l" t="t" r="r" b="b"/>
              <a:pathLst>
                <a:path w="21472" h="37545" extrusionOk="0">
                  <a:moveTo>
                    <a:pt x="1669" y="0"/>
                  </a:moveTo>
                  <a:lnTo>
                    <a:pt x="21472" y="33894"/>
                  </a:lnTo>
                  <a:lnTo>
                    <a:pt x="18605" y="37545"/>
                  </a:lnTo>
                  <a:lnTo>
                    <a:pt x="0" y="5619"/>
                  </a:lnTo>
                  <a:lnTo>
                    <a:pt x="286" y="171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54" name="Google Shape;254;p7"/>
            <p:cNvSpPr/>
            <p:nvPr/>
          </p:nvSpPr>
          <p:spPr>
            <a:xfrm>
              <a:off x="1811700" y="876800"/>
              <a:ext cx="637575" cy="400525"/>
            </a:xfrm>
            <a:custGeom>
              <a:avLst/>
              <a:gdLst/>
              <a:ahLst/>
              <a:cxnLst/>
              <a:rect l="l" t="t" r="r" b="b"/>
              <a:pathLst>
                <a:path w="25503" h="16021" extrusionOk="0">
                  <a:moveTo>
                    <a:pt x="0" y="16021"/>
                  </a:moveTo>
                  <a:lnTo>
                    <a:pt x="3306" y="11485"/>
                  </a:lnTo>
                  <a:lnTo>
                    <a:pt x="25503" y="0"/>
                  </a:lnTo>
                  <a:lnTo>
                    <a:pt x="23371" y="375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255" name="Google Shape;255;p7"/>
            <p:cNvSpPr/>
            <p:nvPr/>
          </p:nvSpPr>
          <p:spPr>
            <a:xfrm>
              <a:off x="1388850" y="32850"/>
              <a:ext cx="1060825" cy="1149000"/>
            </a:xfrm>
            <a:custGeom>
              <a:avLst/>
              <a:gdLst/>
              <a:ahLst/>
              <a:cxnLst/>
              <a:rect l="l" t="t" r="r" b="b"/>
              <a:pathLst>
                <a:path w="42433" h="45960" extrusionOk="0">
                  <a:moveTo>
                    <a:pt x="22736" y="1"/>
                  </a:moveTo>
                  <a:lnTo>
                    <a:pt x="0" y="12190"/>
                  </a:lnTo>
                  <a:lnTo>
                    <a:pt x="19697" y="45959"/>
                  </a:lnTo>
                  <a:lnTo>
                    <a:pt x="42433" y="33770"/>
                  </a:lnTo>
                  <a:lnTo>
                    <a:pt x="2273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7"/>
            <p:cNvSpPr/>
            <p:nvPr/>
          </p:nvSpPr>
          <p:spPr>
            <a:xfrm>
              <a:off x="1577300" y="219800"/>
              <a:ext cx="487875" cy="395150"/>
            </a:xfrm>
            <a:custGeom>
              <a:avLst/>
              <a:gdLst/>
              <a:ahLst/>
              <a:cxnLst/>
              <a:rect l="l" t="t" r="r" b="b"/>
              <a:pathLst>
                <a:path w="19515" h="15806" extrusionOk="0">
                  <a:moveTo>
                    <a:pt x="14773" y="0"/>
                  </a:moveTo>
                  <a:lnTo>
                    <a:pt x="0" y="7933"/>
                  </a:lnTo>
                  <a:lnTo>
                    <a:pt x="4742" y="15806"/>
                  </a:lnTo>
                  <a:lnTo>
                    <a:pt x="19514" y="7873"/>
                  </a:lnTo>
                  <a:lnTo>
                    <a:pt x="1477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8"/>
          <p:cNvSpPr/>
          <p:nvPr/>
        </p:nvSpPr>
        <p:spPr>
          <a:xfrm>
            <a:off x="-65061" y="-81037"/>
            <a:ext cx="9357374" cy="5269376"/>
          </a:xfrm>
          <a:custGeom>
            <a:avLst/>
            <a:gdLst/>
            <a:ahLst/>
            <a:cxnLst/>
            <a:rect l="l" t="t" r="r" b="b"/>
            <a:pathLst>
              <a:path w="284960" h="189973" extrusionOk="0">
                <a:moveTo>
                  <a:pt x="0" y="0"/>
                </a:moveTo>
                <a:lnTo>
                  <a:pt x="0" y="189972"/>
                </a:lnTo>
                <a:lnTo>
                  <a:pt x="284960" y="189972"/>
                </a:lnTo>
                <a:lnTo>
                  <a:pt x="284960" y="0"/>
                </a:lnTo>
                <a:close/>
              </a:path>
            </a:pathLst>
          </a:custGeom>
          <a:solidFill>
            <a:srgbClr val="ACA9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8"/>
          <p:cNvSpPr/>
          <p:nvPr/>
        </p:nvSpPr>
        <p:spPr>
          <a:xfrm flipH="1">
            <a:off x="-74892" y="2492977"/>
            <a:ext cx="3411864" cy="2731251"/>
          </a:xfrm>
          <a:custGeom>
            <a:avLst/>
            <a:gdLst/>
            <a:ahLst/>
            <a:cxnLst/>
            <a:rect l="l" t="t" r="r" b="b"/>
            <a:pathLst>
              <a:path w="179690" h="154417" extrusionOk="0">
                <a:moveTo>
                  <a:pt x="176173" y="1"/>
                </a:moveTo>
                <a:cubicBezTo>
                  <a:pt x="172534" y="1"/>
                  <a:pt x="168757" y="2481"/>
                  <a:pt x="166589" y="5630"/>
                </a:cubicBezTo>
                <a:cubicBezTo>
                  <a:pt x="163671" y="9825"/>
                  <a:pt x="162577" y="14992"/>
                  <a:pt x="160176" y="19521"/>
                </a:cubicBezTo>
                <a:cubicBezTo>
                  <a:pt x="156589" y="26238"/>
                  <a:pt x="150388" y="31101"/>
                  <a:pt x="145282" y="36725"/>
                </a:cubicBezTo>
                <a:cubicBezTo>
                  <a:pt x="140175" y="42348"/>
                  <a:pt x="135859" y="49795"/>
                  <a:pt x="137440" y="57242"/>
                </a:cubicBezTo>
                <a:cubicBezTo>
                  <a:pt x="138807" y="63807"/>
                  <a:pt x="144340" y="68549"/>
                  <a:pt x="149081" y="73291"/>
                </a:cubicBezTo>
                <a:cubicBezTo>
                  <a:pt x="153823" y="78063"/>
                  <a:pt x="158352" y="84355"/>
                  <a:pt x="156954" y="90920"/>
                </a:cubicBezTo>
                <a:cubicBezTo>
                  <a:pt x="155312" y="98823"/>
                  <a:pt x="146011" y="102592"/>
                  <a:pt x="137926" y="102896"/>
                </a:cubicBezTo>
                <a:cubicBezTo>
                  <a:pt x="137125" y="102929"/>
                  <a:pt x="136320" y="102942"/>
                  <a:pt x="135514" y="102942"/>
                </a:cubicBezTo>
                <a:cubicBezTo>
                  <a:pt x="132062" y="102942"/>
                  <a:pt x="128574" y="102696"/>
                  <a:pt x="125134" y="102696"/>
                </a:cubicBezTo>
                <a:cubicBezTo>
                  <a:pt x="121273" y="102696"/>
                  <a:pt x="117473" y="103007"/>
                  <a:pt x="113853" y="104324"/>
                </a:cubicBezTo>
                <a:cubicBezTo>
                  <a:pt x="99263" y="109613"/>
                  <a:pt x="93366" y="129006"/>
                  <a:pt x="78594" y="133778"/>
                </a:cubicBezTo>
                <a:cubicBezTo>
                  <a:pt x="76225" y="134541"/>
                  <a:pt x="73860" y="134867"/>
                  <a:pt x="71496" y="134867"/>
                </a:cubicBezTo>
                <a:cubicBezTo>
                  <a:pt x="58143" y="134867"/>
                  <a:pt x="44794" y="124490"/>
                  <a:pt x="30720" y="124051"/>
                </a:cubicBezTo>
                <a:cubicBezTo>
                  <a:pt x="30465" y="124043"/>
                  <a:pt x="30210" y="124040"/>
                  <a:pt x="29956" y="124040"/>
                </a:cubicBezTo>
                <a:cubicBezTo>
                  <a:pt x="14266" y="124040"/>
                  <a:pt x="0" y="138683"/>
                  <a:pt x="598" y="154416"/>
                </a:cubicBezTo>
                <a:lnTo>
                  <a:pt x="179690" y="154416"/>
                </a:lnTo>
                <a:lnTo>
                  <a:pt x="179690" y="888"/>
                </a:lnTo>
                <a:cubicBezTo>
                  <a:pt x="178576" y="274"/>
                  <a:pt x="177382" y="1"/>
                  <a:pt x="176173" y="1"/>
                </a:cubicBezTo>
                <a:close/>
              </a:path>
            </a:pathLst>
          </a:custGeom>
          <a:solidFill>
            <a:srgbClr val="9393E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8"/>
          <p:cNvSpPr/>
          <p:nvPr/>
        </p:nvSpPr>
        <p:spPr>
          <a:xfrm flipH="1">
            <a:off x="5246090" y="-516848"/>
            <a:ext cx="4615557" cy="5705146"/>
          </a:xfrm>
          <a:custGeom>
            <a:avLst/>
            <a:gdLst/>
            <a:ahLst/>
            <a:cxnLst/>
            <a:rect l="l" t="t" r="r" b="b"/>
            <a:pathLst>
              <a:path w="152985" h="178999" extrusionOk="0">
                <a:moveTo>
                  <a:pt x="18102" y="160346"/>
                </a:moveTo>
                <a:cubicBezTo>
                  <a:pt x="20161" y="187849"/>
                  <a:pt x="17613" y="176882"/>
                  <a:pt x="19713" y="176636"/>
                </a:cubicBezTo>
                <a:cubicBezTo>
                  <a:pt x="21813" y="176390"/>
                  <a:pt x="27771" y="163622"/>
                  <a:pt x="30704" y="158871"/>
                </a:cubicBezTo>
                <a:cubicBezTo>
                  <a:pt x="33638" y="154120"/>
                  <a:pt x="34835" y="151883"/>
                  <a:pt x="37314" y="148130"/>
                </a:cubicBezTo>
                <a:cubicBezTo>
                  <a:pt x="39793" y="144378"/>
                  <a:pt x="43270" y="140109"/>
                  <a:pt x="45577" y="136356"/>
                </a:cubicBezTo>
                <a:cubicBezTo>
                  <a:pt x="47884" y="132603"/>
                  <a:pt x="50156" y="129052"/>
                  <a:pt x="51154" y="125614"/>
                </a:cubicBezTo>
                <a:cubicBezTo>
                  <a:pt x="52152" y="122176"/>
                  <a:pt x="52048" y="118753"/>
                  <a:pt x="51566" y="115728"/>
                </a:cubicBezTo>
                <a:cubicBezTo>
                  <a:pt x="51084" y="112703"/>
                  <a:pt x="49982" y="109921"/>
                  <a:pt x="48261" y="107465"/>
                </a:cubicBezTo>
                <a:cubicBezTo>
                  <a:pt x="46540" y="105009"/>
                  <a:pt x="43993" y="103276"/>
                  <a:pt x="41239" y="100992"/>
                </a:cubicBezTo>
                <a:cubicBezTo>
                  <a:pt x="38485" y="98708"/>
                  <a:pt x="33734" y="96647"/>
                  <a:pt x="31737" y="93762"/>
                </a:cubicBezTo>
                <a:cubicBezTo>
                  <a:pt x="29740" y="90877"/>
                  <a:pt x="28500" y="87142"/>
                  <a:pt x="29257" y="83684"/>
                </a:cubicBezTo>
                <a:cubicBezTo>
                  <a:pt x="30014" y="80226"/>
                  <a:pt x="34008" y="77038"/>
                  <a:pt x="36280" y="73014"/>
                </a:cubicBezTo>
                <a:cubicBezTo>
                  <a:pt x="38552" y="68990"/>
                  <a:pt x="43028" y="64923"/>
                  <a:pt x="42890" y="59542"/>
                </a:cubicBezTo>
                <a:cubicBezTo>
                  <a:pt x="42753" y="54161"/>
                  <a:pt x="36075" y="45792"/>
                  <a:pt x="35455" y="40728"/>
                </a:cubicBezTo>
                <a:cubicBezTo>
                  <a:pt x="34836" y="35665"/>
                  <a:pt x="36522" y="31605"/>
                  <a:pt x="39173" y="29161"/>
                </a:cubicBezTo>
                <a:cubicBezTo>
                  <a:pt x="41824" y="26717"/>
                  <a:pt x="45577" y="25890"/>
                  <a:pt x="51361" y="26062"/>
                </a:cubicBezTo>
                <a:cubicBezTo>
                  <a:pt x="57145" y="26234"/>
                  <a:pt x="66199" y="30467"/>
                  <a:pt x="73876" y="30194"/>
                </a:cubicBezTo>
                <a:cubicBezTo>
                  <a:pt x="81553" y="29921"/>
                  <a:pt x="90124" y="24769"/>
                  <a:pt x="97423" y="24425"/>
                </a:cubicBezTo>
                <a:cubicBezTo>
                  <a:pt x="104722" y="24081"/>
                  <a:pt x="111815" y="28165"/>
                  <a:pt x="117668" y="28128"/>
                </a:cubicBezTo>
                <a:cubicBezTo>
                  <a:pt x="123521" y="28091"/>
                  <a:pt x="128341" y="26197"/>
                  <a:pt x="132541" y="24203"/>
                </a:cubicBezTo>
                <a:cubicBezTo>
                  <a:pt x="136741" y="22209"/>
                  <a:pt x="141216" y="18467"/>
                  <a:pt x="142868" y="16163"/>
                </a:cubicBezTo>
                <a:cubicBezTo>
                  <a:pt x="144520" y="13859"/>
                  <a:pt x="165040" y="11137"/>
                  <a:pt x="142455" y="10379"/>
                </a:cubicBezTo>
                <a:cubicBezTo>
                  <a:pt x="119871" y="9622"/>
                  <a:pt x="28087" y="-13376"/>
                  <a:pt x="7361" y="11618"/>
                </a:cubicBezTo>
                <a:cubicBezTo>
                  <a:pt x="-13364" y="36613"/>
                  <a:pt x="16043" y="132843"/>
                  <a:pt x="18102" y="16034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261" name="Google Shape;261;p8"/>
          <p:cNvSpPr txBox="1">
            <a:spLocks noGrp="1"/>
          </p:cNvSpPr>
          <p:nvPr>
            <p:ph type="title"/>
          </p:nvPr>
        </p:nvSpPr>
        <p:spPr>
          <a:xfrm>
            <a:off x="1779150" y="1456650"/>
            <a:ext cx="5585700" cy="223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72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262" name="Google Shape;262;p8"/>
          <p:cNvSpPr/>
          <p:nvPr/>
        </p:nvSpPr>
        <p:spPr>
          <a:xfrm>
            <a:off x="4222421" y="-23179"/>
            <a:ext cx="156856" cy="159380"/>
          </a:xfrm>
          <a:custGeom>
            <a:avLst/>
            <a:gdLst/>
            <a:ahLst/>
            <a:cxnLst/>
            <a:rect l="l" t="t" r="r" b="b"/>
            <a:pathLst>
              <a:path w="5655" h="5746" fill="none" extrusionOk="0">
                <a:moveTo>
                  <a:pt x="4134" y="578"/>
                </a:moveTo>
                <a:lnTo>
                  <a:pt x="4165" y="1702"/>
                </a:lnTo>
                <a:cubicBezTo>
                  <a:pt x="4165" y="1854"/>
                  <a:pt x="4256" y="2006"/>
                  <a:pt x="4378" y="2098"/>
                </a:cubicBezTo>
                <a:lnTo>
                  <a:pt x="5350" y="2675"/>
                </a:lnTo>
                <a:cubicBezTo>
                  <a:pt x="5654" y="2888"/>
                  <a:pt x="5624" y="3374"/>
                  <a:pt x="5259" y="3496"/>
                </a:cubicBezTo>
                <a:lnTo>
                  <a:pt x="4195" y="3861"/>
                </a:lnTo>
                <a:cubicBezTo>
                  <a:pt x="4074" y="3921"/>
                  <a:pt x="3952" y="4043"/>
                  <a:pt x="3922" y="4195"/>
                </a:cubicBezTo>
                <a:lnTo>
                  <a:pt x="3648" y="5289"/>
                </a:lnTo>
                <a:cubicBezTo>
                  <a:pt x="3557" y="5654"/>
                  <a:pt x="3101" y="5745"/>
                  <a:pt x="2858" y="5441"/>
                </a:cubicBezTo>
                <a:lnTo>
                  <a:pt x="2159" y="4590"/>
                </a:lnTo>
                <a:cubicBezTo>
                  <a:pt x="2067" y="4468"/>
                  <a:pt x="1916" y="4408"/>
                  <a:pt x="1764" y="4408"/>
                </a:cubicBezTo>
                <a:lnTo>
                  <a:pt x="639" y="4468"/>
                </a:lnTo>
                <a:cubicBezTo>
                  <a:pt x="244" y="4499"/>
                  <a:pt x="1" y="4104"/>
                  <a:pt x="213" y="3769"/>
                </a:cubicBezTo>
                <a:lnTo>
                  <a:pt x="852" y="2827"/>
                </a:lnTo>
                <a:cubicBezTo>
                  <a:pt x="943" y="2706"/>
                  <a:pt x="943" y="2554"/>
                  <a:pt x="882" y="2432"/>
                </a:cubicBezTo>
                <a:lnTo>
                  <a:pt x="457" y="1368"/>
                </a:lnTo>
                <a:cubicBezTo>
                  <a:pt x="335" y="1034"/>
                  <a:pt x="639" y="669"/>
                  <a:pt x="1004" y="760"/>
                </a:cubicBezTo>
                <a:lnTo>
                  <a:pt x="2098" y="1064"/>
                </a:lnTo>
                <a:cubicBezTo>
                  <a:pt x="2250" y="1095"/>
                  <a:pt x="2402" y="1064"/>
                  <a:pt x="2493" y="973"/>
                </a:cubicBezTo>
                <a:lnTo>
                  <a:pt x="3375" y="244"/>
                </a:lnTo>
                <a:cubicBezTo>
                  <a:pt x="3648" y="0"/>
                  <a:pt x="4104" y="183"/>
                  <a:pt x="4134" y="578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8"/>
          <p:cNvSpPr/>
          <p:nvPr/>
        </p:nvSpPr>
        <p:spPr>
          <a:xfrm>
            <a:off x="-156277" y="2492975"/>
            <a:ext cx="276543" cy="263173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8"/>
          <p:cNvSpPr/>
          <p:nvPr/>
        </p:nvSpPr>
        <p:spPr>
          <a:xfrm>
            <a:off x="2060916" y="4869708"/>
            <a:ext cx="159380" cy="158520"/>
          </a:xfrm>
          <a:custGeom>
            <a:avLst/>
            <a:gdLst/>
            <a:ahLst/>
            <a:cxnLst/>
            <a:rect l="l" t="t" r="r" b="b"/>
            <a:pathLst>
              <a:path w="5746" h="5715" fill="none" extrusionOk="0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8"/>
          <p:cNvSpPr/>
          <p:nvPr/>
        </p:nvSpPr>
        <p:spPr>
          <a:xfrm>
            <a:off x="7701402" y="4764675"/>
            <a:ext cx="224799" cy="213931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8"/>
          <p:cNvSpPr/>
          <p:nvPr/>
        </p:nvSpPr>
        <p:spPr>
          <a:xfrm>
            <a:off x="7926191" y="3230396"/>
            <a:ext cx="159380" cy="158520"/>
          </a:xfrm>
          <a:custGeom>
            <a:avLst/>
            <a:gdLst/>
            <a:ahLst/>
            <a:cxnLst/>
            <a:rect l="l" t="t" r="r" b="b"/>
            <a:pathLst>
              <a:path w="5746" h="5715" fill="none" extrusionOk="0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8"/>
          <p:cNvSpPr/>
          <p:nvPr/>
        </p:nvSpPr>
        <p:spPr>
          <a:xfrm>
            <a:off x="337636" y="5028225"/>
            <a:ext cx="276543" cy="263173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8"/>
          <p:cNvSpPr/>
          <p:nvPr/>
        </p:nvSpPr>
        <p:spPr>
          <a:xfrm>
            <a:off x="6841252" y="446025"/>
            <a:ext cx="224799" cy="213931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8"/>
          <p:cNvSpPr/>
          <p:nvPr/>
        </p:nvSpPr>
        <p:spPr>
          <a:xfrm>
            <a:off x="8768257" y="1633483"/>
            <a:ext cx="276555" cy="275077"/>
          </a:xfrm>
          <a:custGeom>
            <a:avLst/>
            <a:gdLst/>
            <a:ahLst/>
            <a:cxnLst/>
            <a:rect l="l" t="t" r="r" b="b"/>
            <a:pathLst>
              <a:path w="5746" h="5715" fill="none" extrusionOk="0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8"/>
          <p:cNvSpPr/>
          <p:nvPr/>
        </p:nvSpPr>
        <p:spPr>
          <a:xfrm>
            <a:off x="1551341" y="473733"/>
            <a:ext cx="159380" cy="158520"/>
          </a:xfrm>
          <a:custGeom>
            <a:avLst/>
            <a:gdLst/>
            <a:ahLst/>
            <a:cxnLst/>
            <a:rect l="l" t="t" r="r" b="b"/>
            <a:pathLst>
              <a:path w="5746" h="5715" fill="none" extrusionOk="0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1" name="Google Shape;271;p8"/>
          <p:cNvGrpSpPr/>
          <p:nvPr/>
        </p:nvGrpSpPr>
        <p:grpSpPr>
          <a:xfrm>
            <a:off x="8026529" y="215596"/>
            <a:ext cx="1657343" cy="808493"/>
            <a:chOff x="6016754" y="2989146"/>
            <a:chExt cx="1657343" cy="808493"/>
          </a:xfrm>
        </p:grpSpPr>
        <p:sp>
          <p:nvSpPr>
            <p:cNvPr id="272" name="Google Shape;272;p8"/>
            <p:cNvSpPr/>
            <p:nvPr/>
          </p:nvSpPr>
          <p:spPr>
            <a:xfrm>
              <a:off x="6016754" y="3515687"/>
              <a:ext cx="357259" cy="262230"/>
            </a:xfrm>
            <a:custGeom>
              <a:avLst/>
              <a:gdLst/>
              <a:ahLst/>
              <a:cxnLst/>
              <a:rect l="l" t="t" r="r" b="b"/>
              <a:pathLst>
                <a:path w="12880" h="9454" extrusionOk="0">
                  <a:moveTo>
                    <a:pt x="9172" y="0"/>
                  </a:moveTo>
                  <a:lnTo>
                    <a:pt x="630" y="7782"/>
                  </a:lnTo>
                  <a:cubicBezTo>
                    <a:pt x="1" y="8381"/>
                    <a:pt x="406" y="9454"/>
                    <a:pt x="1263" y="9454"/>
                  </a:cubicBezTo>
                  <a:cubicBezTo>
                    <a:pt x="1275" y="9454"/>
                    <a:pt x="1287" y="9454"/>
                    <a:pt x="1299" y="9453"/>
                  </a:cubicBezTo>
                  <a:lnTo>
                    <a:pt x="12880" y="9271"/>
                  </a:lnTo>
                  <a:lnTo>
                    <a:pt x="917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8"/>
            <p:cNvSpPr/>
            <p:nvPr/>
          </p:nvSpPr>
          <p:spPr>
            <a:xfrm>
              <a:off x="6239098" y="2989146"/>
              <a:ext cx="1435000" cy="808493"/>
            </a:xfrm>
            <a:custGeom>
              <a:avLst/>
              <a:gdLst/>
              <a:ahLst/>
              <a:cxnLst/>
              <a:rect l="l" t="t" r="r" b="b"/>
              <a:pathLst>
                <a:path w="51735" h="29148" extrusionOk="0">
                  <a:moveTo>
                    <a:pt x="46755" y="1"/>
                  </a:moveTo>
                  <a:cubicBezTo>
                    <a:pt x="46570" y="1"/>
                    <a:pt x="46383" y="35"/>
                    <a:pt x="46202" y="108"/>
                  </a:cubicBezTo>
                  <a:lnTo>
                    <a:pt x="1156" y="17980"/>
                  </a:lnTo>
                  <a:cubicBezTo>
                    <a:pt x="365" y="18284"/>
                    <a:pt x="1" y="19166"/>
                    <a:pt x="305" y="19956"/>
                  </a:cubicBezTo>
                  <a:lnTo>
                    <a:pt x="3587" y="28193"/>
                  </a:lnTo>
                  <a:cubicBezTo>
                    <a:pt x="3821" y="28778"/>
                    <a:pt x="4398" y="29147"/>
                    <a:pt x="5011" y="29147"/>
                  </a:cubicBezTo>
                  <a:cubicBezTo>
                    <a:pt x="5195" y="29147"/>
                    <a:pt x="5381" y="29114"/>
                    <a:pt x="5563" y="29044"/>
                  </a:cubicBezTo>
                  <a:lnTo>
                    <a:pt x="50579" y="11172"/>
                  </a:lnTo>
                  <a:cubicBezTo>
                    <a:pt x="51369" y="10868"/>
                    <a:pt x="51734" y="9986"/>
                    <a:pt x="51430" y="9196"/>
                  </a:cubicBezTo>
                  <a:lnTo>
                    <a:pt x="48147" y="959"/>
                  </a:lnTo>
                  <a:cubicBezTo>
                    <a:pt x="47916" y="356"/>
                    <a:pt x="47348" y="1"/>
                    <a:pt x="467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8"/>
            <p:cNvSpPr/>
            <p:nvPr/>
          </p:nvSpPr>
          <p:spPr>
            <a:xfrm>
              <a:off x="6363029" y="3028367"/>
              <a:ext cx="1187969" cy="730162"/>
            </a:xfrm>
            <a:custGeom>
              <a:avLst/>
              <a:gdLst/>
              <a:ahLst/>
              <a:cxnLst/>
              <a:rect l="l" t="t" r="r" b="b"/>
              <a:pathLst>
                <a:path w="42829" h="26324" extrusionOk="0">
                  <a:moveTo>
                    <a:pt x="38421" y="1"/>
                  </a:moveTo>
                  <a:lnTo>
                    <a:pt x="1" y="15259"/>
                  </a:lnTo>
                  <a:lnTo>
                    <a:pt x="4378" y="26323"/>
                  </a:lnTo>
                  <a:lnTo>
                    <a:pt x="42828" y="11065"/>
                  </a:lnTo>
                  <a:lnTo>
                    <a:pt x="384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8"/>
            <p:cNvSpPr/>
            <p:nvPr/>
          </p:nvSpPr>
          <p:spPr>
            <a:xfrm>
              <a:off x="7358750" y="3043540"/>
              <a:ext cx="154304" cy="319564"/>
            </a:xfrm>
            <a:custGeom>
              <a:avLst/>
              <a:gdLst/>
              <a:ahLst/>
              <a:cxnLst/>
              <a:rect l="l" t="t" r="r" b="b"/>
              <a:pathLst>
                <a:path w="5563" h="11521" extrusionOk="0">
                  <a:moveTo>
                    <a:pt x="1155" y="1"/>
                  </a:moveTo>
                  <a:lnTo>
                    <a:pt x="0" y="457"/>
                  </a:lnTo>
                  <a:lnTo>
                    <a:pt x="4377" y="11521"/>
                  </a:lnTo>
                  <a:lnTo>
                    <a:pt x="5563" y="11065"/>
                  </a:lnTo>
                  <a:lnTo>
                    <a:pt x="11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8"/>
            <p:cNvSpPr/>
            <p:nvPr/>
          </p:nvSpPr>
          <p:spPr>
            <a:xfrm>
              <a:off x="6400142" y="3423793"/>
              <a:ext cx="154304" cy="319564"/>
            </a:xfrm>
            <a:custGeom>
              <a:avLst/>
              <a:gdLst/>
              <a:ahLst/>
              <a:cxnLst/>
              <a:rect l="l" t="t" r="r" b="b"/>
              <a:pathLst>
                <a:path w="5563" h="11521" extrusionOk="0">
                  <a:moveTo>
                    <a:pt x="1186" y="0"/>
                  </a:moveTo>
                  <a:lnTo>
                    <a:pt x="0" y="456"/>
                  </a:lnTo>
                  <a:lnTo>
                    <a:pt x="4408" y="11520"/>
                  </a:lnTo>
                  <a:lnTo>
                    <a:pt x="5563" y="11064"/>
                  </a:lnTo>
                  <a:lnTo>
                    <a:pt x="118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7" name="Google Shape;277;p8"/>
          <p:cNvGrpSpPr/>
          <p:nvPr/>
        </p:nvGrpSpPr>
        <p:grpSpPr>
          <a:xfrm>
            <a:off x="8362923" y="-81043"/>
            <a:ext cx="1094855" cy="1504759"/>
            <a:chOff x="6143348" y="1855432"/>
            <a:chExt cx="1094855" cy="1504759"/>
          </a:xfrm>
        </p:grpSpPr>
        <p:sp>
          <p:nvSpPr>
            <p:cNvPr id="278" name="Google Shape;278;p8"/>
            <p:cNvSpPr/>
            <p:nvPr/>
          </p:nvSpPr>
          <p:spPr>
            <a:xfrm>
              <a:off x="6143348" y="3014887"/>
              <a:ext cx="306555" cy="345304"/>
            </a:xfrm>
            <a:custGeom>
              <a:avLst/>
              <a:gdLst/>
              <a:ahLst/>
              <a:cxnLst/>
              <a:rect l="l" t="t" r="r" b="b"/>
              <a:pathLst>
                <a:path w="11052" h="12449" extrusionOk="0">
                  <a:moveTo>
                    <a:pt x="2754" y="0"/>
                  </a:moveTo>
                  <a:lnTo>
                    <a:pt x="139" y="11277"/>
                  </a:lnTo>
                  <a:cubicBezTo>
                    <a:pt x="1" y="11924"/>
                    <a:pt x="530" y="12449"/>
                    <a:pt x="1099" y="12449"/>
                  </a:cubicBezTo>
                  <a:cubicBezTo>
                    <a:pt x="1278" y="12449"/>
                    <a:pt x="1461" y="12397"/>
                    <a:pt x="1629" y="12280"/>
                  </a:cubicBezTo>
                  <a:lnTo>
                    <a:pt x="11052" y="5563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8"/>
            <p:cNvSpPr/>
            <p:nvPr/>
          </p:nvSpPr>
          <p:spPr>
            <a:xfrm>
              <a:off x="6190197" y="1855432"/>
              <a:ext cx="1048006" cy="1338418"/>
            </a:xfrm>
            <a:custGeom>
              <a:avLst/>
              <a:gdLst/>
              <a:ahLst/>
              <a:cxnLst/>
              <a:rect l="l" t="t" r="r" b="b"/>
              <a:pathLst>
                <a:path w="37783" h="48253" extrusionOk="0">
                  <a:moveTo>
                    <a:pt x="28676" y="0"/>
                  </a:moveTo>
                  <a:cubicBezTo>
                    <a:pt x="28185" y="0"/>
                    <a:pt x="27705" y="236"/>
                    <a:pt x="27418" y="676"/>
                  </a:cubicBezTo>
                  <a:lnTo>
                    <a:pt x="487" y="40950"/>
                  </a:lnTo>
                  <a:cubicBezTo>
                    <a:pt x="1" y="41649"/>
                    <a:pt x="213" y="42592"/>
                    <a:pt x="913" y="43048"/>
                  </a:cubicBezTo>
                  <a:lnTo>
                    <a:pt x="8268" y="48002"/>
                  </a:lnTo>
                  <a:cubicBezTo>
                    <a:pt x="8527" y="48171"/>
                    <a:pt x="8819" y="48252"/>
                    <a:pt x="9109" y="48252"/>
                  </a:cubicBezTo>
                  <a:cubicBezTo>
                    <a:pt x="9603" y="48252"/>
                    <a:pt x="10090" y="48017"/>
                    <a:pt x="10396" y="47576"/>
                  </a:cubicBezTo>
                  <a:lnTo>
                    <a:pt x="37327" y="7302"/>
                  </a:lnTo>
                  <a:cubicBezTo>
                    <a:pt x="37783" y="6603"/>
                    <a:pt x="37600" y="5661"/>
                    <a:pt x="36901" y="5205"/>
                  </a:cubicBezTo>
                  <a:lnTo>
                    <a:pt x="29515" y="251"/>
                  </a:lnTo>
                  <a:cubicBezTo>
                    <a:pt x="29256" y="82"/>
                    <a:pt x="28964" y="0"/>
                    <a:pt x="286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8"/>
            <p:cNvSpPr/>
            <p:nvPr/>
          </p:nvSpPr>
          <p:spPr>
            <a:xfrm>
              <a:off x="6258487" y="1955952"/>
              <a:ext cx="912259" cy="1136516"/>
            </a:xfrm>
            <a:custGeom>
              <a:avLst/>
              <a:gdLst/>
              <a:ahLst/>
              <a:cxnLst/>
              <a:rect l="l" t="t" r="r" b="b"/>
              <a:pathLst>
                <a:path w="32889" h="40974" extrusionOk="0">
                  <a:moveTo>
                    <a:pt x="22980" y="0"/>
                  </a:moveTo>
                  <a:lnTo>
                    <a:pt x="1" y="34378"/>
                  </a:lnTo>
                  <a:lnTo>
                    <a:pt x="9910" y="40974"/>
                  </a:lnTo>
                  <a:lnTo>
                    <a:pt x="32889" y="6627"/>
                  </a:lnTo>
                  <a:lnTo>
                    <a:pt x="2298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8"/>
            <p:cNvSpPr/>
            <p:nvPr/>
          </p:nvSpPr>
          <p:spPr>
            <a:xfrm>
              <a:off x="6854565" y="1989681"/>
              <a:ext cx="293435" cy="212469"/>
            </a:xfrm>
            <a:custGeom>
              <a:avLst/>
              <a:gdLst/>
              <a:ahLst/>
              <a:cxnLst/>
              <a:rect l="l" t="t" r="r" b="b"/>
              <a:pathLst>
                <a:path w="10579" h="7660" extrusionOk="0">
                  <a:moveTo>
                    <a:pt x="700" y="0"/>
                  </a:moveTo>
                  <a:lnTo>
                    <a:pt x="0" y="1034"/>
                  </a:lnTo>
                  <a:lnTo>
                    <a:pt x="9879" y="7660"/>
                  </a:lnTo>
                  <a:lnTo>
                    <a:pt x="10578" y="6596"/>
                  </a:lnTo>
                  <a:lnTo>
                    <a:pt x="70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8"/>
            <p:cNvSpPr/>
            <p:nvPr/>
          </p:nvSpPr>
          <p:spPr>
            <a:xfrm>
              <a:off x="6281259" y="2846271"/>
              <a:ext cx="293435" cy="213329"/>
            </a:xfrm>
            <a:custGeom>
              <a:avLst/>
              <a:gdLst/>
              <a:ahLst/>
              <a:cxnLst/>
              <a:rect l="l" t="t" r="r" b="b"/>
              <a:pathLst>
                <a:path w="10579" h="7691" extrusionOk="0">
                  <a:moveTo>
                    <a:pt x="700" y="0"/>
                  </a:moveTo>
                  <a:lnTo>
                    <a:pt x="0" y="1064"/>
                  </a:lnTo>
                  <a:lnTo>
                    <a:pt x="9879" y="7690"/>
                  </a:lnTo>
                  <a:lnTo>
                    <a:pt x="10578" y="6626"/>
                  </a:lnTo>
                  <a:lnTo>
                    <a:pt x="70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3" name="Google Shape;283;p8"/>
          <p:cNvGrpSpPr/>
          <p:nvPr/>
        </p:nvGrpSpPr>
        <p:grpSpPr>
          <a:xfrm>
            <a:off x="433950" y="4142625"/>
            <a:ext cx="527400" cy="735075"/>
            <a:chOff x="3553100" y="1256250"/>
            <a:chExt cx="527400" cy="735075"/>
          </a:xfrm>
        </p:grpSpPr>
        <p:sp>
          <p:nvSpPr>
            <p:cNvPr id="284" name="Google Shape;284;p8"/>
            <p:cNvSpPr/>
            <p:nvPr/>
          </p:nvSpPr>
          <p:spPr>
            <a:xfrm>
              <a:off x="3885925" y="1874350"/>
              <a:ext cx="148225" cy="116975"/>
            </a:xfrm>
            <a:custGeom>
              <a:avLst/>
              <a:gdLst/>
              <a:ahLst/>
              <a:cxnLst/>
              <a:rect l="l" t="t" r="r" b="b"/>
              <a:pathLst>
                <a:path w="5929" h="4679" extrusionOk="0">
                  <a:moveTo>
                    <a:pt x="5107" y="0"/>
                  </a:moveTo>
                  <a:lnTo>
                    <a:pt x="1" y="1489"/>
                  </a:lnTo>
                  <a:lnTo>
                    <a:pt x="487" y="3192"/>
                  </a:lnTo>
                  <a:cubicBezTo>
                    <a:pt x="761" y="4088"/>
                    <a:pt x="1566" y="4679"/>
                    <a:pt x="2450" y="4679"/>
                  </a:cubicBezTo>
                  <a:cubicBezTo>
                    <a:pt x="2644" y="4679"/>
                    <a:pt x="2843" y="4650"/>
                    <a:pt x="3040" y="4590"/>
                  </a:cubicBezTo>
                  <a:lnTo>
                    <a:pt x="4226" y="4255"/>
                  </a:lnTo>
                  <a:cubicBezTo>
                    <a:pt x="5290" y="3921"/>
                    <a:pt x="5928" y="2796"/>
                    <a:pt x="5624" y="1702"/>
                  </a:cubicBezTo>
                  <a:lnTo>
                    <a:pt x="510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8"/>
            <p:cNvSpPr/>
            <p:nvPr/>
          </p:nvSpPr>
          <p:spPr>
            <a:xfrm>
              <a:off x="3841850" y="1837100"/>
              <a:ext cx="210525" cy="132525"/>
            </a:xfrm>
            <a:custGeom>
              <a:avLst/>
              <a:gdLst/>
              <a:ahLst/>
              <a:cxnLst/>
              <a:rect l="l" t="t" r="r" b="b"/>
              <a:pathLst>
                <a:path w="8421" h="5301" extrusionOk="0">
                  <a:moveTo>
                    <a:pt x="7661" y="1"/>
                  </a:moveTo>
                  <a:lnTo>
                    <a:pt x="1" y="2189"/>
                  </a:lnTo>
                  <a:lnTo>
                    <a:pt x="366" y="3496"/>
                  </a:lnTo>
                  <a:cubicBezTo>
                    <a:pt x="692" y="4574"/>
                    <a:pt x="1679" y="5300"/>
                    <a:pt x="2765" y="5300"/>
                  </a:cubicBezTo>
                  <a:cubicBezTo>
                    <a:pt x="2996" y="5300"/>
                    <a:pt x="3232" y="5268"/>
                    <a:pt x="3466" y="5198"/>
                  </a:cubicBezTo>
                  <a:lnTo>
                    <a:pt x="6323" y="4378"/>
                  </a:lnTo>
                  <a:cubicBezTo>
                    <a:pt x="7661" y="4013"/>
                    <a:pt x="8421" y="2615"/>
                    <a:pt x="8025" y="1277"/>
                  </a:cubicBezTo>
                  <a:lnTo>
                    <a:pt x="76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8"/>
            <p:cNvSpPr/>
            <p:nvPr/>
          </p:nvSpPr>
          <p:spPr>
            <a:xfrm>
              <a:off x="3553100" y="1256250"/>
              <a:ext cx="527400" cy="606725"/>
            </a:xfrm>
            <a:custGeom>
              <a:avLst/>
              <a:gdLst/>
              <a:ahLst/>
              <a:cxnLst/>
              <a:rect l="l" t="t" r="r" b="b"/>
              <a:pathLst>
                <a:path w="21096" h="24269" extrusionOk="0">
                  <a:moveTo>
                    <a:pt x="11165" y="0"/>
                  </a:moveTo>
                  <a:cubicBezTo>
                    <a:pt x="9187" y="0"/>
                    <a:pt x="7173" y="611"/>
                    <a:pt x="5411" y="1927"/>
                  </a:cubicBezTo>
                  <a:cubicBezTo>
                    <a:pt x="1" y="5970"/>
                    <a:pt x="305" y="14177"/>
                    <a:pt x="5989" y="17824"/>
                  </a:cubicBezTo>
                  <a:cubicBezTo>
                    <a:pt x="8207" y="19222"/>
                    <a:pt x="9849" y="21411"/>
                    <a:pt x="10578" y="23964"/>
                  </a:cubicBezTo>
                  <a:lnTo>
                    <a:pt x="10669" y="24268"/>
                  </a:lnTo>
                  <a:lnTo>
                    <a:pt x="19332" y="21776"/>
                  </a:lnTo>
                  <a:lnTo>
                    <a:pt x="19241" y="21472"/>
                  </a:lnTo>
                  <a:cubicBezTo>
                    <a:pt x="18542" y="18888"/>
                    <a:pt x="18785" y="16122"/>
                    <a:pt x="19940" y="13721"/>
                  </a:cubicBezTo>
                  <a:cubicBezTo>
                    <a:pt x="20913" y="11624"/>
                    <a:pt x="21095" y="9222"/>
                    <a:pt x="20457" y="7003"/>
                  </a:cubicBezTo>
                  <a:cubicBezTo>
                    <a:pt x="19207" y="2617"/>
                    <a:pt x="15261" y="0"/>
                    <a:pt x="111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8"/>
            <p:cNvSpPr/>
            <p:nvPr/>
          </p:nvSpPr>
          <p:spPr>
            <a:xfrm>
              <a:off x="3819825" y="1800625"/>
              <a:ext cx="229500" cy="121125"/>
            </a:xfrm>
            <a:custGeom>
              <a:avLst/>
              <a:gdLst/>
              <a:ahLst/>
              <a:cxnLst/>
              <a:rect l="l" t="t" r="r" b="b"/>
              <a:pathLst>
                <a:path w="9180" h="4845" extrusionOk="0">
                  <a:moveTo>
                    <a:pt x="8633" y="1"/>
                  </a:moveTo>
                  <a:lnTo>
                    <a:pt x="0" y="2493"/>
                  </a:lnTo>
                  <a:lnTo>
                    <a:pt x="122" y="2979"/>
                  </a:lnTo>
                  <a:cubicBezTo>
                    <a:pt x="448" y="4109"/>
                    <a:pt x="1479" y="4844"/>
                    <a:pt x="2598" y="4844"/>
                  </a:cubicBezTo>
                  <a:cubicBezTo>
                    <a:pt x="2834" y="4844"/>
                    <a:pt x="3075" y="4811"/>
                    <a:pt x="3314" y="4742"/>
                  </a:cubicBezTo>
                  <a:lnTo>
                    <a:pt x="7022" y="3679"/>
                  </a:lnTo>
                  <a:cubicBezTo>
                    <a:pt x="8390" y="3283"/>
                    <a:pt x="9180" y="1855"/>
                    <a:pt x="8785" y="487"/>
                  </a:cubicBezTo>
                  <a:lnTo>
                    <a:pt x="863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8"/>
            <p:cNvSpPr/>
            <p:nvPr/>
          </p:nvSpPr>
          <p:spPr>
            <a:xfrm>
              <a:off x="3866925" y="1617500"/>
              <a:ext cx="61600" cy="214300"/>
            </a:xfrm>
            <a:custGeom>
              <a:avLst/>
              <a:gdLst/>
              <a:ahLst/>
              <a:cxnLst/>
              <a:rect l="l" t="t" r="r" b="b"/>
              <a:pathLst>
                <a:path w="2464" h="8572" fill="none" extrusionOk="0">
                  <a:moveTo>
                    <a:pt x="2463" y="8572"/>
                  </a:moveTo>
                  <a:lnTo>
                    <a:pt x="1" y="0"/>
                  </a:lnTo>
                </a:path>
              </a:pathLst>
            </a:custGeom>
            <a:noFill/>
            <a:ln w="28875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8"/>
            <p:cNvSpPr/>
            <p:nvPr/>
          </p:nvSpPr>
          <p:spPr>
            <a:xfrm>
              <a:off x="3745350" y="1500475"/>
              <a:ext cx="191525" cy="123125"/>
            </a:xfrm>
            <a:custGeom>
              <a:avLst/>
              <a:gdLst/>
              <a:ahLst/>
              <a:cxnLst/>
              <a:rect l="l" t="t" r="r" b="b"/>
              <a:pathLst>
                <a:path w="7661" h="4925" fill="none" extrusionOk="0">
                  <a:moveTo>
                    <a:pt x="7660" y="0"/>
                  </a:moveTo>
                  <a:lnTo>
                    <a:pt x="4925" y="4925"/>
                  </a:lnTo>
                  <a:lnTo>
                    <a:pt x="1" y="2189"/>
                  </a:lnTo>
                </a:path>
              </a:pathLst>
            </a:custGeom>
            <a:noFill/>
            <a:ln w="288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0" name="Google Shape;290;p8"/>
          <p:cNvGrpSpPr/>
          <p:nvPr/>
        </p:nvGrpSpPr>
        <p:grpSpPr>
          <a:xfrm rot="943739">
            <a:off x="182007" y="338295"/>
            <a:ext cx="1031309" cy="913293"/>
            <a:chOff x="1343200" y="1432100"/>
            <a:chExt cx="1031261" cy="913250"/>
          </a:xfrm>
        </p:grpSpPr>
        <p:sp>
          <p:nvSpPr>
            <p:cNvPr id="291" name="Google Shape;291;p8"/>
            <p:cNvSpPr/>
            <p:nvPr/>
          </p:nvSpPr>
          <p:spPr>
            <a:xfrm>
              <a:off x="1343200" y="1432100"/>
              <a:ext cx="350600" cy="505025"/>
            </a:xfrm>
            <a:custGeom>
              <a:avLst/>
              <a:gdLst/>
              <a:ahLst/>
              <a:cxnLst/>
              <a:rect l="l" t="t" r="r" b="b"/>
              <a:pathLst>
                <a:path w="14024" h="20201" extrusionOk="0">
                  <a:moveTo>
                    <a:pt x="0" y="20201"/>
                  </a:moveTo>
                  <a:lnTo>
                    <a:pt x="10164" y="1400"/>
                  </a:lnTo>
                  <a:lnTo>
                    <a:pt x="14024" y="0"/>
                  </a:lnTo>
                  <a:lnTo>
                    <a:pt x="3810" y="1928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292" name="Google Shape;292;p8"/>
            <p:cNvSpPr/>
            <p:nvPr/>
          </p:nvSpPr>
          <p:spPr>
            <a:xfrm>
              <a:off x="1343200" y="1890700"/>
              <a:ext cx="777200" cy="454650"/>
            </a:xfrm>
            <a:custGeom>
              <a:avLst/>
              <a:gdLst/>
              <a:ahLst/>
              <a:cxnLst/>
              <a:rect l="l" t="t" r="r" b="b"/>
              <a:pathLst>
                <a:path w="31088" h="18186" extrusionOk="0">
                  <a:moveTo>
                    <a:pt x="0" y="1873"/>
                  </a:moveTo>
                  <a:lnTo>
                    <a:pt x="5688" y="0"/>
                  </a:lnTo>
                  <a:lnTo>
                    <a:pt x="31088" y="17065"/>
                  </a:lnTo>
                  <a:lnTo>
                    <a:pt x="27278" y="18186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93" name="Google Shape;293;p8"/>
            <p:cNvSpPr/>
            <p:nvPr/>
          </p:nvSpPr>
          <p:spPr>
            <a:xfrm>
              <a:off x="1436723" y="1432178"/>
              <a:ext cx="937737" cy="885480"/>
            </a:xfrm>
            <a:custGeom>
              <a:avLst/>
              <a:gdLst/>
              <a:ahLst/>
              <a:cxnLst/>
              <a:rect l="l" t="t" r="r" b="b"/>
              <a:pathLst>
                <a:path w="39819" h="37600" extrusionOk="0">
                  <a:moveTo>
                    <a:pt x="10882" y="1"/>
                  </a:moveTo>
                  <a:lnTo>
                    <a:pt x="0" y="20153"/>
                  </a:lnTo>
                  <a:lnTo>
                    <a:pt x="28937" y="37600"/>
                  </a:lnTo>
                  <a:lnTo>
                    <a:pt x="39819" y="17448"/>
                  </a:lnTo>
                  <a:lnTo>
                    <a:pt x="10882" y="1"/>
                  </a:lnTo>
                  <a:close/>
                </a:path>
              </a:pathLst>
            </a:custGeom>
            <a:solidFill>
              <a:srgbClr val="FF640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8"/>
            <p:cNvSpPr/>
            <p:nvPr/>
          </p:nvSpPr>
          <p:spPr>
            <a:xfrm>
              <a:off x="1580614" y="1566036"/>
              <a:ext cx="334292" cy="410194"/>
            </a:xfrm>
            <a:custGeom>
              <a:avLst/>
              <a:gdLst/>
              <a:ahLst/>
              <a:cxnLst/>
              <a:rect l="l" t="t" r="r" b="b"/>
              <a:pathLst>
                <a:path w="14195" h="17418" extrusionOk="0">
                  <a:moveTo>
                    <a:pt x="7386" y="1"/>
                  </a:moveTo>
                  <a:lnTo>
                    <a:pt x="0" y="13587"/>
                  </a:lnTo>
                  <a:lnTo>
                    <a:pt x="6809" y="17417"/>
                  </a:lnTo>
                  <a:lnTo>
                    <a:pt x="14195" y="3861"/>
                  </a:lnTo>
                  <a:lnTo>
                    <a:pt x="73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5" name="Google Shape;295;p8"/>
          <p:cNvGrpSpPr/>
          <p:nvPr/>
        </p:nvGrpSpPr>
        <p:grpSpPr>
          <a:xfrm>
            <a:off x="8168200" y="3964450"/>
            <a:ext cx="1031261" cy="913250"/>
            <a:chOff x="1343200" y="1432100"/>
            <a:chExt cx="1031261" cy="913250"/>
          </a:xfrm>
        </p:grpSpPr>
        <p:sp>
          <p:nvSpPr>
            <p:cNvPr id="296" name="Google Shape;296;p8"/>
            <p:cNvSpPr/>
            <p:nvPr/>
          </p:nvSpPr>
          <p:spPr>
            <a:xfrm>
              <a:off x="1343200" y="1432100"/>
              <a:ext cx="350600" cy="505025"/>
            </a:xfrm>
            <a:custGeom>
              <a:avLst/>
              <a:gdLst/>
              <a:ahLst/>
              <a:cxnLst/>
              <a:rect l="l" t="t" r="r" b="b"/>
              <a:pathLst>
                <a:path w="14024" h="20201" extrusionOk="0">
                  <a:moveTo>
                    <a:pt x="0" y="20201"/>
                  </a:moveTo>
                  <a:lnTo>
                    <a:pt x="10164" y="1400"/>
                  </a:lnTo>
                  <a:lnTo>
                    <a:pt x="14024" y="0"/>
                  </a:lnTo>
                  <a:lnTo>
                    <a:pt x="3810" y="1928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297" name="Google Shape;297;p8"/>
            <p:cNvSpPr/>
            <p:nvPr/>
          </p:nvSpPr>
          <p:spPr>
            <a:xfrm>
              <a:off x="1343200" y="1890700"/>
              <a:ext cx="777200" cy="454650"/>
            </a:xfrm>
            <a:custGeom>
              <a:avLst/>
              <a:gdLst/>
              <a:ahLst/>
              <a:cxnLst/>
              <a:rect l="l" t="t" r="r" b="b"/>
              <a:pathLst>
                <a:path w="31088" h="18186" extrusionOk="0">
                  <a:moveTo>
                    <a:pt x="0" y="1873"/>
                  </a:moveTo>
                  <a:lnTo>
                    <a:pt x="5688" y="0"/>
                  </a:lnTo>
                  <a:lnTo>
                    <a:pt x="31088" y="17065"/>
                  </a:lnTo>
                  <a:lnTo>
                    <a:pt x="27278" y="18186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</p:sp>
        <p:sp>
          <p:nvSpPr>
            <p:cNvPr id="298" name="Google Shape;298;p8"/>
            <p:cNvSpPr/>
            <p:nvPr/>
          </p:nvSpPr>
          <p:spPr>
            <a:xfrm>
              <a:off x="1436723" y="1432178"/>
              <a:ext cx="937737" cy="885480"/>
            </a:xfrm>
            <a:custGeom>
              <a:avLst/>
              <a:gdLst/>
              <a:ahLst/>
              <a:cxnLst/>
              <a:rect l="l" t="t" r="r" b="b"/>
              <a:pathLst>
                <a:path w="39819" h="37600" extrusionOk="0">
                  <a:moveTo>
                    <a:pt x="10882" y="1"/>
                  </a:moveTo>
                  <a:lnTo>
                    <a:pt x="0" y="20153"/>
                  </a:lnTo>
                  <a:lnTo>
                    <a:pt x="28937" y="37600"/>
                  </a:lnTo>
                  <a:lnTo>
                    <a:pt x="39819" y="17448"/>
                  </a:lnTo>
                  <a:lnTo>
                    <a:pt x="1088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8"/>
            <p:cNvSpPr/>
            <p:nvPr/>
          </p:nvSpPr>
          <p:spPr>
            <a:xfrm>
              <a:off x="1580614" y="1566036"/>
              <a:ext cx="334292" cy="410194"/>
            </a:xfrm>
            <a:custGeom>
              <a:avLst/>
              <a:gdLst/>
              <a:ahLst/>
              <a:cxnLst/>
              <a:rect l="l" t="t" r="r" b="b"/>
              <a:pathLst>
                <a:path w="14195" h="17418" extrusionOk="0">
                  <a:moveTo>
                    <a:pt x="7386" y="1"/>
                  </a:moveTo>
                  <a:lnTo>
                    <a:pt x="0" y="13587"/>
                  </a:lnTo>
                  <a:lnTo>
                    <a:pt x="6809" y="17417"/>
                  </a:lnTo>
                  <a:lnTo>
                    <a:pt x="14195" y="3861"/>
                  </a:lnTo>
                  <a:lnTo>
                    <a:pt x="73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12"/>
          <p:cNvSpPr/>
          <p:nvPr/>
        </p:nvSpPr>
        <p:spPr>
          <a:xfrm rot="1356523" flipH="1">
            <a:off x="7359480" y="-103797"/>
            <a:ext cx="11640" cy="34572"/>
          </a:xfrm>
          <a:custGeom>
            <a:avLst/>
            <a:gdLst/>
            <a:ahLst/>
            <a:cxnLst/>
            <a:rect l="l" t="t" r="r" b="b"/>
            <a:pathLst>
              <a:path w="368" h="1093" extrusionOk="0">
                <a:moveTo>
                  <a:pt x="334" y="0"/>
                </a:moveTo>
                <a:cubicBezTo>
                  <a:pt x="368" y="200"/>
                  <a:pt x="334" y="367"/>
                  <a:pt x="301" y="567"/>
                </a:cubicBezTo>
                <a:cubicBezTo>
                  <a:pt x="268" y="734"/>
                  <a:pt x="168" y="901"/>
                  <a:pt x="34" y="1034"/>
                </a:cubicBezTo>
                <a:cubicBezTo>
                  <a:pt x="1" y="1034"/>
                  <a:pt x="1" y="1067"/>
                  <a:pt x="34" y="1067"/>
                </a:cubicBezTo>
                <a:cubicBezTo>
                  <a:pt x="34" y="1084"/>
                  <a:pt x="34" y="1092"/>
                  <a:pt x="38" y="1092"/>
                </a:cubicBezTo>
                <a:cubicBezTo>
                  <a:pt x="43" y="1092"/>
                  <a:pt x="51" y="1084"/>
                  <a:pt x="68" y="1067"/>
                </a:cubicBezTo>
                <a:cubicBezTo>
                  <a:pt x="201" y="934"/>
                  <a:pt x="301" y="767"/>
                  <a:pt x="334" y="567"/>
                </a:cubicBezTo>
                <a:cubicBezTo>
                  <a:pt x="368" y="367"/>
                  <a:pt x="368" y="200"/>
                  <a:pt x="334" y="0"/>
                </a:cubicBezTo>
                <a:close/>
              </a:path>
            </a:pathLst>
          </a:custGeom>
          <a:solidFill>
            <a:srgbClr val="11675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">
  <p:cSld name="TITLE_ONLY_1">
    <p:spTree>
      <p:nvGrpSpPr>
        <p:cNvPr id="1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14"/>
          <p:cNvSpPr/>
          <p:nvPr/>
        </p:nvSpPr>
        <p:spPr>
          <a:xfrm>
            <a:off x="-65061" y="-81037"/>
            <a:ext cx="9357374" cy="5269376"/>
          </a:xfrm>
          <a:custGeom>
            <a:avLst/>
            <a:gdLst/>
            <a:ahLst/>
            <a:cxnLst/>
            <a:rect l="l" t="t" r="r" b="b"/>
            <a:pathLst>
              <a:path w="284960" h="189973" extrusionOk="0">
                <a:moveTo>
                  <a:pt x="0" y="0"/>
                </a:moveTo>
                <a:lnTo>
                  <a:pt x="0" y="189972"/>
                </a:lnTo>
                <a:lnTo>
                  <a:pt x="284960" y="189972"/>
                </a:lnTo>
                <a:lnTo>
                  <a:pt x="284960" y="0"/>
                </a:lnTo>
                <a:close/>
              </a:path>
            </a:pathLst>
          </a:custGeom>
          <a:solidFill>
            <a:srgbClr val="ACA9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0" name="Google Shape;580;p14"/>
          <p:cNvSpPr/>
          <p:nvPr/>
        </p:nvSpPr>
        <p:spPr>
          <a:xfrm>
            <a:off x="6698001" y="3118624"/>
            <a:ext cx="2630212" cy="2105862"/>
          </a:xfrm>
          <a:custGeom>
            <a:avLst/>
            <a:gdLst/>
            <a:ahLst/>
            <a:cxnLst/>
            <a:rect l="l" t="t" r="r" b="b"/>
            <a:pathLst>
              <a:path w="179690" h="154417" extrusionOk="0">
                <a:moveTo>
                  <a:pt x="176173" y="1"/>
                </a:moveTo>
                <a:cubicBezTo>
                  <a:pt x="172534" y="1"/>
                  <a:pt x="168757" y="2481"/>
                  <a:pt x="166589" y="5630"/>
                </a:cubicBezTo>
                <a:cubicBezTo>
                  <a:pt x="163671" y="9825"/>
                  <a:pt x="162577" y="14992"/>
                  <a:pt x="160176" y="19521"/>
                </a:cubicBezTo>
                <a:cubicBezTo>
                  <a:pt x="156589" y="26238"/>
                  <a:pt x="150388" y="31101"/>
                  <a:pt x="145282" y="36725"/>
                </a:cubicBezTo>
                <a:cubicBezTo>
                  <a:pt x="140175" y="42348"/>
                  <a:pt x="135859" y="49795"/>
                  <a:pt x="137440" y="57242"/>
                </a:cubicBezTo>
                <a:cubicBezTo>
                  <a:pt x="138807" y="63807"/>
                  <a:pt x="144340" y="68549"/>
                  <a:pt x="149081" y="73291"/>
                </a:cubicBezTo>
                <a:cubicBezTo>
                  <a:pt x="153823" y="78063"/>
                  <a:pt x="158352" y="84355"/>
                  <a:pt x="156954" y="90920"/>
                </a:cubicBezTo>
                <a:cubicBezTo>
                  <a:pt x="155312" y="98823"/>
                  <a:pt x="146011" y="102592"/>
                  <a:pt x="137926" y="102896"/>
                </a:cubicBezTo>
                <a:cubicBezTo>
                  <a:pt x="137125" y="102929"/>
                  <a:pt x="136320" y="102942"/>
                  <a:pt x="135514" y="102942"/>
                </a:cubicBezTo>
                <a:cubicBezTo>
                  <a:pt x="132062" y="102942"/>
                  <a:pt x="128574" y="102696"/>
                  <a:pt x="125134" y="102696"/>
                </a:cubicBezTo>
                <a:cubicBezTo>
                  <a:pt x="121273" y="102696"/>
                  <a:pt x="117473" y="103007"/>
                  <a:pt x="113853" y="104324"/>
                </a:cubicBezTo>
                <a:cubicBezTo>
                  <a:pt x="99263" y="109613"/>
                  <a:pt x="93366" y="129006"/>
                  <a:pt x="78594" y="133778"/>
                </a:cubicBezTo>
                <a:cubicBezTo>
                  <a:pt x="76225" y="134541"/>
                  <a:pt x="73860" y="134867"/>
                  <a:pt x="71496" y="134867"/>
                </a:cubicBezTo>
                <a:cubicBezTo>
                  <a:pt x="58143" y="134867"/>
                  <a:pt x="44794" y="124490"/>
                  <a:pt x="30720" y="124051"/>
                </a:cubicBezTo>
                <a:cubicBezTo>
                  <a:pt x="30465" y="124043"/>
                  <a:pt x="30210" y="124040"/>
                  <a:pt x="29956" y="124040"/>
                </a:cubicBezTo>
                <a:cubicBezTo>
                  <a:pt x="14266" y="124040"/>
                  <a:pt x="0" y="138683"/>
                  <a:pt x="598" y="154416"/>
                </a:cubicBezTo>
                <a:lnTo>
                  <a:pt x="179690" y="154416"/>
                </a:lnTo>
                <a:lnTo>
                  <a:pt x="179690" y="888"/>
                </a:lnTo>
                <a:cubicBezTo>
                  <a:pt x="178576" y="274"/>
                  <a:pt x="177382" y="1"/>
                  <a:pt x="176173" y="1"/>
                </a:cubicBezTo>
                <a:close/>
              </a:path>
            </a:pathLst>
          </a:custGeom>
          <a:solidFill>
            <a:srgbClr val="9393E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1" name="Google Shape;581;p14"/>
          <p:cNvSpPr/>
          <p:nvPr/>
        </p:nvSpPr>
        <p:spPr>
          <a:xfrm>
            <a:off x="-65074" y="-81050"/>
            <a:ext cx="1768141" cy="1472621"/>
          </a:xfrm>
          <a:custGeom>
            <a:avLst/>
            <a:gdLst/>
            <a:ahLst/>
            <a:cxnLst/>
            <a:rect l="l" t="t" r="r" b="b"/>
            <a:pathLst>
              <a:path w="141310" h="117692" extrusionOk="0">
                <a:moveTo>
                  <a:pt x="0" y="0"/>
                </a:moveTo>
                <a:lnTo>
                  <a:pt x="0" y="117692"/>
                </a:lnTo>
                <a:cubicBezTo>
                  <a:pt x="1216" y="113254"/>
                  <a:pt x="6353" y="111035"/>
                  <a:pt x="10973" y="110731"/>
                </a:cubicBezTo>
                <a:cubicBezTo>
                  <a:pt x="11645" y="110687"/>
                  <a:pt x="12319" y="110670"/>
                  <a:pt x="12993" y="110670"/>
                </a:cubicBezTo>
                <a:cubicBezTo>
                  <a:pt x="15351" y="110670"/>
                  <a:pt x="17717" y="110880"/>
                  <a:pt x="20063" y="110880"/>
                </a:cubicBezTo>
                <a:cubicBezTo>
                  <a:pt x="21655" y="110880"/>
                  <a:pt x="23238" y="110783"/>
                  <a:pt x="24803" y="110458"/>
                </a:cubicBezTo>
                <a:cubicBezTo>
                  <a:pt x="29332" y="109515"/>
                  <a:pt x="33861" y="105625"/>
                  <a:pt x="33162" y="101065"/>
                </a:cubicBezTo>
                <a:cubicBezTo>
                  <a:pt x="32645" y="97661"/>
                  <a:pt x="29545" y="95351"/>
                  <a:pt x="26718" y="93345"/>
                </a:cubicBezTo>
                <a:cubicBezTo>
                  <a:pt x="21672" y="89728"/>
                  <a:pt x="16535" y="85594"/>
                  <a:pt x="14408" y="79758"/>
                </a:cubicBezTo>
                <a:cubicBezTo>
                  <a:pt x="12310" y="73892"/>
                  <a:pt x="14620" y="66080"/>
                  <a:pt x="20578" y="64317"/>
                </a:cubicBezTo>
                <a:cubicBezTo>
                  <a:pt x="21506" y="64047"/>
                  <a:pt x="22443" y="63936"/>
                  <a:pt x="23386" y="63936"/>
                </a:cubicBezTo>
                <a:cubicBezTo>
                  <a:pt x="26363" y="63936"/>
                  <a:pt x="29393" y="65038"/>
                  <a:pt x="32371" y="65685"/>
                </a:cubicBezTo>
                <a:cubicBezTo>
                  <a:pt x="33431" y="65907"/>
                  <a:pt x="34565" y="66035"/>
                  <a:pt x="35694" y="66035"/>
                </a:cubicBezTo>
                <a:cubicBezTo>
                  <a:pt x="38743" y="66035"/>
                  <a:pt x="41748" y="65097"/>
                  <a:pt x="43101" y="62524"/>
                </a:cubicBezTo>
                <a:cubicBezTo>
                  <a:pt x="44590" y="59636"/>
                  <a:pt x="43314" y="56201"/>
                  <a:pt x="42767" y="53010"/>
                </a:cubicBezTo>
                <a:cubicBezTo>
                  <a:pt x="41125" y="43223"/>
                  <a:pt x="47326" y="33891"/>
                  <a:pt x="55411" y="28876"/>
                </a:cubicBezTo>
                <a:cubicBezTo>
                  <a:pt x="61313" y="25233"/>
                  <a:pt x="68023" y="24013"/>
                  <a:pt x="74827" y="24013"/>
                </a:cubicBezTo>
                <a:cubicBezTo>
                  <a:pt x="79377" y="24013"/>
                  <a:pt x="83969" y="24558"/>
                  <a:pt x="88391" y="25289"/>
                </a:cubicBezTo>
                <a:cubicBezTo>
                  <a:pt x="98117" y="26870"/>
                  <a:pt x="107692" y="29484"/>
                  <a:pt x="117510" y="30000"/>
                </a:cubicBezTo>
                <a:cubicBezTo>
                  <a:pt x="118315" y="30043"/>
                  <a:pt x="119130" y="30068"/>
                  <a:pt x="119946" y="30068"/>
                </a:cubicBezTo>
                <a:cubicBezTo>
                  <a:pt x="124397" y="30068"/>
                  <a:pt x="128911" y="29328"/>
                  <a:pt x="132404" y="26657"/>
                </a:cubicBezTo>
                <a:cubicBezTo>
                  <a:pt x="141310" y="19818"/>
                  <a:pt x="128665" y="4255"/>
                  <a:pt x="141127" y="0"/>
                </a:cubicBezTo>
                <a:close/>
              </a:path>
            </a:pathLst>
          </a:custGeom>
          <a:solidFill>
            <a:srgbClr val="9393E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2" name="Google Shape;582;p14"/>
          <p:cNvSpPr/>
          <p:nvPr/>
        </p:nvSpPr>
        <p:spPr>
          <a:xfrm>
            <a:off x="2217996" y="-83179"/>
            <a:ext cx="156856" cy="159380"/>
          </a:xfrm>
          <a:custGeom>
            <a:avLst/>
            <a:gdLst/>
            <a:ahLst/>
            <a:cxnLst/>
            <a:rect l="l" t="t" r="r" b="b"/>
            <a:pathLst>
              <a:path w="5655" h="5746" fill="none" extrusionOk="0">
                <a:moveTo>
                  <a:pt x="4134" y="578"/>
                </a:moveTo>
                <a:lnTo>
                  <a:pt x="4165" y="1702"/>
                </a:lnTo>
                <a:cubicBezTo>
                  <a:pt x="4165" y="1854"/>
                  <a:pt x="4256" y="2006"/>
                  <a:pt x="4378" y="2098"/>
                </a:cubicBezTo>
                <a:lnTo>
                  <a:pt x="5350" y="2675"/>
                </a:lnTo>
                <a:cubicBezTo>
                  <a:pt x="5654" y="2888"/>
                  <a:pt x="5624" y="3374"/>
                  <a:pt x="5259" y="3496"/>
                </a:cubicBezTo>
                <a:lnTo>
                  <a:pt x="4195" y="3861"/>
                </a:lnTo>
                <a:cubicBezTo>
                  <a:pt x="4074" y="3921"/>
                  <a:pt x="3952" y="4043"/>
                  <a:pt x="3922" y="4195"/>
                </a:cubicBezTo>
                <a:lnTo>
                  <a:pt x="3648" y="5289"/>
                </a:lnTo>
                <a:cubicBezTo>
                  <a:pt x="3557" y="5654"/>
                  <a:pt x="3101" y="5745"/>
                  <a:pt x="2858" y="5441"/>
                </a:cubicBezTo>
                <a:lnTo>
                  <a:pt x="2159" y="4590"/>
                </a:lnTo>
                <a:cubicBezTo>
                  <a:pt x="2067" y="4468"/>
                  <a:pt x="1916" y="4408"/>
                  <a:pt x="1764" y="4408"/>
                </a:cubicBezTo>
                <a:lnTo>
                  <a:pt x="639" y="4468"/>
                </a:lnTo>
                <a:cubicBezTo>
                  <a:pt x="244" y="4499"/>
                  <a:pt x="1" y="4104"/>
                  <a:pt x="213" y="3769"/>
                </a:cubicBezTo>
                <a:lnTo>
                  <a:pt x="852" y="2827"/>
                </a:lnTo>
                <a:cubicBezTo>
                  <a:pt x="943" y="2706"/>
                  <a:pt x="943" y="2554"/>
                  <a:pt x="882" y="2432"/>
                </a:cubicBezTo>
                <a:lnTo>
                  <a:pt x="457" y="1368"/>
                </a:lnTo>
                <a:cubicBezTo>
                  <a:pt x="335" y="1034"/>
                  <a:pt x="639" y="669"/>
                  <a:pt x="1004" y="760"/>
                </a:cubicBezTo>
                <a:lnTo>
                  <a:pt x="2098" y="1064"/>
                </a:lnTo>
                <a:cubicBezTo>
                  <a:pt x="2250" y="1095"/>
                  <a:pt x="2402" y="1064"/>
                  <a:pt x="2493" y="973"/>
                </a:cubicBezTo>
                <a:lnTo>
                  <a:pt x="3375" y="244"/>
                </a:lnTo>
                <a:cubicBezTo>
                  <a:pt x="3648" y="0"/>
                  <a:pt x="4104" y="183"/>
                  <a:pt x="4134" y="578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" name="Google Shape;583;p14"/>
          <p:cNvSpPr/>
          <p:nvPr/>
        </p:nvSpPr>
        <p:spPr>
          <a:xfrm>
            <a:off x="-2" y="2284425"/>
            <a:ext cx="276543" cy="263173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4" name="Google Shape;584;p14"/>
          <p:cNvSpPr/>
          <p:nvPr/>
        </p:nvSpPr>
        <p:spPr>
          <a:xfrm>
            <a:off x="2160966" y="4957283"/>
            <a:ext cx="159380" cy="158520"/>
          </a:xfrm>
          <a:custGeom>
            <a:avLst/>
            <a:gdLst/>
            <a:ahLst/>
            <a:cxnLst/>
            <a:rect l="l" t="t" r="r" b="b"/>
            <a:pathLst>
              <a:path w="5746" h="5715" fill="none" extrusionOk="0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5" name="Google Shape;585;p14"/>
          <p:cNvSpPr/>
          <p:nvPr/>
        </p:nvSpPr>
        <p:spPr>
          <a:xfrm>
            <a:off x="6917402" y="4929575"/>
            <a:ext cx="224799" cy="213931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6" name="Google Shape;586;p14"/>
          <p:cNvSpPr/>
          <p:nvPr/>
        </p:nvSpPr>
        <p:spPr>
          <a:xfrm>
            <a:off x="9030791" y="2709833"/>
            <a:ext cx="159380" cy="158520"/>
          </a:xfrm>
          <a:custGeom>
            <a:avLst/>
            <a:gdLst/>
            <a:ahLst/>
            <a:cxnLst/>
            <a:rect l="l" t="t" r="r" b="b"/>
            <a:pathLst>
              <a:path w="5746" h="5715" fill="none" extrusionOk="0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7" name="Google Shape;587;p14"/>
          <p:cNvSpPr/>
          <p:nvPr/>
        </p:nvSpPr>
        <p:spPr>
          <a:xfrm>
            <a:off x="-2" y="5037275"/>
            <a:ext cx="276543" cy="263173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8" name="Google Shape;588;p14"/>
          <p:cNvSpPr/>
          <p:nvPr/>
        </p:nvSpPr>
        <p:spPr>
          <a:xfrm>
            <a:off x="7867602" y="0"/>
            <a:ext cx="224799" cy="213931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9" name="Google Shape;589;p14"/>
          <p:cNvSpPr/>
          <p:nvPr/>
        </p:nvSpPr>
        <p:spPr>
          <a:xfrm>
            <a:off x="8764557" y="1116508"/>
            <a:ext cx="276555" cy="275077"/>
          </a:xfrm>
          <a:custGeom>
            <a:avLst/>
            <a:gdLst/>
            <a:ahLst/>
            <a:cxnLst/>
            <a:rect l="l" t="t" r="r" b="b"/>
            <a:pathLst>
              <a:path w="5746" h="5715" fill="none" extrusionOk="0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0" name="Google Shape;590;p14"/>
          <p:cNvSpPr/>
          <p:nvPr/>
        </p:nvSpPr>
        <p:spPr>
          <a:xfrm>
            <a:off x="58591" y="550721"/>
            <a:ext cx="159380" cy="158520"/>
          </a:xfrm>
          <a:custGeom>
            <a:avLst/>
            <a:gdLst/>
            <a:ahLst/>
            <a:cxnLst/>
            <a:rect l="l" t="t" r="r" b="b"/>
            <a:pathLst>
              <a:path w="5746" h="5715" fill="none" extrusionOk="0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91" name="Google Shape;591;p14"/>
          <p:cNvGrpSpPr/>
          <p:nvPr/>
        </p:nvGrpSpPr>
        <p:grpSpPr>
          <a:xfrm>
            <a:off x="8273512" y="-9"/>
            <a:ext cx="757289" cy="864550"/>
            <a:chOff x="5585712" y="137416"/>
            <a:chExt cx="757289" cy="864550"/>
          </a:xfrm>
        </p:grpSpPr>
        <p:sp>
          <p:nvSpPr>
            <p:cNvPr id="592" name="Google Shape;592;p14"/>
            <p:cNvSpPr/>
            <p:nvPr/>
          </p:nvSpPr>
          <p:spPr>
            <a:xfrm>
              <a:off x="5606764" y="738904"/>
              <a:ext cx="129867" cy="146066"/>
            </a:xfrm>
            <a:custGeom>
              <a:avLst/>
              <a:gdLst/>
              <a:ahLst/>
              <a:cxnLst/>
              <a:rect l="l" t="t" r="r" b="b"/>
              <a:pathLst>
                <a:path w="4682" h="5266" extrusionOk="0">
                  <a:moveTo>
                    <a:pt x="2706" y="1"/>
                  </a:moveTo>
                  <a:cubicBezTo>
                    <a:pt x="2706" y="1"/>
                    <a:pt x="1" y="4712"/>
                    <a:pt x="913" y="5198"/>
                  </a:cubicBezTo>
                  <a:cubicBezTo>
                    <a:pt x="992" y="5245"/>
                    <a:pt x="1088" y="5266"/>
                    <a:pt x="1196" y="5266"/>
                  </a:cubicBezTo>
                  <a:cubicBezTo>
                    <a:pt x="2290" y="5266"/>
                    <a:pt x="4682" y="3101"/>
                    <a:pt x="4682" y="3101"/>
                  </a:cubicBezTo>
                  <a:lnTo>
                    <a:pt x="2706" y="1"/>
                  </a:lnTo>
                  <a:close/>
                </a:path>
              </a:pathLst>
            </a:custGeom>
            <a:solidFill>
              <a:srgbClr val="F05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14"/>
            <p:cNvSpPr/>
            <p:nvPr/>
          </p:nvSpPr>
          <p:spPr>
            <a:xfrm>
              <a:off x="6009790" y="851879"/>
              <a:ext cx="91062" cy="150088"/>
            </a:xfrm>
            <a:custGeom>
              <a:avLst/>
              <a:gdLst/>
              <a:ahLst/>
              <a:cxnLst/>
              <a:rect l="l" t="t" r="r" b="b"/>
              <a:pathLst>
                <a:path w="3283" h="5411" extrusionOk="0">
                  <a:moveTo>
                    <a:pt x="3283" y="1"/>
                  </a:moveTo>
                  <a:lnTo>
                    <a:pt x="0" y="1703"/>
                  </a:lnTo>
                  <a:cubicBezTo>
                    <a:pt x="0" y="1703"/>
                    <a:pt x="1185" y="5381"/>
                    <a:pt x="2219" y="5411"/>
                  </a:cubicBezTo>
                  <a:cubicBezTo>
                    <a:pt x="3252" y="5411"/>
                    <a:pt x="3283" y="1"/>
                    <a:pt x="3283" y="1"/>
                  </a:cubicBezTo>
                  <a:close/>
                </a:path>
              </a:pathLst>
            </a:custGeom>
            <a:solidFill>
              <a:srgbClr val="F05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14"/>
            <p:cNvSpPr/>
            <p:nvPr/>
          </p:nvSpPr>
          <p:spPr>
            <a:xfrm>
              <a:off x="5722402" y="155612"/>
              <a:ext cx="264643" cy="144401"/>
            </a:xfrm>
            <a:custGeom>
              <a:avLst/>
              <a:gdLst/>
              <a:ahLst/>
              <a:cxnLst/>
              <a:rect l="l" t="t" r="r" b="b"/>
              <a:pathLst>
                <a:path w="9541" h="5206" extrusionOk="0">
                  <a:moveTo>
                    <a:pt x="5166" y="1"/>
                  </a:moveTo>
                  <a:cubicBezTo>
                    <a:pt x="2660" y="1"/>
                    <a:pt x="194" y="1809"/>
                    <a:pt x="27" y="4829"/>
                  </a:cubicBezTo>
                  <a:cubicBezTo>
                    <a:pt x="0" y="5040"/>
                    <a:pt x="180" y="5205"/>
                    <a:pt x="387" y="5205"/>
                  </a:cubicBezTo>
                  <a:cubicBezTo>
                    <a:pt x="419" y="5205"/>
                    <a:pt x="450" y="5201"/>
                    <a:pt x="482" y="5193"/>
                  </a:cubicBezTo>
                  <a:lnTo>
                    <a:pt x="9145" y="2914"/>
                  </a:lnTo>
                  <a:cubicBezTo>
                    <a:pt x="9419" y="2853"/>
                    <a:pt x="9540" y="2549"/>
                    <a:pt x="9388" y="2306"/>
                  </a:cubicBezTo>
                  <a:cubicBezTo>
                    <a:pt x="8342" y="719"/>
                    <a:pt x="6746" y="1"/>
                    <a:pt x="5166" y="1"/>
                  </a:cubicBezTo>
                  <a:close/>
                </a:path>
              </a:pathLst>
            </a:custGeom>
            <a:solidFill>
              <a:srgbClr val="F05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14"/>
            <p:cNvSpPr/>
            <p:nvPr/>
          </p:nvSpPr>
          <p:spPr>
            <a:xfrm>
              <a:off x="5839482" y="242791"/>
              <a:ext cx="43853" cy="89287"/>
            </a:xfrm>
            <a:custGeom>
              <a:avLst/>
              <a:gdLst/>
              <a:ahLst/>
              <a:cxnLst/>
              <a:rect l="l" t="t" r="r" b="b"/>
              <a:pathLst>
                <a:path w="1581" h="3219" extrusionOk="0">
                  <a:moveTo>
                    <a:pt x="474" y="0"/>
                  </a:moveTo>
                  <a:cubicBezTo>
                    <a:pt x="438" y="0"/>
                    <a:pt x="402" y="5"/>
                    <a:pt x="365" y="14"/>
                  </a:cubicBezTo>
                  <a:cubicBezTo>
                    <a:pt x="122" y="75"/>
                    <a:pt x="0" y="318"/>
                    <a:pt x="61" y="561"/>
                  </a:cubicBezTo>
                  <a:lnTo>
                    <a:pt x="669" y="2871"/>
                  </a:lnTo>
                  <a:cubicBezTo>
                    <a:pt x="721" y="3078"/>
                    <a:pt x="904" y="3219"/>
                    <a:pt x="1108" y="3219"/>
                  </a:cubicBezTo>
                  <a:cubicBezTo>
                    <a:pt x="1143" y="3219"/>
                    <a:pt x="1180" y="3215"/>
                    <a:pt x="1216" y="3205"/>
                  </a:cubicBezTo>
                  <a:cubicBezTo>
                    <a:pt x="1429" y="3114"/>
                    <a:pt x="1581" y="2871"/>
                    <a:pt x="1520" y="2658"/>
                  </a:cubicBezTo>
                  <a:lnTo>
                    <a:pt x="912" y="318"/>
                  </a:lnTo>
                  <a:cubicBezTo>
                    <a:pt x="860" y="137"/>
                    <a:pt x="677" y="0"/>
                    <a:pt x="474" y="0"/>
                  </a:cubicBezTo>
                  <a:close/>
                </a:path>
              </a:pathLst>
            </a:custGeom>
            <a:solidFill>
              <a:srgbClr val="6B4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14"/>
            <p:cNvSpPr/>
            <p:nvPr/>
          </p:nvSpPr>
          <p:spPr>
            <a:xfrm>
              <a:off x="5810801" y="137416"/>
              <a:ext cx="44713" cy="89287"/>
            </a:xfrm>
            <a:custGeom>
              <a:avLst/>
              <a:gdLst/>
              <a:ahLst/>
              <a:cxnLst/>
              <a:rect l="l" t="t" r="r" b="b"/>
              <a:pathLst>
                <a:path w="1612" h="3219" extrusionOk="0">
                  <a:moveTo>
                    <a:pt x="504" y="0"/>
                  </a:moveTo>
                  <a:cubicBezTo>
                    <a:pt x="469" y="0"/>
                    <a:pt x="433" y="4"/>
                    <a:pt x="396" y="14"/>
                  </a:cubicBezTo>
                  <a:cubicBezTo>
                    <a:pt x="153" y="74"/>
                    <a:pt x="1" y="317"/>
                    <a:pt x="61" y="561"/>
                  </a:cubicBezTo>
                  <a:lnTo>
                    <a:pt x="700" y="2871"/>
                  </a:lnTo>
                  <a:cubicBezTo>
                    <a:pt x="751" y="3078"/>
                    <a:pt x="935" y="3218"/>
                    <a:pt x="1139" y="3218"/>
                  </a:cubicBezTo>
                  <a:cubicBezTo>
                    <a:pt x="1174" y="3218"/>
                    <a:pt x="1211" y="3214"/>
                    <a:pt x="1247" y="3205"/>
                  </a:cubicBezTo>
                  <a:cubicBezTo>
                    <a:pt x="1460" y="3114"/>
                    <a:pt x="1612" y="2871"/>
                    <a:pt x="1551" y="2658"/>
                  </a:cubicBezTo>
                  <a:lnTo>
                    <a:pt x="943" y="317"/>
                  </a:lnTo>
                  <a:cubicBezTo>
                    <a:pt x="866" y="137"/>
                    <a:pt x="700" y="0"/>
                    <a:pt x="504" y="0"/>
                  </a:cubicBezTo>
                  <a:close/>
                </a:path>
              </a:pathLst>
            </a:custGeom>
            <a:solidFill>
              <a:srgbClr val="6B4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14"/>
            <p:cNvSpPr/>
            <p:nvPr/>
          </p:nvSpPr>
          <p:spPr>
            <a:xfrm>
              <a:off x="5722458" y="155612"/>
              <a:ext cx="263728" cy="144901"/>
            </a:xfrm>
            <a:custGeom>
              <a:avLst/>
              <a:gdLst/>
              <a:ahLst/>
              <a:cxnLst/>
              <a:rect l="l" t="t" r="r" b="b"/>
              <a:pathLst>
                <a:path w="9508" h="5224" extrusionOk="0">
                  <a:moveTo>
                    <a:pt x="5164" y="1"/>
                  </a:moveTo>
                  <a:cubicBezTo>
                    <a:pt x="2658" y="1"/>
                    <a:pt x="192" y="1809"/>
                    <a:pt x="25" y="4829"/>
                  </a:cubicBezTo>
                  <a:cubicBezTo>
                    <a:pt x="1" y="4970"/>
                    <a:pt x="69" y="5112"/>
                    <a:pt x="200" y="5182"/>
                  </a:cubicBezTo>
                  <a:lnTo>
                    <a:pt x="200" y="5182"/>
                  </a:lnTo>
                  <a:cubicBezTo>
                    <a:pt x="191" y="5176"/>
                    <a:pt x="183" y="5170"/>
                    <a:pt x="177" y="5163"/>
                  </a:cubicBezTo>
                  <a:cubicBezTo>
                    <a:pt x="3125" y="3978"/>
                    <a:pt x="6256" y="3127"/>
                    <a:pt x="9417" y="2701"/>
                  </a:cubicBezTo>
                  <a:lnTo>
                    <a:pt x="9417" y="2701"/>
                  </a:lnTo>
                  <a:cubicBezTo>
                    <a:pt x="9386" y="2762"/>
                    <a:pt x="9356" y="2792"/>
                    <a:pt x="9326" y="2823"/>
                  </a:cubicBezTo>
                  <a:cubicBezTo>
                    <a:pt x="9478" y="2701"/>
                    <a:pt x="9508" y="2458"/>
                    <a:pt x="9386" y="2306"/>
                  </a:cubicBezTo>
                  <a:cubicBezTo>
                    <a:pt x="8340" y="719"/>
                    <a:pt x="6744" y="1"/>
                    <a:pt x="5164" y="1"/>
                  </a:cubicBezTo>
                  <a:close/>
                  <a:moveTo>
                    <a:pt x="200" y="5182"/>
                  </a:moveTo>
                  <a:cubicBezTo>
                    <a:pt x="233" y="5205"/>
                    <a:pt x="281" y="5224"/>
                    <a:pt x="328" y="5224"/>
                  </a:cubicBezTo>
                  <a:cubicBezTo>
                    <a:pt x="281" y="5217"/>
                    <a:pt x="238" y="5203"/>
                    <a:pt x="200" y="518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14"/>
            <p:cNvSpPr/>
            <p:nvPr/>
          </p:nvSpPr>
          <p:spPr>
            <a:xfrm>
              <a:off x="6094085" y="236162"/>
              <a:ext cx="248916" cy="212969"/>
            </a:xfrm>
            <a:custGeom>
              <a:avLst/>
              <a:gdLst/>
              <a:ahLst/>
              <a:cxnLst/>
              <a:rect l="l" t="t" r="r" b="b"/>
              <a:pathLst>
                <a:path w="8974" h="7678" extrusionOk="0">
                  <a:moveTo>
                    <a:pt x="2606" y="1"/>
                  </a:moveTo>
                  <a:cubicBezTo>
                    <a:pt x="1857" y="1"/>
                    <a:pt x="1077" y="173"/>
                    <a:pt x="305" y="557"/>
                  </a:cubicBezTo>
                  <a:cubicBezTo>
                    <a:pt x="61" y="678"/>
                    <a:pt x="1" y="1013"/>
                    <a:pt x="213" y="1195"/>
                  </a:cubicBezTo>
                  <a:lnTo>
                    <a:pt x="6505" y="7548"/>
                  </a:lnTo>
                  <a:cubicBezTo>
                    <a:pt x="6582" y="7637"/>
                    <a:pt x="6690" y="7678"/>
                    <a:pt x="6796" y="7678"/>
                  </a:cubicBezTo>
                  <a:cubicBezTo>
                    <a:pt x="6945" y="7678"/>
                    <a:pt x="7091" y="7598"/>
                    <a:pt x="7144" y="7457"/>
                  </a:cubicBezTo>
                  <a:cubicBezTo>
                    <a:pt x="8974" y="3822"/>
                    <a:pt x="6131" y="1"/>
                    <a:pt x="2606" y="1"/>
                  </a:cubicBezTo>
                  <a:close/>
                </a:path>
              </a:pathLst>
            </a:custGeom>
            <a:solidFill>
              <a:srgbClr val="F05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14"/>
            <p:cNvSpPr/>
            <p:nvPr/>
          </p:nvSpPr>
          <p:spPr>
            <a:xfrm>
              <a:off x="6136246" y="335490"/>
              <a:ext cx="74226" cy="71674"/>
            </a:xfrm>
            <a:custGeom>
              <a:avLst/>
              <a:gdLst/>
              <a:ahLst/>
              <a:cxnLst/>
              <a:rect l="l" t="t" r="r" b="b"/>
              <a:pathLst>
                <a:path w="2676" h="2584" extrusionOk="0">
                  <a:moveTo>
                    <a:pt x="2178" y="0"/>
                  </a:moveTo>
                  <a:cubicBezTo>
                    <a:pt x="2067" y="0"/>
                    <a:pt x="1961" y="46"/>
                    <a:pt x="1885" y="137"/>
                  </a:cubicBezTo>
                  <a:lnTo>
                    <a:pt x="183" y="1839"/>
                  </a:lnTo>
                  <a:cubicBezTo>
                    <a:pt x="0" y="2022"/>
                    <a:pt x="0" y="2295"/>
                    <a:pt x="183" y="2447"/>
                  </a:cubicBezTo>
                  <a:cubicBezTo>
                    <a:pt x="259" y="2538"/>
                    <a:pt x="365" y="2584"/>
                    <a:pt x="475" y="2584"/>
                  </a:cubicBezTo>
                  <a:cubicBezTo>
                    <a:pt x="586" y="2584"/>
                    <a:pt x="700" y="2538"/>
                    <a:pt x="791" y="2447"/>
                  </a:cubicBezTo>
                  <a:lnTo>
                    <a:pt x="2493" y="775"/>
                  </a:lnTo>
                  <a:cubicBezTo>
                    <a:pt x="2675" y="593"/>
                    <a:pt x="2675" y="319"/>
                    <a:pt x="2493" y="137"/>
                  </a:cubicBezTo>
                  <a:cubicBezTo>
                    <a:pt x="2402" y="46"/>
                    <a:pt x="2288" y="0"/>
                    <a:pt x="2178" y="0"/>
                  </a:cubicBezTo>
                  <a:close/>
                </a:path>
              </a:pathLst>
            </a:custGeom>
            <a:solidFill>
              <a:srgbClr val="6B4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14"/>
            <p:cNvSpPr/>
            <p:nvPr/>
          </p:nvSpPr>
          <p:spPr>
            <a:xfrm>
              <a:off x="6212967" y="258768"/>
              <a:ext cx="74226" cy="71674"/>
            </a:xfrm>
            <a:custGeom>
              <a:avLst/>
              <a:gdLst/>
              <a:ahLst/>
              <a:cxnLst/>
              <a:rect l="l" t="t" r="r" b="b"/>
              <a:pathLst>
                <a:path w="2676" h="2584" extrusionOk="0">
                  <a:moveTo>
                    <a:pt x="2204" y="0"/>
                  </a:moveTo>
                  <a:cubicBezTo>
                    <a:pt x="2090" y="0"/>
                    <a:pt x="1976" y="46"/>
                    <a:pt x="1885" y="137"/>
                  </a:cubicBezTo>
                  <a:lnTo>
                    <a:pt x="183" y="1839"/>
                  </a:lnTo>
                  <a:cubicBezTo>
                    <a:pt x="0" y="1991"/>
                    <a:pt x="0" y="2295"/>
                    <a:pt x="183" y="2447"/>
                  </a:cubicBezTo>
                  <a:cubicBezTo>
                    <a:pt x="274" y="2538"/>
                    <a:pt x="388" y="2584"/>
                    <a:pt x="502" y="2584"/>
                  </a:cubicBezTo>
                  <a:cubicBezTo>
                    <a:pt x="616" y="2584"/>
                    <a:pt x="730" y="2538"/>
                    <a:pt x="821" y="2447"/>
                  </a:cubicBezTo>
                  <a:lnTo>
                    <a:pt x="2523" y="775"/>
                  </a:lnTo>
                  <a:cubicBezTo>
                    <a:pt x="2675" y="593"/>
                    <a:pt x="2675" y="319"/>
                    <a:pt x="2523" y="137"/>
                  </a:cubicBezTo>
                  <a:cubicBezTo>
                    <a:pt x="2432" y="46"/>
                    <a:pt x="2318" y="0"/>
                    <a:pt x="2204" y="0"/>
                  </a:cubicBezTo>
                  <a:close/>
                </a:path>
              </a:pathLst>
            </a:custGeom>
            <a:solidFill>
              <a:srgbClr val="6B4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14"/>
            <p:cNvSpPr/>
            <p:nvPr/>
          </p:nvSpPr>
          <p:spPr>
            <a:xfrm>
              <a:off x="6095832" y="236162"/>
              <a:ext cx="247169" cy="212442"/>
            </a:xfrm>
            <a:custGeom>
              <a:avLst/>
              <a:gdLst/>
              <a:ahLst/>
              <a:cxnLst/>
              <a:rect l="l" t="t" r="r" b="b"/>
              <a:pathLst>
                <a:path w="8911" h="7659" extrusionOk="0">
                  <a:moveTo>
                    <a:pt x="10" y="914"/>
                  </a:moveTo>
                  <a:lnTo>
                    <a:pt x="10" y="914"/>
                  </a:lnTo>
                  <a:cubicBezTo>
                    <a:pt x="1" y="957"/>
                    <a:pt x="7" y="1000"/>
                    <a:pt x="29" y="1043"/>
                  </a:cubicBezTo>
                  <a:cubicBezTo>
                    <a:pt x="16" y="999"/>
                    <a:pt x="10" y="955"/>
                    <a:pt x="10" y="914"/>
                  </a:cubicBezTo>
                  <a:close/>
                  <a:moveTo>
                    <a:pt x="2543" y="1"/>
                  </a:moveTo>
                  <a:cubicBezTo>
                    <a:pt x="1794" y="1"/>
                    <a:pt x="1014" y="173"/>
                    <a:pt x="242" y="557"/>
                  </a:cubicBezTo>
                  <a:cubicBezTo>
                    <a:pt x="98" y="629"/>
                    <a:pt x="10" y="758"/>
                    <a:pt x="10" y="914"/>
                  </a:cubicBezTo>
                  <a:lnTo>
                    <a:pt x="10" y="914"/>
                  </a:lnTo>
                  <a:cubicBezTo>
                    <a:pt x="14" y="896"/>
                    <a:pt x="20" y="878"/>
                    <a:pt x="29" y="861"/>
                  </a:cubicBezTo>
                  <a:cubicBezTo>
                    <a:pt x="1275" y="1834"/>
                    <a:pt x="2491" y="2897"/>
                    <a:pt x="3616" y="4052"/>
                  </a:cubicBezTo>
                  <a:cubicBezTo>
                    <a:pt x="4740" y="5177"/>
                    <a:pt x="5804" y="6362"/>
                    <a:pt x="6777" y="7639"/>
                  </a:cubicBezTo>
                  <a:lnTo>
                    <a:pt x="6594" y="7639"/>
                  </a:lnTo>
                  <a:cubicBezTo>
                    <a:pt x="6640" y="7652"/>
                    <a:pt x="6684" y="7658"/>
                    <a:pt x="6726" y="7658"/>
                  </a:cubicBezTo>
                  <a:cubicBezTo>
                    <a:pt x="6881" y="7658"/>
                    <a:pt x="7009" y="7576"/>
                    <a:pt x="7081" y="7457"/>
                  </a:cubicBezTo>
                  <a:cubicBezTo>
                    <a:pt x="8911" y="3822"/>
                    <a:pt x="6068" y="1"/>
                    <a:pt x="254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14"/>
            <p:cNvSpPr/>
            <p:nvPr/>
          </p:nvSpPr>
          <p:spPr>
            <a:xfrm>
              <a:off x="5585712" y="275438"/>
              <a:ext cx="719178" cy="639460"/>
            </a:xfrm>
            <a:custGeom>
              <a:avLst/>
              <a:gdLst/>
              <a:ahLst/>
              <a:cxnLst/>
              <a:rect l="l" t="t" r="r" b="b"/>
              <a:pathLst>
                <a:path w="25928" h="23054" extrusionOk="0">
                  <a:moveTo>
                    <a:pt x="12978" y="1"/>
                  </a:moveTo>
                  <a:cubicBezTo>
                    <a:pt x="9623" y="1"/>
                    <a:pt x="6293" y="1462"/>
                    <a:pt x="4012" y="4278"/>
                  </a:cubicBezTo>
                  <a:cubicBezTo>
                    <a:pt x="0" y="9202"/>
                    <a:pt x="760" y="16466"/>
                    <a:pt x="5714" y="20479"/>
                  </a:cubicBezTo>
                  <a:cubicBezTo>
                    <a:pt x="7853" y="22211"/>
                    <a:pt x="10422" y="23053"/>
                    <a:pt x="12972" y="23053"/>
                  </a:cubicBezTo>
                  <a:cubicBezTo>
                    <a:pt x="16329" y="23053"/>
                    <a:pt x="19652" y="21592"/>
                    <a:pt x="21915" y="18776"/>
                  </a:cubicBezTo>
                  <a:cubicBezTo>
                    <a:pt x="25928" y="13822"/>
                    <a:pt x="25168" y="6588"/>
                    <a:pt x="20213" y="2576"/>
                  </a:cubicBezTo>
                  <a:cubicBezTo>
                    <a:pt x="18088" y="844"/>
                    <a:pt x="15526" y="1"/>
                    <a:pt x="129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14"/>
            <p:cNvSpPr/>
            <p:nvPr/>
          </p:nvSpPr>
          <p:spPr>
            <a:xfrm>
              <a:off x="5658217" y="340455"/>
              <a:ext cx="574166" cy="510176"/>
            </a:xfrm>
            <a:custGeom>
              <a:avLst/>
              <a:gdLst/>
              <a:ahLst/>
              <a:cxnLst/>
              <a:rect l="l" t="t" r="r" b="b"/>
              <a:pathLst>
                <a:path w="20700" h="18393" extrusionOk="0">
                  <a:moveTo>
                    <a:pt x="10373" y="1"/>
                  </a:moveTo>
                  <a:cubicBezTo>
                    <a:pt x="9351" y="1"/>
                    <a:pt x="8312" y="173"/>
                    <a:pt x="7295" y="536"/>
                  </a:cubicBezTo>
                  <a:cubicBezTo>
                    <a:pt x="2493" y="2238"/>
                    <a:pt x="0" y="7496"/>
                    <a:pt x="1702" y="12268"/>
                  </a:cubicBezTo>
                  <a:cubicBezTo>
                    <a:pt x="3044" y="16029"/>
                    <a:pt x="6594" y="18393"/>
                    <a:pt x="10374" y="18393"/>
                  </a:cubicBezTo>
                  <a:cubicBezTo>
                    <a:pt x="11390" y="18393"/>
                    <a:pt x="12424" y="18222"/>
                    <a:pt x="13435" y="17861"/>
                  </a:cubicBezTo>
                  <a:cubicBezTo>
                    <a:pt x="18207" y="16159"/>
                    <a:pt x="20700" y="10900"/>
                    <a:pt x="19028" y="6128"/>
                  </a:cubicBezTo>
                  <a:cubicBezTo>
                    <a:pt x="17688" y="2349"/>
                    <a:pt x="14147" y="1"/>
                    <a:pt x="10373" y="1"/>
                  </a:cubicBezTo>
                  <a:close/>
                </a:path>
              </a:pathLst>
            </a:custGeom>
            <a:solidFill>
              <a:srgbClr val="FD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14"/>
            <p:cNvSpPr/>
            <p:nvPr/>
          </p:nvSpPr>
          <p:spPr>
            <a:xfrm>
              <a:off x="5923000" y="578054"/>
              <a:ext cx="42133" cy="35282"/>
            </a:xfrm>
            <a:custGeom>
              <a:avLst/>
              <a:gdLst/>
              <a:ahLst/>
              <a:cxnLst/>
              <a:rect l="l" t="t" r="r" b="b"/>
              <a:pathLst>
                <a:path w="1519" h="1272" extrusionOk="0">
                  <a:moveTo>
                    <a:pt x="800" y="1"/>
                  </a:moveTo>
                  <a:cubicBezTo>
                    <a:pt x="335" y="1"/>
                    <a:pt x="0" y="532"/>
                    <a:pt x="272" y="967"/>
                  </a:cubicBezTo>
                  <a:cubicBezTo>
                    <a:pt x="389" y="1175"/>
                    <a:pt x="589" y="1271"/>
                    <a:pt x="792" y="1271"/>
                  </a:cubicBezTo>
                  <a:cubicBezTo>
                    <a:pt x="1064" y="1271"/>
                    <a:pt x="1340" y="1098"/>
                    <a:pt x="1427" y="784"/>
                  </a:cubicBezTo>
                  <a:cubicBezTo>
                    <a:pt x="1518" y="450"/>
                    <a:pt x="1305" y="116"/>
                    <a:pt x="971" y="24"/>
                  </a:cubicBezTo>
                  <a:cubicBezTo>
                    <a:pt x="913" y="8"/>
                    <a:pt x="855" y="1"/>
                    <a:pt x="800" y="1"/>
                  </a:cubicBezTo>
                  <a:close/>
                </a:path>
              </a:pathLst>
            </a:custGeom>
            <a:solidFill>
              <a:srgbClr val="F443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14"/>
            <p:cNvSpPr/>
            <p:nvPr/>
          </p:nvSpPr>
          <p:spPr>
            <a:xfrm>
              <a:off x="5938117" y="414320"/>
              <a:ext cx="56501" cy="182984"/>
            </a:xfrm>
            <a:custGeom>
              <a:avLst/>
              <a:gdLst/>
              <a:ahLst/>
              <a:cxnLst/>
              <a:rect l="l" t="t" r="r" b="b"/>
              <a:pathLst>
                <a:path w="2037" h="6597" extrusionOk="0">
                  <a:moveTo>
                    <a:pt x="2037" y="0"/>
                  </a:moveTo>
                  <a:lnTo>
                    <a:pt x="0" y="6444"/>
                  </a:lnTo>
                  <a:lnTo>
                    <a:pt x="517" y="6596"/>
                  </a:lnTo>
                  <a:lnTo>
                    <a:pt x="2037" y="0"/>
                  </a:lnTo>
                  <a:close/>
                </a:path>
              </a:pathLst>
            </a:custGeom>
            <a:solidFill>
              <a:srgbClr val="F443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14"/>
            <p:cNvSpPr/>
            <p:nvPr/>
          </p:nvSpPr>
          <p:spPr>
            <a:xfrm>
              <a:off x="5826834" y="588844"/>
              <a:ext cx="122267" cy="75058"/>
            </a:xfrm>
            <a:custGeom>
              <a:avLst/>
              <a:gdLst/>
              <a:ahLst/>
              <a:cxnLst/>
              <a:rect l="l" t="t" r="r" b="b"/>
              <a:pathLst>
                <a:path w="4408" h="2706" extrusionOk="0">
                  <a:moveTo>
                    <a:pt x="4134" y="0"/>
                  </a:moveTo>
                  <a:lnTo>
                    <a:pt x="0" y="2705"/>
                  </a:lnTo>
                  <a:lnTo>
                    <a:pt x="4408" y="456"/>
                  </a:lnTo>
                  <a:lnTo>
                    <a:pt x="4134" y="0"/>
                  </a:lnTo>
                  <a:close/>
                </a:path>
              </a:pathLst>
            </a:custGeom>
            <a:solidFill>
              <a:srgbClr val="F443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14"/>
            <p:cNvSpPr/>
            <p:nvPr/>
          </p:nvSpPr>
          <p:spPr>
            <a:xfrm>
              <a:off x="5772024" y="744812"/>
              <a:ext cx="18584" cy="18584"/>
            </a:xfrm>
            <a:custGeom>
              <a:avLst/>
              <a:gdLst/>
              <a:ahLst/>
              <a:cxnLst/>
              <a:rect l="l" t="t" r="r" b="b"/>
              <a:pathLst>
                <a:path w="670" h="670" fill="none" extrusionOk="0">
                  <a:moveTo>
                    <a:pt x="0" y="669"/>
                  </a:moveTo>
                  <a:lnTo>
                    <a:pt x="669" y="0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14"/>
            <p:cNvSpPr/>
            <p:nvPr/>
          </p:nvSpPr>
          <p:spPr>
            <a:xfrm>
              <a:off x="6092393" y="425276"/>
              <a:ext cx="18584" cy="18584"/>
            </a:xfrm>
            <a:custGeom>
              <a:avLst/>
              <a:gdLst/>
              <a:ahLst/>
              <a:cxnLst/>
              <a:rect l="l" t="t" r="r" b="b"/>
              <a:pathLst>
                <a:path w="670" h="670" fill="none" extrusionOk="0">
                  <a:moveTo>
                    <a:pt x="1" y="669"/>
                  </a:moveTo>
                  <a:lnTo>
                    <a:pt x="670" y="0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14"/>
            <p:cNvSpPr/>
            <p:nvPr/>
          </p:nvSpPr>
          <p:spPr>
            <a:xfrm>
              <a:off x="5710475" y="648701"/>
              <a:ext cx="25324" cy="6768"/>
            </a:xfrm>
            <a:custGeom>
              <a:avLst/>
              <a:gdLst/>
              <a:ahLst/>
              <a:cxnLst/>
              <a:rect l="l" t="t" r="r" b="b"/>
              <a:pathLst>
                <a:path w="913" h="244" fill="none" extrusionOk="0">
                  <a:moveTo>
                    <a:pt x="1" y="243"/>
                  </a:moveTo>
                  <a:lnTo>
                    <a:pt x="912" y="0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14"/>
            <p:cNvSpPr/>
            <p:nvPr/>
          </p:nvSpPr>
          <p:spPr>
            <a:xfrm>
              <a:off x="6148034" y="532343"/>
              <a:ext cx="25324" cy="6768"/>
            </a:xfrm>
            <a:custGeom>
              <a:avLst/>
              <a:gdLst/>
              <a:ahLst/>
              <a:cxnLst/>
              <a:rect l="l" t="t" r="r" b="b"/>
              <a:pathLst>
                <a:path w="913" h="244" fill="none" extrusionOk="0">
                  <a:moveTo>
                    <a:pt x="1" y="244"/>
                  </a:moveTo>
                  <a:lnTo>
                    <a:pt x="913" y="1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14"/>
            <p:cNvSpPr/>
            <p:nvPr/>
          </p:nvSpPr>
          <p:spPr>
            <a:xfrm>
              <a:off x="5710475" y="531511"/>
              <a:ext cx="25324" cy="6768"/>
            </a:xfrm>
            <a:custGeom>
              <a:avLst/>
              <a:gdLst/>
              <a:ahLst/>
              <a:cxnLst/>
              <a:rect l="l" t="t" r="r" b="b"/>
              <a:pathLst>
                <a:path w="913" h="244" fill="none" extrusionOk="0">
                  <a:moveTo>
                    <a:pt x="1" y="0"/>
                  </a:moveTo>
                  <a:lnTo>
                    <a:pt x="912" y="243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14"/>
            <p:cNvSpPr/>
            <p:nvPr/>
          </p:nvSpPr>
          <p:spPr>
            <a:xfrm>
              <a:off x="6147202" y="649534"/>
              <a:ext cx="25324" cy="6768"/>
            </a:xfrm>
            <a:custGeom>
              <a:avLst/>
              <a:gdLst/>
              <a:ahLst/>
              <a:cxnLst/>
              <a:rect l="l" t="t" r="r" b="b"/>
              <a:pathLst>
                <a:path w="913" h="244" fill="none" extrusionOk="0">
                  <a:moveTo>
                    <a:pt x="1" y="1"/>
                  </a:moveTo>
                  <a:lnTo>
                    <a:pt x="912" y="244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14"/>
            <p:cNvSpPr/>
            <p:nvPr/>
          </p:nvSpPr>
          <p:spPr>
            <a:xfrm>
              <a:off x="5772857" y="424444"/>
              <a:ext cx="18584" cy="18556"/>
            </a:xfrm>
            <a:custGeom>
              <a:avLst/>
              <a:gdLst/>
              <a:ahLst/>
              <a:cxnLst/>
              <a:rect l="l" t="t" r="r" b="b"/>
              <a:pathLst>
                <a:path w="670" h="669" fill="none" extrusionOk="0">
                  <a:moveTo>
                    <a:pt x="1" y="0"/>
                  </a:moveTo>
                  <a:lnTo>
                    <a:pt x="670" y="669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14"/>
            <p:cNvSpPr/>
            <p:nvPr/>
          </p:nvSpPr>
          <p:spPr>
            <a:xfrm>
              <a:off x="6092393" y="744812"/>
              <a:ext cx="17752" cy="19416"/>
            </a:xfrm>
            <a:custGeom>
              <a:avLst/>
              <a:gdLst/>
              <a:ahLst/>
              <a:cxnLst/>
              <a:rect l="l" t="t" r="r" b="b"/>
              <a:pathLst>
                <a:path w="640" h="700" fill="none" extrusionOk="0">
                  <a:moveTo>
                    <a:pt x="1" y="0"/>
                  </a:moveTo>
                  <a:lnTo>
                    <a:pt x="639" y="699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14"/>
            <p:cNvSpPr/>
            <p:nvPr/>
          </p:nvSpPr>
          <p:spPr>
            <a:xfrm>
              <a:off x="5879951" y="362894"/>
              <a:ext cx="6768" cy="25297"/>
            </a:xfrm>
            <a:custGeom>
              <a:avLst/>
              <a:gdLst/>
              <a:ahLst/>
              <a:cxnLst/>
              <a:rect l="l" t="t" r="r" b="b"/>
              <a:pathLst>
                <a:path w="244" h="912" fill="none" extrusionOk="0">
                  <a:moveTo>
                    <a:pt x="0" y="0"/>
                  </a:moveTo>
                  <a:lnTo>
                    <a:pt x="243" y="912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14"/>
            <p:cNvSpPr/>
            <p:nvPr/>
          </p:nvSpPr>
          <p:spPr>
            <a:xfrm>
              <a:off x="5996282" y="800453"/>
              <a:ext cx="6768" cy="25324"/>
            </a:xfrm>
            <a:custGeom>
              <a:avLst/>
              <a:gdLst/>
              <a:ahLst/>
              <a:cxnLst/>
              <a:rect l="l" t="t" r="r" b="b"/>
              <a:pathLst>
                <a:path w="244" h="913" fill="none" extrusionOk="0">
                  <a:moveTo>
                    <a:pt x="1" y="0"/>
                  </a:moveTo>
                  <a:lnTo>
                    <a:pt x="244" y="912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14"/>
            <p:cNvSpPr/>
            <p:nvPr/>
          </p:nvSpPr>
          <p:spPr>
            <a:xfrm>
              <a:off x="5997142" y="362894"/>
              <a:ext cx="6768" cy="25297"/>
            </a:xfrm>
            <a:custGeom>
              <a:avLst/>
              <a:gdLst/>
              <a:ahLst/>
              <a:cxnLst/>
              <a:rect l="l" t="t" r="r" b="b"/>
              <a:pathLst>
                <a:path w="244" h="912" fill="none" extrusionOk="0">
                  <a:moveTo>
                    <a:pt x="243" y="0"/>
                  </a:moveTo>
                  <a:lnTo>
                    <a:pt x="0" y="912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14"/>
            <p:cNvSpPr/>
            <p:nvPr/>
          </p:nvSpPr>
          <p:spPr>
            <a:xfrm>
              <a:off x="5879091" y="800453"/>
              <a:ext cx="6768" cy="24464"/>
            </a:xfrm>
            <a:custGeom>
              <a:avLst/>
              <a:gdLst/>
              <a:ahLst/>
              <a:cxnLst/>
              <a:rect l="l" t="t" r="r" b="b"/>
              <a:pathLst>
                <a:path w="244" h="882" fill="none" extrusionOk="0">
                  <a:moveTo>
                    <a:pt x="244" y="0"/>
                  </a:moveTo>
                  <a:lnTo>
                    <a:pt x="1" y="882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9" name="Google Shape;619;p14"/>
          <p:cNvGrpSpPr/>
          <p:nvPr/>
        </p:nvGrpSpPr>
        <p:grpSpPr>
          <a:xfrm>
            <a:off x="217975" y="4222200"/>
            <a:ext cx="527400" cy="735075"/>
            <a:chOff x="3553100" y="1256250"/>
            <a:chExt cx="527400" cy="735075"/>
          </a:xfrm>
        </p:grpSpPr>
        <p:sp>
          <p:nvSpPr>
            <p:cNvPr id="620" name="Google Shape;620;p14"/>
            <p:cNvSpPr/>
            <p:nvPr/>
          </p:nvSpPr>
          <p:spPr>
            <a:xfrm>
              <a:off x="3885925" y="1874350"/>
              <a:ext cx="148225" cy="116975"/>
            </a:xfrm>
            <a:custGeom>
              <a:avLst/>
              <a:gdLst/>
              <a:ahLst/>
              <a:cxnLst/>
              <a:rect l="l" t="t" r="r" b="b"/>
              <a:pathLst>
                <a:path w="5929" h="4679" extrusionOk="0">
                  <a:moveTo>
                    <a:pt x="5107" y="0"/>
                  </a:moveTo>
                  <a:lnTo>
                    <a:pt x="1" y="1489"/>
                  </a:lnTo>
                  <a:lnTo>
                    <a:pt x="487" y="3192"/>
                  </a:lnTo>
                  <a:cubicBezTo>
                    <a:pt x="761" y="4088"/>
                    <a:pt x="1566" y="4679"/>
                    <a:pt x="2450" y="4679"/>
                  </a:cubicBezTo>
                  <a:cubicBezTo>
                    <a:pt x="2644" y="4679"/>
                    <a:pt x="2843" y="4650"/>
                    <a:pt x="3040" y="4590"/>
                  </a:cubicBezTo>
                  <a:lnTo>
                    <a:pt x="4226" y="4255"/>
                  </a:lnTo>
                  <a:cubicBezTo>
                    <a:pt x="5290" y="3921"/>
                    <a:pt x="5928" y="2796"/>
                    <a:pt x="5624" y="1702"/>
                  </a:cubicBezTo>
                  <a:lnTo>
                    <a:pt x="510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14"/>
            <p:cNvSpPr/>
            <p:nvPr/>
          </p:nvSpPr>
          <p:spPr>
            <a:xfrm>
              <a:off x="3841850" y="1837100"/>
              <a:ext cx="210525" cy="132525"/>
            </a:xfrm>
            <a:custGeom>
              <a:avLst/>
              <a:gdLst/>
              <a:ahLst/>
              <a:cxnLst/>
              <a:rect l="l" t="t" r="r" b="b"/>
              <a:pathLst>
                <a:path w="8421" h="5301" extrusionOk="0">
                  <a:moveTo>
                    <a:pt x="7661" y="1"/>
                  </a:moveTo>
                  <a:lnTo>
                    <a:pt x="1" y="2189"/>
                  </a:lnTo>
                  <a:lnTo>
                    <a:pt x="366" y="3496"/>
                  </a:lnTo>
                  <a:cubicBezTo>
                    <a:pt x="692" y="4574"/>
                    <a:pt x="1679" y="5300"/>
                    <a:pt x="2765" y="5300"/>
                  </a:cubicBezTo>
                  <a:cubicBezTo>
                    <a:pt x="2996" y="5300"/>
                    <a:pt x="3232" y="5268"/>
                    <a:pt x="3466" y="5198"/>
                  </a:cubicBezTo>
                  <a:lnTo>
                    <a:pt x="6323" y="4378"/>
                  </a:lnTo>
                  <a:cubicBezTo>
                    <a:pt x="7661" y="4013"/>
                    <a:pt x="8421" y="2615"/>
                    <a:pt x="8025" y="1277"/>
                  </a:cubicBezTo>
                  <a:lnTo>
                    <a:pt x="76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14"/>
            <p:cNvSpPr/>
            <p:nvPr/>
          </p:nvSpPr>
          <p:spPr>
            <a:xfrm>
              <a:off x="3553100" y="1256250"/>
              <a:ext cx="527400" cy="606725"/>
            </a:xfrm>
            <a:custGeom>
              <a:avLst/>
              <a:gdLst/>
              <a:ahLst/>
              <a:cxnLst/>
              <a:rect l="l" t="t" r="r" b="b"/>
              <a:pathLst>
                <a:path w="21096" h="24269" extrusionOk="0">
                  <a:moveTo>
                    <a:pt x="11165" y="0"/>
                  </a:moveTo>
                  <a:cubicBezTo>
                    <a:pt x="9187" y="0"/>
                    <a:pt x="7173" y="611"/>
                    <a:pt x="5411" y="1927"/>
                  </a:cubicBezTo>
                  <a:cubicBezTo>
                    <a:pt x="1" y="5970"/>
                    <a:pt x="305" y="14177"/>
                    <a:pt x="5989" y="17824"/>
                  </a:cubicBezTo>
                  <a:cubicBezTo>
                    <a:pt x="8207" y="19222"/>
                    <a:pt x="9849" y="21411"/>
                    <a:pt x="10578" y="23964"/>
                  </a:cubicBezTo>
                  <a:lnTo>
                    <a:pt x="10669" y="24268"/>
                  </a:lnTo>
                  <a:lnTo>
                    <a:pt x="19332" y="21776"/>
                  </a:lnTo>
                  <a:lnTo>
                    <a:pt x="19241" y="21472"/>
                  </a:lnTo>
                  <a:cubicBezTo>
                    <a:pt x="18542" y="18888"/>
                    <a:pt x="18785" y="16122"/>
                    <a:pt x="19940" y="13721"/>
                  </a:cubicBezTo>
                  <a:cubicBezTo>
                    <a:pt x="20913" y="11624"/>
                    <a:pt x="21095" y="9222"/>
                    <a:pt x="20457" y="7003"/>
                  </a:cubicBezTo>
                  <a:cubicBezTo>
                    <a:pt x="19207" y="2617"/>
                    <a:pt x="15261" y="0"/>
                    <a:pt x="111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14"/>
            <p:cNvSpPr/>
            <p:nvPr/>
          </p:nvSpPr>
          <p:spPr>
            <a:xfrm>
              <a:off x="3819825" y="1800625"/>
              <a:ext cx="229500" cy="121125"/>
            </a:xfrm>
            <a:custGeom>
              <a:avLst/>
              <a:gdLst/>
              <a:ahLst/>
              <a:cxnLst/>
              <a:rect l="l" t="t" r="r" b="b"/>
              <a:pathLst>
                <a:path w="9180" h="4845" extrusionOk="0">
                  <a:moveTo>
                    <a:pt x="8633" y="1"/>
                  </a:moveTo>
                  <a:lnTo>
                    <a:pt x="0" y="2493"/>
                  </a:lnTo>
                  <a:lnTo>
                    <a:pt x="122" y="2979"/>
                  </a:lnTo>
                  <a:cubicBezTo>
                    <a:pt x="448" y="4109"/>
                    <a:pt x="1479" y="4844"/>
                    <a:pt x="2598" y="4844"/>
                  </a:cubicBezTo>
                  <a:cubicBezTo>
                    <a:pt x="2834" y="4844"/>
                    <a:pt x="3075" y="4811"/>
                    <a:pt x="3314" y="4742"/>
                  </a:cubicBezTo>
                  <a:lnTo>
                    <a:pt x="7022" y="3679"/>
                  </a:lnTo>
                  <a:cubicBezTo>
                    <a:pt x="8390" y="3283"/>
                    <a:pt x="9180" y="1855"/>
                    <a:pt x="8785" y="487"/>
                  </a:cubicBezTo>
                  <a:lnTo>
                    <a:pt x="863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14"/>
            <p:cNvSpPr/>
            <p:nvPr/>
          </p:nvSpPr>
          <p:spPr>
            <a:xfrm>
              <a:off x="3866925" y="1617500"/>
              <a:ext cx="61600" cy="214300"/>
            </a:xfrm>
            <a:custGeom>
              <a:avLst/>
              <a:gdLst/>
              <a:ahLst/>
              <a:cxnLst/>
              <a:rect l="l" t="t" r="r" b="b"/>
              <a:pathLst>
                <a:path w="2464" h="8572" fill="none" extrusionOk="0">
                  <a:moveTo>
                    <a:pt x="2463" y="8572"/>
                  </a:moveTo>
                  <a:lnTo>
                    <a:pt x="1" y="0"/>
                  </a:lnTo>
                </a:path>
              </a:pathLst>
            </a:custGeom>
            <a:noFill/>
            <a:ln w="28875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14"/>
            <p:cNvSpPr/>
            <p:nvPr/>
          </p:nvSpPr>
          <p:spPr>
            <a:xfrm>
              <a:off x="3745350" y="1500475"/>
              <a:ext cx="191525" cy="123125"/>
            </a:xfrm>
            <a:custGeom>
              <a:avLst/>
              <a:gdLst/>
              <a:ahLst/>
              <a:cxnLst/>
              <a:rect l="l" t="t" r="r" b="b"/>
              <a:pathLst>
                <a:path w="7661" h="4925" fill="none" extrusionOk="0">
                  <a:moveTo>
                    <a:pt x="7660" y="0"/>
                  </a:moveTo>
                  <a:lnTo>
                    <a:pt x="4925" y="4925"/>
                  </a:lnTo>
                  <a:lnTo>
                    <a:pt x="1" y="2189"/>
                  </a:lnTo>
                </a:path>
              </a:pathLst>
            </a:custGeom>
            <a:noFill/>
            <a:ln w="288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6" name="Google Shape;626;p14"/>
          <p:cNvGrpSpPr/>
          <p:nvPr/>
        </p:nvGrpSpPr>
        <p:grpSpPr>
          <a:xfrm rot="-4077424">
            <a:off x="8411375" y="4350774"/>
            <a:ext cx="935000" cy="861690"/>
            <a:chOff x="6708722" y="1052986"/>
            <a:chExt cx="935003" cy="861693"/>
          </a:xfrm>
        </p:grpSpPr>
        <p:sp>
          <p:nvSpPr>
            <p:cNvPr id="627" name="Google Shape;627;p14"/>
            <p:cNvSpPr/>
            <p:nvPr/>
          </p:nvSpPr>
          <p:spPr>
            <a:xfrm>
              <a:off x="6994529" y="1096756"/>
              <a:ext cx="598631" cy="524599"/>
            </a:xfrm>
            <a:custGeom>
              <a:avLst/>
              <a:gdLst/>
              <a:ahLst/>
              <a:cxnLst/>
              <a:rect l="l" t="t" r="r" b="b"/>
              <a:pathLst>
                <a:path w="21582" h="18913" extrusionOk="0">
                  <a:moveTo>
                    <a:pt x="10806" y="1"/>
                  </a:moveTo>
                  <a:cubicBezTo>
                    <a:pt x="7529" y="1"/>
                    <a:pt x="4342" y="1699"/>
                    <a:pt x="2584" y="4745"/>
                  </a:cubicBezTo>
                  <a:cubicBezTo>
                    <a:pt x="0" y="9274"/>
                    <a:pt x="1550" y="15049"/>
                    <a:pt x="6079" y="17663"/>
                  </a:cubicBezTo>
                  <a:cubicBezTo>
                    <a:pt x="7562" y="18509"/>
                    <a:pt x="9179" y="18912"/>
                    <a:pt x="10775" y="18912"/>
                  </a:cubicBezTo>
                  <a:cubicBezTo>
                    <a:pt x="14052" y="18912"/>
                    <a:pt x="17240" y="17214"/>
                    <a:pt x="18997" y="14168"/>
                  </a:cubicBezTo>
                  <a:cubicBezTo>
                    <a:pt x="21581" y="9639"/>
                    <a:pt x="20031" y="3864"/>
                    <a:pt x="15502" y="1250"/>
                  </a:cubicBezTo>
                  <a:cubicBezTo>
                    <a:pt x="14019" y="404"/>
                    <a:pt x="12402" y="1"/>
                    <a:pt x="108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14"/>
            <p:cNvSpPr/>
            <p:nvPr/>
          </p:nvSpPr>
          <p:spPr>
            <a:xfrm>
              <a:off x="6960800" y="1524274"/>
              <a:ext cx="155996" cy="153472"/>
            </a:xfrm>
            <a:custGeom>
              <a:avLst/>
              <a:gdLst/>
              <a:ahLst/>
              <a:cxnLst/>
              <a:rect l="l" t="t" r="r" b="b"/>
              <a:pathLst>
                <a:path w="5624" h="5533" extrusionOk="0">
                  <a:moveTo>
                    <a:pt x="3465" y="1"/>
                  </a:moveTo>
                  <a:lnTo>
                    <a:pt x="0" y="3284"/>
                  </a:lnTo>
                  <a:lnTo>
                    <a:pt x="2128" y="5533"/>
                  </a:lnTo>
                  <a:lnTo>
                    <a:pt x="5624" y="2250"/>
                  </a:lnTo>
                  <a:lnTo>
                    <a:pt x="346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14"/>
            <p:cNvSpPr/>
            <p:nvPr/>
          </p:nvSpPr>
          <p:spPr>
            <a:xfrm>
              <a:off x="6943936" y="1052986"/>
              <a:ext cx="699789" cy="611778"/>
            </a:xfrm>
            <a:custGeom>
              <a:avLst/>
              <a:gdLst/>
              <a:ahLst/>
              <a:cxnLst/>
              <a:rect l="l" t="t" r="r" b="b"/>
              <a:pathLst>
                <a:path w="25229" h="22056" extrusionOk="0">
                  <a:moveTo>
                    <a:pt x="12596" y="1578"/>
                  </a:moveTo>
                  <a:cubicBezTo>
                    <a:pt x="12683" y="1578"/>
                    <a:pt x="12770" y="1579"/>
                    <a:pt x="12858" y="1581"/>
                  </a:cubicBezTo>
                  <a:cubicBezTo>
                    <a:pt x="21277" y="1825"/>
                    <a:pt x="25229" y="12098"/>
                    <a:pt x="19119" y="17904"/>
                  </a:cubicBezTo>
                  <a:cubicBezTo>
                    <a:pt x="17286" y="19634"/>
                    <a:pt x="14943" y="20495"/>
                    <a:pt x="12606" y="20495"/>
                  </a:cubicBezTo>
                  <a:cubicBezTo>
                    <a:pt x="10100" y="20495"/>
                    <a:pt x="7601" y="19505"/>
                    <a:pt x="5745" y="17539"/>
                  </a:cubicBezTo>
                  <a:cubicBezTo>
                    <a:pt x="0" y="11493"/>
                    <a:pt x="4345" y="1578"/>
                    <a:pt x="12596" y="1578"/>
                  </a:cubicBezTo>
                  <a:close/>
                  <a:moveTo>
                    <a:pt x="12684" y="1"/>
                  </a:moveTo>
                  <a:cubicBezTo>
                    <a:pt x="7121" y="1"/>
                    <a:pt x="1763" y="4231"/>
                    <a:pt x="1581" y="10761"/>
                  </a:cubicBezTo>
                  <a:cubicBezTo>
                    <a:pt x="1459" y="15199"/>
                    <a:pt x="4043" y="19302"/>
                    <a:pt x="8116" y="21095"/>
                  </a:cubicBezTo>
                  <a:cubicBezTo>
                    <a:pt x="9559" y="21741"/>
                    <a:pt x="11089" y="22056"/>
                    <a:pt x="12607" y="22056"/>
                  </a:cubicBezTo>
                  <a:cubicBezTo>
                    <a:pt x="15375" y="22056"/>
                    <a:pt x="18102" y="21011"/>
                    <a:pt x="20183" y="19028"/>
                  </a:cubicBezTo>
                  <a:cubicBezTo>
                    <a:pt x="24591" y="14834"/>
                    <a:pt x="24773" y="7873"/>
                    <a:pt x="20609" y="3466"/>
                  </a:cubicBezTo>
                  <a:cubicBezTo>
                    <a:pt x="18339" y="1074"/>
                    <a:pt x="15485" y="1"/>
                    <a:pt x="126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14"/>
            <p:cNvSpPr/>
            <p:nvPr/>
          </p:nvSpPr>
          <p:spPr>
            <a:xfrm>
              <a:off x="7440520" y="1212338"/>
              <a:ext cx="89398" cy="301867"/>
            </a:xfrm>
            <a:custGeom>
              <a:avLst/>
              <a:gdLst/>
              <a:ahLst/>
              <a:cxnLst/>
              <a:rect l="l" t="t" r="r" b="b"/>
              <a:pathLst>
                <a:path w="3223" h="10883" fill="none" extrusionOk="0">
                  <a:moveTo>
                    <a:pt x="304" y="1"/>
                  </a:moveTo>
                  <a:cubicBezTo>
                    <a:pt x="3222" y="3071"/>
                    <a:pt x="3101" y="7964"/>
                    <a:pt x="1" y="10882"/>
                  </a:cubicBezTo>
                </a:path>
              </a:pathLst>
            </a:custGeom>
            <a:noFill/>
            <a:ln w="463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14"/>
            <p:cNvSpPr/>
            <p:nvPr/>
          </p:nvSpPr>
          <p:spPr>
            <a:xfrm>
              <a:off x="6708722" y="1583604"/>
              <a:ext cx="347384" cy="331075"/>
            </a:xfrm>
            <a:custGeom>
              <a:avLst/>
              <a:gdLst/>
              <a:ahLst/>
              <a:cxnLst/>
              <a:rect l="l" t="t" r="r" b="b"/>
              <a:pathLst>
                <a:path w="12524" h="11936" extrusionOk="0">
                  <a:moveTo>
                    <a:pt x="9844" y="1"/>
                  </a:moveTo>
                  <a:cubicBezTo>
                    <a:pt x="9572" y="1"/>
                    <a:pt x="9297" y="100"/>
                    <a:pt x="9088" y="294"/>
                  </a:cubicBezTo>
                  <a:lnTo>
                    <a:pt x="456" y="8500"/>
                  </a:lnTo>
                  <a:cubicBezTo>
                    <a:pt x="30" y="8896"/>
                    <a:pt x="0" y="9595"/>
                    <a:pt x="426" y="10020"/>
                  </a:cubicBezTo>
                  <a:lnTo>
                    <a:pt x="1915" y="11601"/>
                  </a:lnTo>
                  <a:cubicBezTo>
                    <a:pt x="2135" y="11821"/>
                    <a:pt x="2421" y="11936"/>
                    <a:pt x="2704" y="11936"/>
                  </a:cubicBezTo>
                  <a:cubicBezTo>
                    <a:pt x="2968" y="11936"/>
                    <a:pt x="3230" y="11836"/>
                    <a:pt x="3435" y="11631"/>
                  </a:cubicBezTo>
                  <a:lnTo>
                    <a:pt x="12098" y="3455"/>
                  </a:lnTo>
                  <a:cubicBezTo>
                    <a:pt x="12523" y="3029"/>
                    <a:pt x="12523" y="2360"/>
                    <a:pt x="12128" y="1905"/>
                  </a:cubicBezTo>
                  <a:lnTo>
                    <a:pt x="10608" y="324"/>
                  </a:lnTo>
                  <a:cubicBezTo>
                    <a:pt x="10407" y="107"/>
                    <a:pt x="10127" y="1"/>
                    <a:pt x="98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32" name="Google Shape;632;p14"/>
          <p:cNvSpPr txBox="1">
            <a:spLocks noGrp="1"/>
          </p:cNvSpPr>
          <p:nvPr>
            <p:ph type="title"/>
          </p:nvPr>
        </p:nvSpPr>
        <p:spPr>
          <a:xfrm>
            <a:off x="571500" y="394175"/>
            <a:ext cx="7522200" cy="51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MAIN_POINT_1">
    <p:spTree>
      <p:nvGrpSpPr>
        <p:cNvPr id="1" name="Shape 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7" name="Google Shape;867;p20"/>
          <p:cNvSpPr/>
          <p:nvPr/>
        </p:nvSpPr>
        <p:spPr>
          <a:xfrm>
            <a:off x="-65061" y="-81037"/>
            <a:ext cx="9357374" cy="5269376"/>
          </a:xfrm>
          <a:custGeom>
            <a:avLst/>
            <a:gdLst/>
            <a:ahLst/>
            <a:cxnLst/>
            <a:rect l="l" t="t" r="r" b="b"/>
            <a:pathLst>
              <a:path w="284960" h="189973" extrusionOk="0">
                <a:moveTo>
                  <a:pt x="0" y="0"/>
                </a:moveTo>
                <a:lnTo>
                  <a:pt x="0" y="189972"/>
                </a:lnTo>
                <a:lnTo>
                  <a:pt x="284960" y="189972"/>
                </a:lnTo>
                <a:lnTo>
                  <a:pt x="284960" y="0"/>
                </a:lnTo>
                <a:close/>
              </a:path>
            </a:pathLst>
          </a:custGeom>
          <a:solidFill>
            <a:srgbClr val="ACA9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8" name="Google Shape;868;p20"/>
          <p:cNvSpPr/>
          <p:nvPr/>
        </p:nvSpPr>
        <p:spPr>
          <a:xfrm>
            <a:off x="3944748" y="914451"/>
            <a:ext cx="5383512" cy="4309778"/>
          </a:xfrm>
          <a:custGeom>
            <a:avLst/>
            <a:gdLst/>
            <a:ahLst/>
            <a:cxnLst/>
            <a:rect l="l" t="t" r="r" b="b"/>
            <a:pathLst>
              <a:path w="179690" h="154417" extrusionOk="0">
                <a:moveTo>
                  <a:pt x="176173" y="1"/>
                </a:moveTo>
                <a:cubicBezTo>
                  <a:pt x="172534" y="1"/>
                  <a:pt x="168757" y="2481"/>
                  <a:pt x="166589" y="5630"/>
                </a:cubicBezTo>
                <a:cubicBezTo>
                  <a:pt x="163671" y="9825"/>
                  <a:pt x="162577" y="14992"/>
                  <a:pt x="160176" y="19521"/>
                </a:cubicBezTo>
                <a:cubicBezTo>
                  <a:pt x="156589" y="26238"/>
                  <a:pt x="150388" y="31101"/>
                  <a:pt x="145282" y="36725"/>
                </a:cubicBezTo>
                <a:cubicBezTo>
                  <a:pt x="140175" y="42348"/>
                  <a:pt x="135859" y="49795"/>
                  <a:pt x="137440" y="57242"/>
                </a:cubicBezTo>
                <a:cubicBezTo>
                  <a:pt x="138807" y="63807"/>
                  <a:pt x="144340" y="68549"/>
                  <a:pt x="149081" y="73291"/>
                </a:cubicBezTo>
                <a:cubicBezTo>
                  <a:pt x="153823" y="78063"/>
                  <a:pt x="158352" y="84355"/>
                  <a:pt x="156954" y="90920"/>
                </a:cubicBezTo>
                <a:cubicBezTo>
                  <a:pt x="155312" y="98823"/>
                  <a:pt x="146011" y="102592"/>
                  <a:pt x="137926" y="102896"/>
                </a:cubicBezTo>
                <a:cubicBezTo>
                  <a:pt x="137125" y="102929"/>
                  <a:pt x="136320" y="102942"/>
                  <a:pt x="135514" y="102942"/>
                </a:cubicBezTo>
                <a:cubicBezTo>
                  <a:pt x="132062" y="102942"/>
                  <a:pt x="128574" y="102696"/>
                  <a:pt x="125134" y="102696"/>
                </a:cubicBezTo>
                <a:cubicBezTo>
                  <a:pt x="121273" y="102696"/>
                  <a:pt x="117473" y="103007"/>
                  <a:pt x="113853" y="104324"/>
                </a:cubicBezTo>
                <a:cubicBezTo>
                  <a:pt x="99263" y="109613"/>
                  <a:pt x="93366" y="129006"/>
                  <a:pt x="78594" y="133778"/>
                </a:cubicBezTo>
                <a:cubicBezTo>
                  <a:pt x="76225" y="134541"/>
                  <a:pt x="73860" y="134867"/>
                  <a:pt x="71496" y="134867"/>
                </a:cubicBezTo>
                <a:cubicBezTo>
                  <a:pt x="58143" y="134867"/>
                  <a:pt x="44794" y="124490"/>
                  <a:pt x="30720" y="124051"/>
                </a:cubicBezTo>
                <a:cubicBezTo>
                  <a:pt x="30465" y="124043"/>
                  <a:pt x="30210" y="124040"/>
                  <a:pt x="29956" y="124040"/>
                </a:cubicBezTo>
                <a:cubicBezTo>
                  <a:pt x="14266" y="124040"/>
                  <a:pt x="0" y="138683"/>
                  <a:pt x="598" y="154416"/>
                </a:cubicBezTo>
                <a:lnTo>
                  <a:pt x="179690" y="154416"/>
                </a:lnTo>
                <a:lnTo>
                  <a:pt x="179690" y="888"/>
                </a:lnTo>
                <a:cubicBezTo>
                  <a:pt x="178576" y="274"/>
                  <a:pt x="177382" y="1"/>
                  <a:pt x="176173" y="1"/>
                </a:cubicBezTo>
                <a:close/>
              </a:path>
            </a:pathLst>
          </a:custGeom>
          <a:solidFill>
            <a:srgbClr val="9393E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9" name="Google Shape;869;p20"/>
          <p:cNvSpPr/>
          <p:nvPr/>
        </p:nvSpPr>
        <p:spPr>
          <a:xfrm>
            <a:off x="4222421" y="-23179"/>
            <a:ext cx="156856" cy="159380"/>
          </a:xfrm>
          <a:custGeom>
            <a:avLst/>
            <a:gdLst/>
            <a:ahLst/>
            <a:cxnLst/>
            <a:rect l="l" t="t" r="r" b="b"/>
            <a:pathLst>
              <a:path w="5655" h="5746" fill="none" extrusionOk="0">
                <a:moveTo>
                  <a:pt x="4134" y="578"/>
                </a:moveTo>
                <a:lnTo>
                  <a:pt x="4165" y="1702"/>
                </a:lnTo>
                <a:cubicBezTo>
                  <a:pt x="4165" y="1854"/>
                  <a:pt x="4256" y="2006"/>
                  <a:pt x="4378" y="2098"/>
                </a:cubicBezTo>
                <a:lnTo>
                  <a:pt x="5350" y="2675"/>
                </a:lnTo>
                <a:cubicBezTo>
                  <a:pt x="5654" y="2888"/>
                  <a:pt x="5624" y="3374"/>
                  <a:pt x="5259" y="3496"/>
                </a:cubicBezTo>
                <a:lnTo>
                  <a:pt x="4195" y="3861"/>
                </a:lnTo>
                <a:cubicBezTo>
                  <a:pt x="4074" y="3921"/>
                  <a:pt x="3952" y="4043"/>
                  <a:pt x="3922" y="4195"/>
                </a:cubicBezTo>
                <a:lnTo>
                  <a:pt x="3648" y="5289"/>
                </a:lnTo>
                <a:cubicBezTo>
                  <a:pt x="3557" y="5654"/>
                  <a:pt x="3101" y="5745"/>
                  <a:pt x="2858" y="5441"/>
                </a:cubicBezTo>
                <a:lnTo>
                  <a:pt x="2159" y="4590"/>
                </a:lnTo>
                <a:cubicBezTo>
                  <a:pt x="2067" y="4468"/>
                  <a:pt x="1916" y="4408"/>
                  <a:pt x="1764" y="4408"/>
                </a:cubicBezTo>
                <a:lnTo>
                  <a:pt x="639" y="4468"/>
                </a:lnTo>
                <a:cubicBezTo>
                  <a:pt x="244" y="4499"/>
                  <a:pt x="1" y="4104"/>
                  <a:pt x="213" y="3769"/>
                </a:cubicBezTo>
                <a:lnTo>
                  <a:pt x="852" y="2827"/>
                </a:lnTo>
                <a:cubicBezTo>
                  <a:pt x="943" y="2706"/>
                  <a:pt x="943" y="2554"/>
                  <a:pt x="882" y="2432"/>
                </a:cubicBezTo>
                <a:lnTo>
                  <a:pt x="457" y="1368"/>
                </a:lnTo>
                <a:cubicBezTo>
                  <a:pt x="335" y="1034"/>
                  <a:pt x="639" y="669"/>
                  <a:pt x="1004" y="760"/>
                </a:cubicBezTo>
                <a:lnTo>
                  <a:pt x="2098" y="1064"/>
                </a:lnTo>
                <a:cubicBezTo>
                  <a:pt x="2250" y="1095"/>
                  <a:pt x="2402" y="1064"/>
                  <a:pt x="2493" y="973"/>
                </a:cubicBezTo>
                <a:lnTo>
                  <a:pt x="3375" y="244"/>
                </a:lnTo>
                <a:cubicBezTo>
                  <a:pt x="3648" y="0"/>
                  <a:pt x="4104" y="183"/>
                  <a:pt x="4134" y="578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0" name="Google Shape;870;p20"/>
          <p:cNvSpPr/>
          <p:nvPr/>
        </p:nvSpPr>
        <p:spPr>
          <a:xfrm>
            <a:off x="-156277" y="2492975"/>
            <a:ext cx="276543" cy="263173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1" name="Google Shape;871;p20"/>
          <p:cNvSpPr/>
          <p:nvPr/>
        </p:nvSpPr>
        <p:spPr>
          <a:xfrm>
            <a:off x="714079" y="3537358"/>
            <a:ext cx="159380" cy="158520"/>
          </a:xfrm>
          <a:custGeom>
            <a:avLst/>
            <a:gdLst/>
            <a:ahLst/>
            <a:cxnLst/>
            <a:rect l="l" t="t" r="r" b="b"/>
            <a:pathLst>
              <a:path w="5746" h="5715" fill="none" extrusionOk="0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2" name="Google Shape;872;p20"/>
          <p:cNvSpPr/>
          <p:nvPr/>
        </p:nvSpPr>
        <p:spPr>
          <a:xfrm>
            <a:off x="681377" y="296575"/>
            <a:ext cx="224799" cy="213931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3" name="Google Shape;873;p20"/>
          <p:cNvSpPr/>
          <p:nvPr/>
        </p:nvSpPr>
        <p:spPr>
          <a:xfrm>
            <a:off x="7926191" y="3230396"/>
            <a:ext cx="159380" cy="158520"/>
          </a:xfrm>
          <a:custGeom>
            <a:avLst/>
            <a:gdLst/>
            <a:ahLst/>
            <a:cxnLst/>
            <a:rect l="l" t="t" r="r" b="b"/>
            <a:pathLst>
              <a:path w="5746" h="5715" fill="none" extrusionOk="0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4" name="Google Shape;874;p20"/>
          <p:cNvSpPr/>
          <p:nvPr/>
        </p:nvSpPr>
        <p:spPr>
          <a:xfrm>
            <a:off x="1547398" y="4961050"/>
            <a:ext cx="276543" cy="263173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5" name="Google Shape;875;p20"/>
          <p:cNvSpPr/>
          <p:nvPr/>
        </p:nvSpPr>
        <p:spPr>
          <a:xfrm>
            <a:off x="6841252" y="446025"/>
            <a:ext cx="224799" cy="213931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6" name="Google Shape;876;p20"/>
          <p:cNvSpPr/>
          <p:nvPr/>
        </p:nvSpPr>
        <p:spPr>
          <a:xfrm>
            <a:off x="8768257" y="1633483"/>
            <a:ext cx="276555" cy="275077"/>
          </a:xfrm>
          <a:custGeom>
            <a:avLst/>
            <a:gdLst/>
            <a:ahLst/>
            <a:cxnLst/>
            <a:rect l="l" t="t" r="r" b="b"/>
            <a:pathLst>
              <a:path w="5746" h="5715" fill="none" extrusionOk="0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7" name="Google Shape;877;p20"/>
          <p:cNvSpPr/>
          <p:nvPr/>
        </p:nvSpPr>
        <p:spPr>
          <a:xfrm>
            <a:off x="1435416" y="985258"/>
            <a:ext cx="159380" cy="158520"/>
          </a:xfrm>
          <a:custGeom>
            <a:avLst/>
            <a:gdLst/>
            <a:ahLst/>
            <a:cxnLst/>
            <a:rect l="l" t="t" r="r" b="b"/>
            <a:pathLst>
              <a:path w="5746" h="5715" fill="none" extrusionOk="0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8" name="Google Shape;878;p20"/>
          <p:cNvSpPr txBox="1">
            <a:spLocks noGrp="1"/>
          </p:cNvSpPr>
          <p:nvPr>
            <p:ph type="subTitle" idx="1"/>
          </p:nvPr>
        </p:nvSpPr>
        <p:spPr>
          <a:xfrm>
            <a:off x="2283900" y="2030900"/>
            <a:ext cx="4576200" cy="81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79" name="Google Shape;879;p20"/>
          <p:cNvSpPr txBox="1">
            <a:spLocks noGrp="1"/>
          </p:cNvSpPr>
          <p:nvPr>
            <p:ph type="subTitle" idx="2"/>
          </p:nvPr>
        </p:nvSpPr>
        <p:spPr>
          <a:xfrm>
            <a:off x="2955750" y="3004675"/>
            <a:ext cx="3232500" cy="29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880" name="Google Shape;880;p20"/>
          <p:cNvSpPr/>
          <p:nvPr/>
        </p:nvSpPr>
        <p:spPr>
          <a:xfrm>
            <a:off x="-450103" y="-537844"/>
            <a:ext cx="4491675" cy="5116875"/>
          </a:xfrm>
          <a:custGeom>
            <a:avLst/>
            <a:gdLst/>
            <a:ahLst/>
            <a:cxnLst/>
            <a:rect l="l" t="t" r="r" b="b"/>
            <a:pathLst>
              <a:path w="179667" h="204675" extrusionOk="0">
                <a:moveTo>
                  <a:pt x="13433" y="194239"/>
                </a:moveTo>
                <a:cubicBezTo>
                  <a:pt x="17289" y="191898"/>
                  <a:pt x="22108" y="185288"/>
                  <a:pt x="25000" y="181845"/>
                </a:cubicBezTo>
                <a:cubicBezTo>
                  <a:pt x="27892" y="178402"/>
                  <a:pt x="29063" y="176544"/>
                  <a:pt x="30784" y="173583"/>
                </a:cubicBezTo>
                <a:cubicBezTo>
                  <a:pt x="32506" y="170622"/>
                  <a:pt x="34090" y="167317"/>
                  <a:pt x="35329" y="164081"/>
                </a:cubicBezTo>
                <a:cubicBezTo>
                  <a:pt x="36568" y="160845"/>
                  <a:pt x="37669" y="157333"/>
                  <a:pt x="38220" y="154166"/>
                </a:cubicBezTo>
                <a:cubicBezTo>
                  <a:pt x="38771" y="150999"/>
                  <a:pt x="38909" y="148313"/>
                  <a:pt x="38634" y="145077"/>
                </a:cubicBezTo>
                <a:cubicBezTo>
                  <a:pt x="38359" y="141841"/>
                  <a:pt x="37670" y="138191"/>
                  <a:pt x="36568" y="134748"/>
                </a:cubicBezTo>
                <a:cubicBezTo>
                  <a:pt x="35466" y="131305"/>
                  <a:pt x="33400" y="127519"/>
                  <a:pt x="32023" y="124420"/>
                </a:cubicBezTo>
                <a:cubicBezTo>
                  <a:pt x="30646" y="121322"/>
                  <a:pt x="29544" y="119465"/>
                  <a:pt x="28305" y="116157"/>
                </a:cubicBezTo>
                <a:cubicBezTo>
                  <a:pt x="27066" y="112849"/>
                  <a:pt x="25276" y="108707"/>
                  <a:pt x="24587" y="104573"/>
                </a:cubicBezTo>
                <a:cubicBezTo>
                  <a:pt x="23899" y="100439"/>
                  <a:pt x="23210" y="95002"/>
                  <a:pt x="24174" y="91353"/>
                </a:cubicBezTo>
                <a:cubicBezTo>
                  <a:pt x="25138" y="87704"/>
                  <a:pt x="27273" y="84467"/>
                  <a:pt x="30371" y="82677"/>
                </a:cubicBezTo>
                <a:cubicBezTo>
                  <a:pt x="33470" y="80887"/>
                  <a:pt x="36637" y="80956"/>
                  <a:pt x="42765" y="80612"/>
                </a:cubicBezTo>
                <a:cubicBezTo>
                  <a:pt x="48893" y="80268"/>
                  <a:pt x="59566" y="82747"/>
                  <a:pt x="67140" y="80612"/>
                </a:cubicBezTo>
                <a:cubicBezTo>
                  <a:pt x="74714" y="78478"/>
                  <a:pt x="83252" y="74691"/>
                  <a:pt x="88209" y="67805"/>
                </a:cubicBezTo>
                <a:cubicBezTo>
                  <a:pt x="93167" y="60919"/>
                  <a:pt x="93236" y="45633"/>
                  <a:pt x="96885" y="39298"/>
                </a:cubicBezTo>
                <a:cubicBezTo>
                  <a:pt x="100535" y="32963"/>
                  <a:pt x="102325" y="31652"/>
                  <a:pt x="110106" y="29796"/>
                </a:cubicBezTo>
                <a:cubicBezTo>
                  <a:pt x="117887" y="27940"/>
                  <a:pt x="135651" y="28570"/>
                  <a:pt x="143569" y="28160"/>
                </a:cubicBezTo>
                <a:cubicBezTo>
                  <a:pt x="151487" y="27750"/>
                  <a:pt x="153829" y="28091"/>
                  <a:pt x="157616" y="27334"/>
                </a:cubicBezTo>
                <a:cubicBezTo>
                  <a:pt x="161403" y="26577"/>
                  <a:pt x="162987" y="25406"/>
                  <a:pt x="166292" y="23616"/>
                </a:cubicBezTo>
                <a:cubicBezTo>
                  <a:pt x="169597" y="21826"/>
                  <a:pt x="175518" y="19484"/>
                  <a:pt x="177446" y="16592"/>
                </a:cubicBezTo>
                <a:cubicBezTo>
                  <a:pt x="179374" y="13700"/>
                  <a:pt x="181095" y="8054"/>
                  <a:pt x="177859" y="6264"/>
                </a:cubicBezTo>
                <a:cubicBezTo>
                  <a:pt x="174623" y="4474"/>
                  <a:pt x="177997" y="6195"/>
                  <a:pt x="158029" y="5851"/>
                </a:cubicBezTo>
                <a:cubicBezTo>
                  <a:pt x="138061" y="5507"/>
                  <a:pt x="83046" y="4198"/>
                  <a:pt x="58051" y="4198"/>
                </a:cubicBezTo>
                <a:cubicBezTo>
                  <a:pt x="33057" y="4198"/>
                  <a:pt x="17633" y="-6268"/>
                  <a:pt x="8062" y="5851"/>
                </a:cubicBezTo>
                <a:cubicBezTo>
                  <a:pt x="-1509" y="17970"/>
                  <a:pt x="1658" y="45237"/>
                  <a:pt x="625" y="76910"/>
                </a:cubicBezTo>
                <a:cubicBezTo>
                  <a:pt x="-408" y="108584"/>
                  <a:pt x="-270" y="176337"/>
                  <a:pt x="1865" y="195892"/>
                </a:cubicBezTo>
                <a:cubicBezTo>
                  <a:pt x="4000" y="215447"/>
                  <a:pt x="9577" y="196580"/>
                  <a:pt x="13433" y="19423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881" name="Google Shape;881;p20"/>
          <p:cNvSpPr/>
          <p:nvPr/>
        </p:nvSpPr>
        <p:spPr>
          <a:xfrm>
            <a:off x="8189052" y="4910800"/>
            <a:ext cx="224799" cy="213931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2" name="Google Shape;882;p20"/>
          <p:cNvSpPr/>
          <p:nvPr/>
        </p:nvSpPr>
        <p:spPr>
          <a:xfrm>
            <a:off x="-276543" y="2137058"/>
            <a:ext cx="276555" cy="275077"/>
          </a:xfrm>
          <a:custGeom>
            <a:avLst/>
            <a:gdLst/>
            <a:ahLst/>
            <a:cxnLst/>
            <a:rect l="l" t="t" r="r" b="b"/>
            <a:pathLst>
              <a:path w="5746" h="5715" fill="none" extrusionOk="0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3" name="Google Shape;883;p20"/>
          <p:cNvSpPr/>
          <p:nvPr/>
        </p:nvSpPr>
        <p:spPr>
          <a:xfrm>
            <a:off x="281102" y="296575"/>
            <a:ext cx="224799" cy="213931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84" name="Google Shape;884;p20"/>
          <p:cNvGrpSpPr/>
          <p:nvPr/>
        </p:nvGrpSpPr>
        <p:grpSpPr>
          <a:xfrm rot="851508">
            <a:off x="71646" y="3945477"/>
            <a:ext cx="1099336" cy="1274069"/>
            <a:chOff x="374513" y="3152476"/>
            <a:chExt cx="1519294" cy="1760777"/>
          </a:xfrm>
        </p:grpSpPr>
        <p:sp>
          <p:nvSpPr>
            <p:cNvPr id="885" name="Google Shape;885;p20"/>
            <p:cNvSpPr/>
            <p:nvPr/>
          </p:nvSpPr>
          <p:spPr>
            <a:xfrm>
              <a:off x="661153" y="3251277"/>
              <a:ext cx="1018493" cy="1027730"/>
            </a:xfrm>
            <a:custGeom>
              <a:avLst/>
              <a:gdLst/>
              <a:ahLst/>
              <a:cxnLst/>
              <a:rect l="l" t="t" r="r" b="b"/>
              <a:pathLst>
                <a:path w="36719" h="37052" extrusionOk="0">
                  <a:moveTo>
                    <a:pt x="5135" y="1"/>
                  </a:moveTo>
                  <a:cubicBezTo>
                    <a:pt x="3952" y="1"/>
                    <a:pt x="2145" y="189"/>
                    <a:pt x="1" y="1033"/>
                  </a:cubicBezTo>
                  <a:cubicBezTo>
                    <a:pt x="90" y="1023"/>
                    <a:pt x="185" y="1019"/>
                    <a:pt x="284" y="1019"/>
                  </a:cubicBezTo>
                  <a:cubicBezTo>
                    <a:pt x="3959" y="1019"/>
                    <a:pt x="14163" y="7532"/>
                    <a:pt x="21947" y="16322"/>
                  </a:cubicBezTo>
                  <a:cubicBezTo>
                    <a:pt x="29941" y="25380"/>
                    <a:pt x="30001" y="31064"/>
                    <a:pt x="30001" y="31064"/>
                  </a:cubicBezTo>
                  <a:lnTo>
                    <a:pt x="34926" y="37052"/>
                  </a:lnTo>
                  <a:cubicBezTo>
                    <a:pt x="36719" y="33647"/>
                    <a:pt x="33315" y="27325"/>
                    <a:pt x="24105" y="15775"/>
                  </a:cubicBezTo>
                  <a:cubicBezTo>
                    <a:pt x="14925" y="4224"/>
                    <a:pt x="6627" y="121"/>
                    <a:pt x="6627" y="121"/>
                  </a:cubicBezTo>
                  <a:cubicBezTo>
                    <a:pt x="6627" y="121"/>
                    <a:pt x="6081" y="1"/>
                    <a:pt x="5135" y="1"/>
                  </a:cubicBezTo>
                  <a:close/>
                </a:path>
              </a:pathLst>
            </a:custGeom>
            <a:solidFill>
              <a:srgbClr val="D71E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20"/>
            <p:cNvSpPr/>
            <p:nvPr/>
          </p:nvSpPr>
          <p:spPr>
            <a:xfrm>
              <a:off x="531314" y="3248836"/>
              <a:ext cx="313683" cy="211526"/>
            </a:xfrm>
            <a:custGeom>
              <a:avLst/>
              <a:gdLst/>
              <a:ahLst/>
              <a:cxnLst/>
              <a:rect l="l" t="t" r="r" b="b"/>
              <a:pathLst>
                <a:path w="11309" h="7626" extrusionOk="0">
                  <a:moveTo>
                    <a:pt x="9014" y="0"/>
                  </a:moveTo>
                  <a:cubicBezTo>
                    <a:pt x="7675" y="0"/>
                    <a:pt x="5986" y="217"/>
                    <a:pt x="4621" y="1091"/>
                  </a:cubicBezTo>
                  <a:cubicBezTo>
                    <a:pt x="2311" y="2610"/>
                    <a:pt x="639" y="4951"/>
                    <a:pt x="1" y="7626"/>
                  </a:cubicBezTo>
                  <a:lnTo>
                    <a:pt x="7114" y="5164"/>
                  </a:lnTo>
                  <a:cubicBezTo>
                    <a:pt x="7114" y="5164"/>
                    <a:pt x="8147" y="239"/>
                    <a:pt x="11308" y="209"/>
                  </a:cubicBezTo>
                  <a:cubicBezTo>
                    <a:pt x="11308" y="209"/>
                    <a:pt x="10330" y="0"/>
                    <a:pt x="90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20"/>
            <p:cNvSpPr/>
            <p:nvPr/>
          </p:nvSpPr>
          <p:spPr>
            <a:xfrm>
              <a:off x="961300" y="3154335"/>
              <a:ext cx="932507" cy="1101068"/>
            </a:xfrm>
            <a:custGeom>
              <a:avLst/>
              <a:gdLst/>
              <a:ahLst/>
              <a:cxnLst/>
              <a:rect l="l" t="t" r="r" b="b"/>
              <a:pathLst>
                <a:path w="33619" h="39696" extrusionOk="0">
                  <a:moveTo>
                    <a:pt x="3789" y="0"/>
                  </a:moveTo>
                  <a:cubicBezTo>
                    <a:pt x="2507" y="0"/>
                    <a:pt x="1229" y="231"/>
                    <a:pt x="1" y="698"/>
                  </a:cubicBezTo>
                  <a:cubicBezTo>
                    <a:pt x="3132" y="2127"/>
                    <a:pt x="13344" y="8175"/>
                    <a:pt x="20487" y="17902"/>
                  </a:cubicBezTo>
                  <a:cubicBezTo>
                    <a:pt x="27630" y="27629"/>
                    <a:pt x="27205" y="33282"/>
                    <a:pt x="27205" y="33282"/>
                  </a:cubicBezTo>
                  <a:lnTo>
                    <a:pt x="31521" y="39696"/>
                  </a:lnTo>
                  <a:cubicBezTo>
                    <a:pt x="33618" y="36474"/>
                    <a:pt x="30761" y="29878"/>
                    <a:pt x="22676" y="17537"/>
                  </a:cubicBezTo>
                  <a:cubicBezTo>
                    <a:pt x="14591" y="5227"/>
                    <a:pt x="6688" y="394"/>
                    <a:pt x="6688" y="394"/>
                  </a:cubicBezTo>
                  <a:cubicBezTo>
                    <a:pt x="5732" y="132"/>
                    <a:pt x="4759" y="0"/>
                    <a:pt x="3789" y="0"/>
                  </a:cubicBezTo>
                  <a:close/>
                </a:path>
              </a:pathLst>
            </a:custGeom>
            <a:solidFill>
              <a:srgbClr val="D71E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20"/>
            <p:cNvSpPr/>
            <p:nvPr/>
          </p:nvSpPr>
          <p:spPr>
            <a:xfrm>
              <a:off x="843277" y="3152476"/>
              <a:ext cx="303531" cy="157826"/>
            </a:xfrm>
            <a:custGeom>
              <a:avLst/>
              <a:gdLst/>
              <a:ahLst/>
              <a:cxnLst/>
              <a:rect l="l" t="t" r="r" b="b"/>
              <a:pathLst>
                <a:path w="10943" h="5690" extrusionOk="0">
                  <a:moveTo>
                    <a:pt x="7691" y="1"/>
                  </a:moveTo>
                  <a:cubicBezTo>
                    <a:pt x="6572" y="1"/>
                    <a:pt x="5324" y="181"/>
                    <a:pt x="4225" y="765"/>
                  </a:cubicBezTo>
                  <a:cubicBezTo>
                    <a:pt x="122" y="2923"/>
                    <a:pt x="0" y="5689"/>
                    <a:pt x="0" y="5689"/>
                  </a:cubicBezTo>
                  <a:lnTo>
                    <a:pt x="6353" y="4990"/>
                  </a:lnTo>
                  <a:cubicBezTo>
                    <a:pt x="6353" y="4990"/>
                    <a:pt x="7732" y="450"/>
                    <a:pt x="10687" y="450"/>
                  </a:cubicBezTo>
                  <a:cubicBezTo>
                    <a:pt x="10771" y="450"/>
                    <a:pt x="10856" y="454"/>
                    <a:pt x="10943" y="461"/>
                  </a:cubicBezTo>
                  <a:cubicBezTo>
                    <a:pt x="10943" y="461"/>
                    <a:pt x="9481" y="1"/>
                    <a:pt x="769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20"/>
            <p:cNvSpPr/>
            <p:nvPr/>
          </p:nvSpPr>
          <p:spPr>
            <a:xfrm>
              <a:off x="728610" y="3276851"/>
              <a:ext cx="1164337" cy="1325076"/>
            </a:xfrm>
            <a:custGeom>
              <a:avLst/>
              <a:gdLst/>
              <a:ahLst/>
              <a:cxnLst/>
              <a:rect l="l" t="t" r="r" b="b"/>
              <a:pathLst>
                <a:path w="41977" h="47772" extrusionOk="0">
                  <a:moveTo>
                    <a:pt x="6566" y="1"/>
                  </a:moveTo>
                  <a:cubicBezTo>
                    <a:pt x="2557" y="1"/>
                    <a:pt x="1" y="1509"/>
                    <a:pt x="1" y="1509"/>
                  </a:cubicBezTo>
                  <a:lnTo>
                    <a:pt x="33679" y="47771"/>
                  </a:lnTo>
                  <a:cubicBezTo>
                    <a:pt x="33679" y="47771"/>
                    <a:pt x="41916" y="42391"/>
                    <a:pt x="41947" y="39078"/>
                  </a:cubicBezTo>
                  <a:cubicBezTo>
                    <a:pt x="41977" y="35735"/>
                    <a:pt x="33649" y="19959"/>
                    <a:pt x="21977" y="7679"/>
                  </a:cubicBezTo>
                  <a:cubicBezTo>
                    <a:pt x="16119" y="1532"/>
                    <a:pt x="10606" y="1"/>
                    <a:pt x="6566" y="1"/>
                  </a:cubicBezTo>
                  <a:close/>
                </a:path>
              </a:pathLst>
            </a:custGeom>
            <a:solidFill>
              <a:srgbClr val="D71E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20"/>
            <p:cNvSpPr/>
            <p:nvPr/>
          </p:nvSpPr>
          <p:spPr>
            <a:xfrm>
              <a:off x="374513" y="3309249"/>
              <a:ext cx="1412227" cy="1604004"/>
            </a:xfrm>
            <a:custGeom>
              <a:avLst/>
              <a:gdLst/>
              <a:ahLst/>
              <a:cxnLst/>
              <a:rect l="l" t="t" r="r" b="b"/>
              <a:pathLst>
                <a:path w="50914" h="57828" extrusionOk="0">
                  <a:moveTo>
                    <a:pt x="15544" y="1"/>
                  </a:moveTo>
                  <a:cubicBezTo>
                    <a:pt x="13890" y="1"/>
                    <a:pt x="12282" y="341"/>
                    <a:pt x="10760" y="1071"/>
                  </a:cubicBezTo>
                  <a:cubicBezTo>
                    <a:pt x="4377" y="4110"/>
                    <a:pt x="0" y="9460"/>
                    <a:pt x="2006" y="20129"/>
                  </a:cubicBezTo>
                  <a:cubicBezTo>
                    <a:pt x="3435" y="27910"/>
                    <a:pt x="11733" y="44324"/>
                    <a:pt x="16688" y="53655"/>
                  </a:cubicBezTo>
                  <a:cubicBezTo>
                    <a:pt x="18100" y="56311"/>
                    <a:pt x="20829" y="57827"/>
                    <a:pt x="23646" y="57827"/>
                  </a:cubicBezTo>
                  <a:cubicBezTo>
                    <a:pt x="24891" y="57827"/>
                    <a:pt x="26153" y="57531"/>
                    <a:pt x="27326" y="56907"/>
                  </a:cubicBezTo>
                  <a:lnTo>
                    <a:pt x="45594" y="47150"/>
                  </a:lnTo>
                  <a:cubicBezTo>
                    <a:pt x="49485" y="45083"/>
                    <a:pt x="50913" y="40220"/>
                    <a:pt x="48755" y="36390"/>
                  </a:cubicBezTo>
                  <a:cubicBezTo>
                    <a:pt x="45715" y="30919"/>
                    <a:pt x="41217" y="23047"/>
                    <a:pt x="36566" y="15539"/>
                  </a:cubicBezTo>
                  <a:cubicBezTo>
                    <a:pt x="31016" y="6618"/>
                    <a:pt x="22839" y="1"/>
                    <a:pt x="155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20"/>
            <p:cNvSpPr/>
            <p:nvPr/>
          </p:nvSpPr>
          <p:spPr>
            <a:xfrm>
              <a:off x="688141" y="3984906"/>
              <a:ext cx="992365" cy="856673"/>
            </a:xfrm>
            <a:custGeom>
              <a:avLst/>
              <a:gdLst/>
              <a:ahLst/>
              <a:cxnLst/>
              <a:rect l="l" t="t" r="r" b="b"/>
              <a:pathLst>
                <a:path w="35777" h="30885" extrusionOk="0">
                  <a:moveTo>
                    <a:pt x="23949" y="0"/>
                  </a:moveTo>
                  <a:cubicBezTo>
                    <a:pt x="22591" y="0"/>
                    <a:pt x="20896" y="655"/>
                    <a:pt x="18420" y="1849"/>
                  </a:cubicBezTo>
                  <a:cubicBezTo>
                    <a:pt x="12797" y="4554"/>
                    <a:pt x="1" y="11454"/>
                    <a:pt x="1338" y="15861"/>
                  </a:cubicBezTo>
                  <a:cubicBezTo>
                    <a:pt x="2415" y="19483"/>
                    <a:pt x="8002" y="30885"/>
                    <a:pt x="11714" y="30885"/>
                  </a:cubicBezTo>
                  <a:cubicBezTo>
                    <a:pt x="11771" y="30885"/>
                    <a:pt x="11828" y="30882"/>
                    <a:pt x="11885" y="30877"/>
                  </a:cubicBezTo>
                  <a:cubicBezTo>
                    <a:pt x="15594" y="30481"/>
                    <a:pt x="30153" y="21697"/>
                    <a:pt x="32646" y="20268"/>
                  </a:cubicBezTo>
                  <a:cubicBezTo>
                    <a:pt x="33314" y="19934"/>
                    <a:pt x="33861" y="19417"/>
                    <a:pt x="34287" y="18809"/>
                  </a:cubicBezTo>
                  <a:cubicBezTo>
                    <a:pt x="35776" y="16347"/>
                    <a:pt x="33770" y="12548"/>
                    <a:pt x="30335" y="6651"/>
                  </a:cubicBezTo>
                  <a:cubicBezTo>
                    <a:pt x="27666" y="2008"/>
                    <a:pt x="26326" y="0"/>
                    <a:pt x="2394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20"/>
            <p:cNvSpPr/>
            <p:nvPr/>
          </p:nvSpPr>
          <p:spPr>
            <a:xfrm>
              <a:off x="441943" y="3403057"/>
              <a:ext cx="927459" cy="824830"/>
            </a:xfrm>
            <a:custGeom>
              <a:avLst/>
              <a:gdLst/>
              <a:ahLst/>
              <a:cxnLst/>
              <a:rect l="l" t="t" r="r" b="b"/>
              <a:pathLst>
                <a:path w="33437" h="29737" extrusionOk="0">
                  <a:moveTo>
                    <a:pt x="17316" y="0"/>
                  </a:moveTo>
                  <a:cubicBezTo>
                    <a:pt x="13079" y="0"/>
                    <a:pt x="2751" y="4137"/>
                    <a:pt x="1338" y="8783"/>
                  </a:cubicBezTo>
                  <a:cubicBezTo>
                    <a:pt x="1" y="13099"/>
                    <a:pt x="3436" y="21823"/>
                    <a:pt x="6627" y="27476"/>
                  </a:cubicBezTo>
                  <a:cubicBezTo>
                    <a:pt x="7541" y="29104"/>
                    <a:pt x="8420" y="29737"/>
                    <a:pt x="9368" y="29737"/>
                  </a:cubicBezTo>
                  <a:cubicBezTo>
                    <a:pt x="11732" y="29737"/>
                    <a:pt x="14526" y="25803"/>
                    <a:pt x="19363" y="23525"/>
                  </a:cubicBezTo>
                  <a:cubicBezTo>
                    <a:pt x="26141" y="20333"/>
                    <a:pt x="33436" y="19178"/>
                    <a:pt x="30062" y="14041"/>
                  </a:cubicBezTo>
                  <a:cubicBezTo>
                    <a:pt x="26688" y="8905"/>
                    <a:pt x="21430" y="1336"/>
                    <a:pt x="18542" y="181"/>
                  </a:cubicBezTo>
                  <a:cubicBezTo>
                    <a:pt x="18236" y="59"/>
                    <a:pt x="17819" y="0"/>
                    <a:pt x="17316" y="0"/>
                  </a:cubicBezTo>
                  <a:close/>
                </a:path>
              </a:pathLst>
            </a:custGeom>
            <a:solidFill>
              <a:srgbClr val="D71E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20"/>
            <p:cNvSpPr/>
            <p:nvPr/>
          </p:nvSpPr>
          <p:spPr>
            <a:xfrm>
              <a:off x="441943" y="3404499"/>
              <a:ext cx="846521" cy="822278"/>
            </a:xfrm>
            <a:custGeom>
              <a:avLst/>
              <a:gdLst/>
              <a:ahLst/>
              <a:cxnLst/>
              <a:rect l="l" t="t" r="r" b="b"/>
              <a:pathLst>
                <a:path w="30519" h="29645" extrusionOk="0">
                  <a:moveTo>
                    <a:pt x="17164" y="0"/>
                  </a:moveTo>
                  <a:cubicBezTo>
                    <a:pt x="12922" y="0"/>
                    <a:pt x="2717" y="4127"/>
                    <a:pt x="1308" y="8761"/>
                  </a:cubicBezTo>
                  <a:cubicBezTo>
                    <a:pt x="1" y="13078"/>
                    <a:pt x="3436" y="21771"/>
                    <a:pt x="6627" y="27424"/>
                  </a:cubicBezTo>
                  <a:cubicBezTo>
                    <a:pt x="7524" y="29022"/>
                    <a:pt x="8335" y="29645"/>
                    <a:pt x="9187" y="29645"/>
                  </a:cubicBezTo>
                  <a:cubicBezTo>
                    <a:pt x="11365" y="29645"/>
                    <a:pt x="13813" y="25572"/>
                    <a:pt x="18664" y="23321"/>
                  </a:cubicBezTo>
                  <a:cubicBezTo>
                    <a:pt x="25381" y="20160"/>
                    <a:pt x="30518" y="18762"/>
                    <a:pt x="28451" y="14962"/>
                  </a:cubicBezTo>
                  <a:cubicBezTo>
                    <a:pt x="25533" y="9582"/>
                    <a:pt x="21278" y="1375"/>
                    <a:pt x="18421" y="190"/>
                  </a:cubicBezTo>
                  <a:cubicBezTo>
                    <a:pt x="18108" y="61"/>
                    <a:pt x="17680" y="0"/>
                    <a:pt x="171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20"/>
            <p:cNvSpPr/>
            <p:nvPr/>
          </p:nvSpPr>
          <p:spPr>
            <a:xfrm>
              <a:off x="862666" y="3969401"/>
              <a:ext cx="71119" cy="57167"/>
            </a:xfrm>
            <a:custGeom>
              <a:avLst/>
              <a:gdLst/>
              <a:ahLst/>
              <a:cxnLst/>
              <a:rect l="l" t="t" r="r" b="b"/>
              <a:pathLst>
                <a:path w="2564" h="2061" extrusionOk="0">
                  <a:moveTo>
                    <a:pt x="1296" y="1"/>
                  </a:moveTo>
                  <a:cubicBezTo>
                    <a:pt x="1127" y="1"/>
                    <a:pt x="954" y="41"/>
                    <a:pt x="791" y="128"/>
                  </a:cubicBezTo>
                  <a:cubicBezTo>
                    <a:pt x="0" y="554"/>
                    <a:pt x="122" y="1739"/>
                    <a:pt x="1004" y="2013"/>
                  </a:cubicBezTo>
                  <a:cubicBezTo>
                    <a:pt x="1106" y="2046"/>
                    <a:pt x="1207" y="2061"/>
                    <a:pt x="1305" y="2061"/>
                  </a:cubicBezTo>
                  <a:cubicBezTo>
                    <a:pt x="2020" y="2061"/>
                    <a:pt x="2563" y="1245"/>
                    <a:pt x="2189" y="523"/>
                  </a:cubicBezTo>
                  <a:cubicBezTo>
                    <a:pt x="2002" y="191"/>
                    <a:pt x="1659" y="1"/>
                    <a:pt x="129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20"/>
            <p:cNvSpPr/>
            <p:nvPr/>
          </p:nvSpPr>
          <p:spPr>
            <a:xfrm>
              <a:off x="931788" y="3984546"/>
              <a:ext cx="748718" cy="856201"/>
            </a:xfrm>
            <a:custGeom>
              <a:avLst/>
              <a:gdLst/>
              <a:ahLst/>
              <a:cxnLst/>
              <a:rect l="l" t="t" r="r" b="b"/>
              <a:pathLst>
                <a:path w="26993" h="30868" extrusionOk="0">
                  <a:moveTo>
                    <a:pt x="15161" y="0"/>
                  </a:moveTo>
                  <a:cubicBezTo>
                    <a:pt x="14389" y="0"/>
                    <a:pt x="13507" y="213"/>
                    <a:pt x="12433" y="616"/>
                  </a:cubicBezTo>
                  <a:cubicBezTo>
                    <a:pt x="12442" y="616"/>
                    <a:pt x="12717" y="544"/>
                    <a:pt x="13160" y="544"/>
                  </a:cubicBezTo>
                  <a:cubicBezTo>
                    <a:pt x="14159" y="544"/>
                    <a:pt x="16010" y="909"/>
                    <a:pt x="17570" y="3290"/>
                  </a:cubicBezTo>
                  <a:cubicBezTo>
                    <a:pt x="19819" y="6695"/>
                    <a:pt x="24500" y="14050"/>
                    <a:pt x="24226" y="16604"/>
                  </a:cubicBezTo>
                  <a:cubicBezTo>
                    <a:pt x="23922" y="19187"/>
                    <a:pt x="13010" y="24962"/>
                    <a:pt x="8269" y="27242"/>
                  </a:cubicBezTo>
                  <a:cubicBezTo>
                    <a:pt x="4926" y="28839"/>
                    <a:pt x="3418" y="29392"/>
                    <a:pt x="1968" y="29392"/>
                  </a:cubicBezTo>
                  <a:cubicBezTo>
                    <a:pt x="1348" y="29392"/>
                    <a:pt x="739" y="29290"/>
                    <a:pt x="1" y="29127"/>
                  </a:cubicBezTo>
                  <a:lnTo>
                    <a:pt x="1" y="29127"/>
                  </a:lnTo>
                  <a:cubicBezTo>
                    <a:pt x="1029" y="30212"/>
                    <a:pt x="2030" y="30867"/>
                    <a:pt x="2928" y="30867"/>
                  </a:cubicBezTo>
                  <a:cubicBezTo>
                    <a:pt x="2986" y="30867"/>
                    <a:pt x="3044" y="30865"/>
                    <a:pt x="3101" y="30859"/>
                  </a:cubicBezTo>
                  <a:cubicBezTo>
                    <a:pt x="6840" y="30494"/>
                    <a:pt x="21369" y="21710"/>
                    <a:pt x="23892" y="20281"/>
                  </a:cubicBezTo>
                  <a:cubicBezTo>
                    <a:pt x="24530" y="19917"/>
                    <a:pt x="25077" y="19430"/>
                    <a:pt x="25503" y="18822"/>
                  </a:cubicBezTo>
                  <a:cubicBezTo>
                    <a:pt x="26992" y="16391"/>
                    <a:pt x="24986" y="12561"/>
                    <a:pt x="21551" y="6664"/>
                  </a:cubicBezTo>
                  <a:cubicBezTo>
                    <a:pt x="18868" y="2008"/>
                    <a:pt x="17534" y="0"/>
                    <a:pt x="15161" y="0"/>
                  </a:cubicBezTo>
                  <a:close/>
                </a:path>
              </a:pathLst>
            </a:custGeom>
            <a:solidFill>
              <a:srgbClr val="D71E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6" name="Google Shape;896;p20"/>
          <p:cNvGrpSpPr/>
          <p:nvPr/>
        </p:nvGrpSpPr>
        <p:grpSpPr>
          <a:xfrm>
            <a:off x="8085574" y="-155359"/>
            <a:ext cx="757289" cy="864550"/>
            <a:chOff x="5585712" y="137416"/>
            <a:chExt cx="757289" cy="864550"/>
          </a:xfrm>
        </p:grpSpPr>
        <p:sp>
          <p:nvSpPr>
            <p:cNvPr id="897" name="Google Shape;897;p20"/>
            <p:cNvSpPr/>
            <p:nvPr/>
          </p:nvSpPr>
          <p:spPr>
            <a:xfrm>
              <a:off x="5606764" y="738904"/>
              <a:ext cx="129867" cy="146066"/>
            </a:xfrm>
            <a:custGeom>
              <a:avLst/>
              <a:gdLst/>
              <a:ahLst/>
              <a:cxnLst/>
              <a:rect l="l" t="t" r="r" b="b"/>
              <a:pathLst>
                <a:path w="4682" h="5266" extrusionOk="0">
                  <a:moveTo>
                    <a:pt x="2706" y="1"/>
                  </a:moveTo>
                  <a:cubicBezTo>
                    <a:pt x="2706" y="1"/>
                    <a:pt x="1" y="4712"/>
                    <a:pt x="913" y="5198"/>
                  </a:cubicBezTo>
                  <a:cubicBezTo>
                    <a:pt x="992" y="5245"/>
                    <a:pt x="1088" y="5266"/>
                    <a:pt x="1196" y="5266"/>
                  </a:cubicBezTo>
                  <a:cubicBezTo>
                    <a:pt x="2290" y="5266"/>
                    <a:pt x="4682" y="3101"/>
                    <a:pt x="4682" y="3101"/>
                  </a:cubicBezTo>
                  <a:lnTo>
                    <a:pt x="2706" y="1"/>
                  </a:lnTo>
                  <a:close/>
                </a:path>
              </a:pathLst>
            </a:custGeom>
            <a:solidFill>
              <a:srgbClr val="F05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20"/>
            <p:cNvSpPr/>
            <p:nvPr/>
          </p:nvSpPr>
          <p:spPr>
            <a:xfrm>
              <a:off x="6009790" y="851879"/>
              <a:ext cx="91062" cy="150088"/>
            </a:xfrm>
            <a:custGeom>
              <a:avLst/>
              <a:gdLst/>
              <a:ahLst/>
              <a:cxnLst/>
              <a:rect l="l" t="t" r="r" b="b"/>
              <a:pathLst>
                <a:path w="3283" h="5411" extrusionOk="0">
                  <a:moveTo>
                    <a:pt x="3283" y="1"/>
                  </a:moveTo>
                  <a:lnTo>
                    <a:pt x="0" y="1703"/>
                  </a:lnTo>
                  <a:cubicBezTo>
                    <a:pt x="0" y="1703"/>
                    <a:pt x="1185" y="5381"/>
                    <a:pt x="2219" y="5411"/>
                  </a:cubicBezTo>
                  <a:cubicBezTo>
                    <a:pt x="3252" y="5411"/>
                    <a:pt x="3283" y="1"/>
                    <a:pt x="3283" y="1"/>
                  </a:cubicBezTo>
                  <a:close/>
                </a:path>
              </a:pathLst>
            </a:custGeom>
            <a:solidFill>
              <a:srgbClr val="F05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20"/>
            <p:cNvSpPr/>
            <p:nvPr/>
          </p:nvSpPr>
          <p:spPr>
            <a:xfrm>
              <a:off x="5722402" y="155612"/>
              <a:ext cx="264643" cy="144401"/>
            </a:xfrm>
            <a:custGeom>
              <a:avLst/>
              <a:gdLst/>
              <a:ahLst/>
              <a:cxnLst/>
              <a:rect l="l" t="t" r="r" b="b"/>
              <a:pathLst>
                <a:path w="9541" h="5206" extrusionOk="0">
                  <a:moveTo>
                    <a:pt x="5166" y="1"/>
                  </a:moveTo>
                  <a:cubicBezTo>
                    <a:pt x="2660" y="1"/>
                    <a:pt x="194" y="1809"/>
                    <a:pt x="27" y="4829"/>
                  </a:cubicBezTo>
                  <a:cubicBezTo>
                    <a:pt x="0" y="5040"/>
                    <a:pt x="180" y="5205"/>
                    <a:pt x="387" y="5205"/>
                  </a:cubicBezTo>
                  <a:cubicBezTo>
                    <a:pt x="419" y="5205"/>
                    <a:pt x="450" y="5201"/>
                    <a:pt x="482" y="5193"/>
                  </a:cubicBezTo>
                  <a:lnTo>
                    <a:pt x="9145" y="2914"/>
                  </a:lnTo>
                  <a:cubicBezTo>
                    <a:pt x="9419" y="2853"/>
                    <a:pt x="9540" y="2549"/>
                    <a:pt x="9388" y="2306"/>
                  </a:cubicBezTo>
                  <a:cubicBezTo>
                    <a:pt x="8342" y="719"/>
                    <a:pt x="6746" y="1"/>
                    <a:pt x="5166" y="1"/>
                  </a:cubicBezTo>
                  <a:close/>
                </a:path>
              </a:pathLst>
            </a:custGeom>
            <a:solidFill>
              <a:srgbClr val="F05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20"/>
            <p:cNvSpPr/>
            <p:nvPr/>
          </p:nvSpPr>
          <p:spPr>
            <a:xfrm>
              <a:off x="5839482" y="242791"/>
              <a:ext cx="43853" cy="89287"/>
            </a:xfrm>
            <a:custGeom>
              <a:avLst/>
              <a:gdLst/>
              <a:ahLst/>
              <a:cxnLst/>
              <a:rect l="l" t="t" r="r" b="b"/>
              <a:pathLst>
                <a:path w="1581" h="3219" extrusionOk="0">
                  <a:moveTo>
                    <a:pt x="474" y="0"/>
                  </a:moveTo>
                  <a:cubicBezTo>
                    <a:pt x="438" y="0"/>
                    <a:pt x="402" y="5"/>
                    <a:pt x="365" y="14"/>
                  </a:cubicBezTo>
                  <a:cubicBezTo>
                    <a:pt x="122" y="75"/>
                    <a:pt x="0" y="318"/>
                    <a:pt x="61" y="561"/>
                  </a:cubicBezTo>
                  <a:lnTo>
                    <a:pt x="669" y="2871"/>
                  </a:lnTo>
                  <a:cubicBezTo>
                    <a:pt x="721" y="3078"/>
                    <a:pt x="904" y="3219"/>
                    <a:pt x="1108" y="3219"/>
                  </a:cubicBezTo>
                  <a:cubicBezTo>
                    <a:pt x="1143" y="3219"/>
                    <a:pt x="1180" y="3215"/>
                    <a:pt x="1216" y="3205"/>
                  </a:cubicBezTo>
                  <a:cubicBezTo>
                    <a:pt x="1429" y="3114"/>
                    <a:pt x="1581" y="2871"/>
                    <a:pt x="1520" y="2658"/>
                  </a:cubicBezTo>
                  <a:lnTo>
                    <a:pt x="912" y="318"/>
                  </a:lnTo>
                  <a:cubicBezTo>
                    <a:pt x="860" y="137"/>
                    <a:pt x="677" y="0"/>
                    <a:pt x="474" y="0"/>
                  </a:cubicBezTo>
                  <a:close/>
                </a:path>
              </a:pathLst>
            </a:custGeom>
            <a:solidFill>
              <a:srgbClr val="6B4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20"/>
            <p:cNvSpPr/>
            <p:nvPr/>
          </p:nvSpPr>
          <p:spPr>
            <a:xfrm>
              <a:off x="5810801" y="137416"/>
              <a:ext cx="44713" cy="89287"/>
            </a:xfrm>
            <a:custGeom>
              <a:avLst/>
              <a:gdLst/>
              <a:ahLst/>
              <a:cxnLst/>
              <a:rect l="l" t="t" r="r" b="b"/>
              <a:pathLst>
                <a:path w="1612" h="3219" extrusionOk="0">
                  <a:moveTo>
                    <a:pt x="504" y="0"/>
                  </a:moveTo>
                  <a:cubicBezTo>
                    <a:pt x="469" y="0"/>
                    <a:pt x="433" y="4"/>
                    <a:pt x="396" y="14"/>
                  </a:cubicBezTo>
                  <a:cubicBezTo>
                    <a:pt x="153" y="74"/>
                    <a:pt x="1" y="317"/>
                    <a:pt x="61" y="561"/>
                  </a:cubicBezTo>
                  <a:lnTo>
                    <a:pt x="700" y="2871"/>
                  </a:lnTo>
                  <a:cubicBezTo>
                    <a:pt x="751" y="3078"/>
                    <a:pt x="935" y="3218"/>
                    <a:pt x="1139" y="3218"/>
                  </a:cubicBezTo>
                  <a:cubicBezTo>
                    <a:pt x="1174" y="3218"/>
                    <a:pt x="1211" y="3214"/>
                    <a:pt x="1247" y="3205"/>
                  </a:cubicBezTo>
                  <a:cubicBezTo>
                    <a:pt x="1460" y="3114"/>
                    <a:pt x="1612" y="2871"/>
                    <a:pt x="1551" y="2658"/>
                  </a:cubicBezTo>
                  <a:lnTo>
                    <a:pt x="943" y="317"/>
                  </a:lnTo>
                  <a:cubicBezTo>
                    <a:pt x="866" y="137"/>
                    <a:pt x="700" y="0"/>
                    <a:pt x="504" y="0"/>
                  </a:cubicBezTo>
                  <a:close/>
                </a:path>
              </a:pathLst>
            </a:custGeom>
            <a:solidFill>
              <a:srgbClr val="6B4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20"/>
            <p:cNvSpPr/>
            <p:nvPr/>
          </p:nvSpPr>
          <p:spPr>
            <a:xfrm>
              <a:off x="5722458" y="155612"/>
              <a:ext cx="263728" cy="144901"/>
            </a:xfrm>
            <a:custGeom>
              <a:avLst/>
              <a:gdLst/>
              <a:ahLst/>
              <a:cxnLst/>
              <a:rect l="l" t="t" r="r" b="b"/>
              <a:pathLst>
                <a:path w="9508" h="5224" extrusionOk="0">
                  <a:moveTo>
                    <a:pt x="5164" y="1"/>
                  </a:moveTo>
                  <a:cubicBezTo>
                    <a:pt x="2658" y="1"/>
                    <a:pt x="192" y="1809"/>
                    <a:pt x="25" y="4829"/>
                  </a:cubicBezTo>
                  <a:cubicBezTo>
                    <a:pt x="1" y="4970"/>
                    <a:pt x="69" y="5112"/>
                    <a:pt x="200" y="5182"/>
                  </a:cubicBezTo>
                  <a:lnTo>
                    <a:pt x="200" y="5182"/>
                  </a:lnTo>
                  <a:cubicBezTo>
                    <a:pt x="191" y="5176"/>
                    <a:pt x="183" y="5170"/>
                    <a:pt x="177" y="5163"/>
                  </a:cubicBezTo>
                  <a:cubicBezTo>
                    <a:pt x="3125" y="3978"/>
                    <a:pt x="6256" y="3127"/>
                    <a:pt x="9417" y="2701"/>
                  </a:cubicBezTo>
                  <a:lnTo>
                    <a:pt x="9417" y="2701"/>
                  </a:lnTo>
                  <a:cubicBezTo>
                    <a:pt x="9386" y="2762"/>
                    <a:pt x="9356" y="2792"/>
                    <a:pt x="9326" y="2823"/>
                  </a:cubicBezTo>
                  <a:cubicBezTo>
                    <a:pt x="9478" y="2701"/>
                    <a:pt x="9508" y="2458"/>
                    <a:pt x="9386" y="2306"/>
                  </a:cubicBezTo>
                  <a:cubicBezTo>
                    <a:pt x="8340" y="719"/>
                    <a:pt x="6744" y="1"/>
                    <a:pt x="5164" y="1"/>
                  </a:cubicBezTo>
                  <a:close/>
                  <a:moveTo>
                    <a:pt x="200" y="5182"/>
                  </a:moveTo>
                  <a:cubicBezTo>
                    <a:pt x="233" y="5205"/>
                    <a:pt x="281" y="5224"/>
                    <a:pt x="328" y="5224"/>
                  </a:cubicBezTo>
                  <a:cubicBezTo>
                    <a:pt x="281" y="5217"/>
                    <a:pt x="238" y="5203"/>
                    <a:pt x="200" y="518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20"/>
            <p:cNvSpPr/>
            <p:nvPr/>
          </p:nvSpPr>
          <p:spPr>
            <a:xfrm>
              <a:off x="6094085" y="236162"/>
              <a:ext cx="248916" cy="212969"/>
            </a:xfrm>
            <a:custGeom>
              <a:avLst/>
              <a:gdLst/>
              <a:ahLst/>
              <a:cxnLst/>
              <a:rect l="l" t="t" r="r" b="b"/>
              <a:pathLst>
                <a:path w="8974" h="7678" extrusionOk="0">
                  <a:moveTo>
                    <a:pt x="2606" y="1"/>
                  </a:moveTo>
                  <a:cubicBezTo>
                    <a:pt x="1857" y="1"/>
                    <a:pt x="1077" y="173"/>
                    <a:pt x="305" y="557"/>
                  </a:cubicBezTo>
                  <a:cubicBezTo>
                    <a:pt x="61" y="678"/>
                    <a:pt x="1" y="1013"/>
                    <a:pt x="213" y="1195"/>
                  </a:cubicBezTo>
                  <a:lnTo>
                    <a:pt x="6505" y="7548"/>
                  </a:lnTo>
                  <a:cubicBezTo>
                    <a:pt x="6582" y="7637"/>
                    <a:pt x="6690" y="7678"/>
                    <a:pt x="6796" y="7678"/>
                  </a:cubicBezTo>
                  <a:cubicBezTo>
                    <a:pt x="6945" y="7678"/>
                    <a:pt x="7091" y="7598"/>
                    <a:pt x="7144" y="7457"/>
                  </a:cubicBezTo>
                  <a:cubicBezTo>
                    <a:pt x="8974" y="3822"/>
                    <a:pt x="6131" y="1"/>
                    <a:pt x="2606" y="1"/>
                  </a:cubicBezTo>
                  <a:close/>
                </a:path>
              </a:pathLst>
            </a:custGeom>
            <a:solidFill>
              <a:srgbClr val="F05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20"/>
            <p:cNvSpPr/>
            <p:nvPr/>
          </p:nvSpPr>
          <p:spPr>
            <a:xfrm>
              <a:off x="6136246" y="335490"/>
              <a:ext cx="74226" cy="71674"/>
            </a:xfrm>
            <a:custGeom>
              <a:avLst/>
              <a:gdLst/>
              <a:ahLst/>
              <a:cxnLst/>
              <a:rect l="l" t="t" r="r" b="b"/>
              <a:pathLst>
                <a:path w="2676" h="2584" extrusionOk="0">
                  <a:moveTo>
                    <a:pt x="2178" y="0"/>
                  </a:moveTo>
                  <a:cubicBezTo>
                    <a:pt x="2067" y="0"/>
                    <a:pt x="1961" y="46"/>
                    <a:pt x="1885" y="137"/>
                  </a:cubicBezTo>
                  <a:lnTo>
                    <a:pt x="183" y="1839"/>
                  </a:lnTo>
                  <a:cubicBezTo>
                    <a:pt x="0" y="2022"/>
                    <a:pt x="0" y="2295"/>
                    <a:pt x="183" y="2447"/>
                  </a:cubicBezTo>
                  <a:cubicBezTo>
                    <a:pt x="259" y="2538"/>
                    <a:pt x="365" y="2584"/>
                    <a:pt x="475" y="2584"/>
                  </a:cubicBezTo>
                  <a:cubicBezTo>
                    <a:pt x="586" y="2584"/>
                    <a:pt x="700" y="2538"/>
                    <a:pt x="791" y="2447"/>
                  </a:cubicBezTo>
                  <a:lnTo>
                    <a:pt x="2493" y="775"/>
                  </a:lnTo>
                  <a:cubicBezTo>
                    <a:pt x="2675" y="593"/>
                    <a:pt x="2675" y="319"/>
                    <a:pt x="2493" y="137"/>
                  </a:cubicBezTo>
                  <a:cubicBezTo>
                    <a:pt x="2402" y="46"/>
                    <a:pt x="2288" y="0"/>
                    <a:pt x="2178" y="0"/>
                  </a:cubicBezTo>
                  <a:close/>
                </a:path>
              </a:pathLst>
            </a:custGeom>
            <a:solidFill>
              <a:srgbClr val="6B4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20"/>
            <p:cNvSpPr/>
            <p:nvPr/>
          </p:nvSpPr>
          <p:spPr>
            <a:xfrm>
              <a:off x="6212967" y="258768"/>
              <a:ext cx="74226" cy="71674"/>
            </a:xfrm>
            <a:custGeom>
              <a:avLst/>
              <a:gdLst/>
              <a:ahLst/>
              <a:cxnLst/>
              <a:rect l="l" t="t" r="r" b="b"/>
              <a:pathLst>
                <a:path w="2676" h="2584" extrusionOk="0">
                  <a:moveTo>
                    <a:pt x="2204" y="0"/>
                  </a:moveTo>
                  <a:cubicBezTo>
                    <a:pt x="2090" y="0"/>
                    <a:pt x="1976" y="46"/>
                    <a:pt x="1885" y="137"/>
                  </a:cubicBezTo>
                  <a:lnTo>
                    <a:pt x="183" y="1839"/>
                  </a:lnTo>
                  <a:cubicBezTo>
                    <a:pt x="0" y="1991"/>
                    <a:pt x="0" y="2295"/>
                    <a:pt x="183" y="2447"/>
                  </a:cubicBezTo>
                  <a:cubicBezTo>
                    <a:pt x="274" y="2538"/>
                    <a:pt x="388" y="2584"/>
                    <a:pt x="502" y="2584"/>
                  </a:cubicBezTo>
                  <a:cubicBezTo>
                    <a:pt x="616" y="2584"/>
                    <a:pt x="730" y="2538"/>
                    <a:pt x="821" y="2447"/>
                  </a:cubicBezTo>
                  <a:lnTo>
                    <a:pt x="2523" y="775"/>
                  </a:lnTo>
                  <a:cubicBezTo>
                    <a:pt x="2675" y="593"/>
                    <a:pt x="2675" y="319"/>
                    <a:pt x="2523" y="137"/>
                  </a:cubicBezTo>
                  <a:cubicBezTo>
                    <a:pt x="2432" y="46"/>
                    <a:pt x="2318" y="0"/>
                    <a:pt x="2204" y="0"/>
                  </a:cubicBezTo>
                  <a:close/>
                </a:path>
              </a:pathLst>
            </a:custGeom>
            <a:solidFill>
              <a:srgbClr val="6B4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20"/>
            <p:cNvSpPr/>
            <p:nvPr/>
          </p:nvSpPr>
          <p:spPr>
            <a:xfrm>
              <a:off x="6095832" y="236162"/>
              <a:ext cx="247169" cy="212442"/>
            </a:xfrm>
            <a:custGeom>
              <a:avLst/>
              <a:gdLst/>
              <a:ahLst/>
              <a:cxnLst/>
              <a:rect l="l" t="t" r="r" b="b"/>
              <a:pathLst>
                <a:path w="8911" h="7659" extrusionOk="0">
                  <a:moveTo>
                    <a:pt x="10" y="914"/>
                  </a:moveTo>
                  <a:lnTo>
                    <a:pt x="10" y="914"/>
                  </a:lnTo>
                  <a:cubicBezTo>
                    <a:pt x="1" y="957"/>
                    <a:pt x="7" y="1000"/>
                    <a:pt x="29" y="1043"/>
                  </a:cubicBezTo>
                  <a:cubicBezTo>
                    <a:pt x="16" y="999"/>
                    <a:pt x="10" y="955"/>
                    <a:pt x="10" y="914"/>
                  </a:cubicBezTo>
                  <a:close/>
                  <a:moveTo>
                    <a:pt x="2543" y="1"/>
                  </a:moveTo>
                  <a:cubicBezTo>
                    <a:pt x="1794" y="1"/>
                    <a:pt x="1014" y="173"/>
                    <a:pt x="242" y="557"/>
                  </a:cubicBezTo>
                  <a:cubicBezTo>
                    <a:pt x="98" y="629"/>
                    <a:pt x="10" y="758"/>
                    <a:pt x="10" y="914"/>
                  </a:cubicBezTo>
                  <a:lnTo>
                    <a:pt x="10" y="914"/>
                  </a:lnTo>
                  <a:cubicBezTo>
                    <a:pt x="14" y="896"/>
                    <a:pt x="20" y="878"/>
                    <a:pt x="29" y="861"/>
                  </a:cubicBezTo>
                  <a:cubicBezTo>
                    <a:pt x="1275" y="1834"/>
                    <a:pt x="2491" y="2897"/>
                    <a:pt x="3616" y="4052"/>
                  </a:cubicBezTo>
                  <a:cubicBezTo>
                    <a:pt x="4740" y="5177"/>
                    <a:pt x="5804" y="6362"/>
                    <a:pt x="6777" y="7639"/>
                  </a:cubicBezTo>
                  <a:lnTo>
                    <a:pt x="6594" y="7639"/>
                  </a:lnTo>
                  <a:cubicBezTo>
                    <a:pt x="6640" y="7652"/>
                    <a:pt x="6684" y="7658"/>
                    <a:pt x="6726" y="7658"/>
                  </a:cubicBezTo>
                  <a:cubicBezTo>
                    <a:pt x="6881" y="7658"/>
                    <a:pt x="7009" y="7576"/>
                    <a:pt x="7081" y="7457"/>
                  </a:cubicBezTo>
                  <a:cubicBezTo>
                    <a:pt x="8911" y="3822"/>
                    <a:pt x="6068" y="1"/>
                    <a:pt x="254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20"/>
            <p:cNvSpPr/>
            <p:nvPr/>
          </p:nvSpPr>
          <p:spPr>
            <a:xfrm>
              <a:off x="5585712" y="275438"/>
              <a:ext cx="719178" cy="639460"/>
            </a:xfrm>
            <a:custGeom>
              <a:avLst/>
              <a:gdLst/>
              <a:ahLst/>
              <a:cxnLst/>
              <a:rect l="l" t="t" r="r" b="b"/>
              <a:pathLst>
                <a:path w="25928" h="23054" extrusionOk="0">
                  <a:moveTo>
                    <a:pt x="12978" y="1"/>
                  </a:moveTo>
                  <a:cubicBezTo>
                    <a:pt x="9623" y="1"/>
                    <a:pt x="6293" y="1462"/>
                    <a:pt x="4012" y="4278"/>
                  </a:cubicBezTo>
                  <a:cubicBezTo>
                    <a:pt x="0" y="9202"/>
                    <a:pt x="760" y="16466"/>
                    <a:pt x="5714" y="20479"/>
                  </a:cubicBezTo>
                  <a:cubicBezTo>
                    <a:pt x="7853" y="22211"/>
                    <a:pt x="10422" y="23053"/>
                    <a:pt x="12972" y="23053"/>
                  </a:cubicBezTo>
                  <a:cubicBezTo>
                    <a:pt x="16329" y="23053"/>
                    <a:pt x="19652" y="21592"/>
                    <a:pt x="21915" y="18776"/>
                  </a:cubicBezTo>
                  <a:cubicBezTo>
                    <a:pt x="25928" y="13822"/>
                    <a:pt x="25168" y="6588"/>
                    <a:pt x="20213" y="2576"/>
                  </a:cubicBezTo>
                  <a:cubicBezTo>
                    <a:pt x="18088" y="844"/>
                    <a:pt x="15526" y="1"/>
                    <a:pt x="129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20"/>
            <p:cNvSpPr/>
            <p:nvPr/>
          </p:nvSpPr>
          <p:spPr>
            <a:xfrm>
              <a:off x="5658217" y="340455"/>
              <a:ext cx="574166" cy="510176"/>
            </a:xfrm>
            <a:custGeom>
              <a:avLst/>
              <a:gdLst/>
              <a:ahLst/>
              <a:cxnLst/>
              <a:rect l="l" t="t" r="r" b="b"/>
              <a:pathLst>
                <a:path w="20700" h="18393" extrusionOk="0">
                  <a:moveTo>
                    <a:pt x="10373" y="1"/>
                  </a:moveTo>
                  <a:cubicBezTo>
                    <a:pt x="9351" y="1"/>
                    <a:pt x="8312" y="173"/>
                    <a:pt x="7295" y="536"/>
                  </a:cubicBezTo>
                  <a:cubicBezTo>
                    <a:pt x="2493" y="2238"/>
                    <a:pt x="0" y="7496"/>
                    <a:pt x="1702" y="12268"/>
                  </a:cubicBezTo>
                  <a:cubicBezTo>
                    <a:pt x="3044" y="16029"/>
                    <a:pt x="6594" y="18393"/>
                    <a:pt x="10374" y="18393"/>
                  </a:cubicBezTo>
                  <a:cubicBezTo>
                    <a:pt x="11390" y="18393"/>
                    <a:pt x="12424" y="18222"/>
                    <a:pt x="13435" y="17861"/>
                  </a:cubicBezTo>
                  <a:cubicBezTo>
                    <a:pt x="18207" y="16159"/>
                    <a:pt x="20700" y="10900"/>
                    <a:pt x="19028" y="6128"/>
                  </a:cubicBezTo>
                  <a:cubicBezTo>
                    <a:pt x="17688" y="2349"/>
                    <a:pt x="14147" y="1"/>
                    <a:pt x="10373" y="1"/>
                  </a:cubicBezTo>
                  <a:close/>
                </a:path>
              </a:pathLst>
            </a:custGeom>
            <a:solidFill>
              <a:srgbClr val="FD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20"/>
            <p:cNvSpPr/>
            <p:nvPr/>
          </p:nvSpPr>
          <p:spPr>
            <a:xfrm>
              <a:off x="5923000" y="578054"/>
              <a:ext cx="42133" cy="35282"/>
            </a:xfrm>
            <a:custGeom>
              <a:avLst/>
              <a:gdLst/>
              <a:ahLst/>
              <a:cxnLst/>
              <a:rect l="l" t="t" r="r" b="b"/>
              <a:pathLst>
                <a:path w="1519" h="1272" extrusionOk="0">
                  <a:moveTo>
                    <a:pt x="800" y="1"/>
                  </a:moveTo>
                  <a:cubicBezTo>
                    <a:pt x="335" y="1"/>
                    <a:pt x="0" y="532"/>
                    <a:pt x="272" y="967"/>
                  </a:cubicBezTo>
                  <a:cubicBezTo>
                    <a:pt x="389" y="1175"/>
                    <a:pt x="589" y="1271"/>
                    <a:pt x="792" y="1271"/>
                  </a:cubicBezTo>
                  <a:cubicBezTo>
                    <a:pt x="1064" y="1271"/>
                    <a:pt x="1340" y="1098"/>
                    <a:pt x="1427" y="784"/>
                  </a:cubicBezTo>
                  <a:cubicBezTo>
                    <a:pt x="1518" y="450"/>
                    <a:pt x="1305" y="116"/>
                    <a:pt x="971" y="24"/>
                  </a:cubicBezTo>
                  <a:cubicBezTo>
                    <a:pt x="913" y="8"/>
                    <a:pt x="855" y="1"/>
                    <a:pt x="800" y="1"/>
                  </a:cubicBezTo>
                  <a:close/>
                </a:path>
              </a:pathLst>
            </a:custGeom>
            <a:solidFill>
              <a:srgbClr val="F443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20"/>
            <p:cNvSpPr/>
            <p:nvPr/>
          </p:nvSpPr>
          <p:spPr>
            <a:xfrm>
              <a:off x="5938117" y="414320"/>
              <a:ext cx="56501" cy="182984"/>
            </a:xfrm>
            <a:custGeom>
              <a:avLst/>
              <a:gdLst/>
              <a:ahLst/>
              <a:cxnLst/>
              <a:rect l="l" t="t" r="r" b="b"/>
              <a:pathLst>
                <a:path w="2037" h="6597" extrusionOk="0">
                  <a:moveTo>
                    <a:pt x="2037" y="0"/>
                  </a:moveTo>
                  <a:lnTo>
                    <a:pt x="0" y="6444"/>
                  </a:lnTo>
                  <a:lnTo>
                    <a:pt x="517" y="6596"/>
                  </a:lnTo>
                  <a:lnTo>
                    <a:pt x="2037" y="0"/>
                  </a:lnTo>
                  <a:close/>
                </a:path>
              </a:pathLst>
            </a:custGeom>
            <a:solidFill>
              <a:srgbClr val="F443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20"/>
            <p:cNvSpPr/>
            <p:nvPr/>
          </p:nvSpPr>
          <p:spPr>
            <a:xfrm>
              <a:off x="5826834" y="588844"/>
              <a:ext cx="122267" cy="75058"/>
            </a:xfrm>
            <a:custGeom>
              <a:avLst/>
              <a:gdLst/>
              <a:ahLst/>
              <a:cxnLst/>
              <a:rect l="l" t="t" r="r" b="b"/>
              <a:pathLst>
                <a:path w="4408" h="2706" extrusionOk="0">
                  <a:moveTo>
                    <a:pt x="4134" y="0"/>
                  </a:moveTo>
                  <a:lnTo>
                    <a:pt x="0" y="2705"/>
                  </a:lnTo>
                  <a:lnTo>
                    <a:pt x="4408" y="456"/>
                  </a:lnTo>
                  <a:lnTo>
                    <a:pt x="4134" y="0"/>
                  </a:lnTo>
                  <a:close/>
                </a:path>
              </a:pathLst>
            </a:custGeom>
            <a:solidFill>
              <a:srgbClr val="F443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20"/>
            <p:cNvSpPr/>
            <p:nvPr/>
          </p:nvSpPr>
          <p:spPr>
            <a:xfrm>
              <a:off x="5772024" y="744812"/>
              <a:ext cx="18584" cy="18584"/>
            </a:xfrm>
            <a:custGeom>
              <a:avLst/>
              <a:gdLst/>
              <a:ahLst/>
              <a:cxnLst/>
              <a:rect l="l" t="t" r="r" b="b"/>
              <a:pathLst>
                <a:path w="670" h="670" fill="none" extrusionOk="0">
                  <a:moveTo>
                    <a:pt x="0" y="669"/>
                  </a:moveTo>
                  <a:lnTo>
                    <a:pt x="669" y="0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20"/>
            <p:cNvSpPr/>
            <p:nvPr/>
          </p:nvSpPr>
          <p:spPr>
            <a:xfrm>
              <a:off x="6092393" y="425276"/>
              <a:ext cx="18584" cy="18584"/>
            </a:xfrm>
            <a:custGeom>
              <a:avLst/>
              <a:gdLst/>
              <a:ahLst/>
              <a:cxnLst/>
              <a:rect l="l" t="t" r="r" b="b"/>
              <a:pathLst>
                <a:path w="670" h="670" fill="none" extrusionOk="0">
                  <a:moveTo>
                    <a:pt x="1" y="669"/>
                  </a:moveTo>
                  <a:lnTo>
                    <a:pt x="670" y="0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20"/>
            <p:cNvSpPr/>
            <p:nvPr/>
          </p:nvSpPr>
          <p:spPr>
            <a:xfrm>
              <a:off x="5710475" y="648701"/>
              <a:ext cx="25324" cy="6768"/>
            </a:xfrm>
            <a:custGeom>
              <a:avLst/>
              <a:gdLst/>
              <a:ahLst/>
              <a:cxnLst/>
              <a:rect l="l" t="t" r="r" b="b"/>
              <a:pathLst>
                <a:path w="913" h="244" fill="none" extrusionOk="0">
                  <a:moveTo>
                    <a:pt x="1" y="243"/>
                  </a:moveTo>
                  <a:lnTo>
                    <a:pt x="912" y="0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20"/>
            <p:cNvSpPr/>
            <p:nvPr/>
          </p:nvSpPr>
          <p:spPr>
            <a:xfrm>
              <a:off x="6148034" y="532343"/>
              <a:ext cx="25324" cy="6768"/>
            </a:xfrm>
            <a:custGeom>
              <a:avLst/>
              <a:gdLst/>
              <a:ahLst/>
              <a:cxnLst/>
              <a:rect l="l" t="t" r="r" b="b"/>
              <a:pathLst>
                <a:path w="913" h="244" fill="none" extrusionOk="0">
                  <a:moveTo>
                    <a:pt x="1" y="244"/>
                  </a:moveTo>
                  <a:lnTo>
                    <a:pt x="913" y="1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20"/>
            <p:cNvSpPr/>
            <p:nvPr/>
          </p:nvSpPr>
          <p:spPr>
            <a:xfrm>
              <a:off x="5710475" y="531511"/>
              <a:ext cx="25324" cy="6768"/>
            </a:xfrm>
            <a:custGeom>
              <a:avLst/>
              <a:gdLst/>
              <a:ahLst/>
              <a:cxnLst/>
              <a:rect l="l" t="t" r="r" b="b"/>
              <a:pathLst>
                <a:path w="913" h="244" fill="none" extrusionOk="0">
                  <a:moveTo>
                    <a:pt x="1" y="0"/>
                  </a:moveTo>
                  <a:lnTo>
                    <a:pt x="912" y="243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20"/>
            <p:cNvSpPr/>
            <p:nvPr/>
          </p:nvSpPr>
          <p:spPr>
            <a:xfrm>
              <a:off x="6147202" y="649534"/>
              <a:ext cx="25324" cy="6768"/>
            </a:xfrm>
            <a:custGeom>
              <a:avLst/>
              <a:gdLst/>
              <a:ahLst/>
              <a:cxnLst/>
              <a:rect l="l" t="t" r="r" b="b"/>
              <a:pathLst>
                <a:path w="913" h="244" fill="none" extrusionOk="0">
                  <a:moveTo>
                    <a:pt x="1" y="1"/>
                  </a:moveTo>
                  <a:lnTo>
                    <a:pt x="912" y="244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20"/>
            <p:cNvSpPr/>
            <p:nvPr/>
          </p:nvSpPr>
          <p:spPr>
            <a:xfrm>
              <a:off x="5772857" y="424444"/>
              <a:ext cx="18584" cy="18556"/>
            </a:xfrm>
            <a:custGeom>
              <a:avLst/>
              <a:gdLst/>
              <a:ahLst/>
              <a:cxnLst/>
              <a:rect l="l" t="t" r="r" b="b"/>
              <a:pathLst>
                <a:path w="670" h="669" fill="none" extrusionOk="0">
                  <a:moveTo>
                    <a:pt x="1" y="0"/>
                  </a:moveTo>
                  <a:lnTo>
                    <a:pt x="670" y="669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20"/>
            <p:cNvSpPr/>
            <p:nvPr/>
          </p:nvSpPr>
          <p:spPr>
            <a:xfrm>
              <a:off x="6092393" y="744812"/>
              <a:ext cx="17752" cy="19416"/>
            </a:xfrm>
            <a:custGeom>
              <a:avLst/>
              <a:gdLst/>
              <a:ahLst/>
              <a:cxnLst/>
              <a:rect l="l" t="t" r="r" b="b"/>
              <a:pathLst>
                <a:path w="640" h="700" fill="none" extrusionOk="0">
                  <a:moveTo>
                    <a:pt x="1" y="0"/>
                  </a:moveTo>
                  <a:lnTo>
                    <a:pt x="639" y="699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20"/>
            <p:cNvSpPr/>
            <p:nvPr/>
          </p:nvSpPr>
          <p:spPr>
            <a:xfrm>
              <a:off x="5879951" y="362894"/>
              <a:ext cx="6768" cy="25297"/>
            </a:xfrm>
            <a:custGeom>
              <a:avLst/>
              <a:gdLst/>
              <a:ahLst/>
              <a:cxnLst/>
              <a:rect l="l" t="t" r="r" b="b"/>
              <a:pathLst>
                <a:path w="244" h="912" fill="none" extrusionOk="0">
                  <a:moveTo>
                    <a:pt x="0" y="0"/>
                  </a:moveTo>
                  <a:lnTo>
                    <a:pt x="243" y="912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20"/>
            <p:cNvSpPr/>
            <p:nvPr/>
          </p:nvSpPr>
          <p:spPr>
            <a:xfrm>
              <a:off x="5996282" y="800453"/>
              <a:ext cx="6768" cy="25324"/>
            </a:xfrm>
            <a:custGeom>
              <a:avLst/>
              <a:gdLst/>
              <a:ahLst/>
              <a:cxnLst/>
              <a:rect l="l" t="t" r="r" b="b"/>
              <a:pathLst>
                <a:path w="244" h="913" fill="none" extrusionOk="0">
                  <a:moveTo>
                    <a:pt x="1" y="0"/>
                  </a:moveTo>
                  <a:lnTo>
                    <a:pt x="244" y="912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20"/>
            <p:cNvSpPr/>
            <p:nvPr/>
          </p:nvSpPr>
          <p:spPr>
            <a:xfrm>
              <a:off x="5997142" y="362894"/>
              <a:ext cx="6768" cy="25297"/>
            </a:xfrm>
            <a:custGeom>
              <a:avLst/>
              <a:gdLst/>
              <a:ahLst/>
              <a:cxnLst/>
              <a:rect l="l" t="t" r="r" b="b"/>
              <a:pathLst>
                <a:path w="244" h="912" fill="none" extrusionOk="0">
                  <a:moveTo>
                    <a:pt x="243" y="0"/>
                  </a:moveTo>
                  <a:lnTo>
                    <a:pt x="0" y="912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20"/>
            <p:cNvSpPr/>
            <p:nvPr/>
          </p:nvSpPr>
          <p:spPr>
            <a:xfrm>
              <a:off x="5879091" y="800453"/>
              <a:ext cx="6768" cy="24464"/>
            </a:xfrm>
            <a:custGeom>
              <a:avLst/>
              <a:gdLst/>
              <a:ahLst/>
              <a:cxnLst/>
              <a:rect l="l" t="t" r="r" b="b"/>
              <a:pathLst>
                <a:path w="244" h="882" fill="none" extrusionOk="0">
                  <a:moveTo>
                    <a:pt x="244" y="0"/>
                  </a:moveTo>
                  <a:lnTo>
                    <a:pt x="1" y="882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4" name="Google Shape;924;p20"/>
          <p:cNvGrpSpPr/>
          <p:nvPr/>
        </p:nvGrpSpPr>
        <p:grpSpPr>
          <a:xfrm rot="-2978167">
            <a:off x="8534288" y="3944770"/>
            <a:ext cx="516943" cy="1275472"/>
            <a:chOff x="2266600" y="1348075"/>
            <a:chExt cx="516975" cy="1275550"/>
          </a:xfrm>
        </p:grpSpPr>
        <p:sp>
          <p:nvSpPr>
            <p:cNvPr id="925" name="Google Shape;925;p20"/>
            <p:cNvSpPr/>
            <p:nvPr/>
          </p:nvSpPr>
          <p:spPr>
            <a:xfrm>
              <a:off x="2370700" y="1348400"/>
              <a:ext cx="153525" cy="225800"/>
            </a:xfrm>
            <a:custGeom>
              <a:avLst/>
              <a:gdLst/>
              <a:ahLst/>
              <a:cxnLst/>
              <a:rect l="l" t="t" r="r" b="b"/>
              <a:pathLst>
                <a:path w="6141" h="9032" extrusionOk="0">
                  <a:moveTo>
                    <a:pt x="2408" y="0"/>
                  </a:moveTo>
                  <a:cubicBezTo>
                    <a:pt x="2346" y="0"/>
                    <a:pt x="2282" y="11"/>
                    <a:pt x="2220" y="35"/>
                  </a:cubicBezTo>
                  <a:cubicBezTo>
                    <a:pt x="2068" y="96"/>
                    <a:pt x="1977" y="217"/>
                    <a:pt x="1946" y="369"/>
                  </a:cubicBezTo>
                  <a:lnTo>
                    <a:pt x="1" y="9032"/>
                  </a:lnTo>
                  <a:lnTo>
                    <a:pt x="6141" y="8546"/>
                  </a:lnTo>
                  <a:lnTo>
                    <a:pt x="2828" y="278"/>
                  </a:lnTo>
                  <a:cubicBezTo>
                    <a:pt x="2760" y="97"/>
                    <a:pt x="2591" y="0"/>
                    <a:pt x="2408" y="0"/>
                  </a:cubicBezTo>
                  <a:close/>
                </a:path>
              </a:pathLst>
            </a:custGeom>
            <a:solidFill>
              <a:srgbClr val="F4F0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20"/>
            <p:cNvSpPr/>
            <p:nvPr/>
          </p:nvSpPr>
          <p:spPr>
            <a:xfrm>
              <a:off x="2370700" y="1552000"/>
              <a:ext cx="231800" cy="983475"/>
            </a:xfrm>
            <a:custGeom>
              <a:avLst/>
              <a:gdLst/>
              <a:ahLst/>
              <a:cxnLst/>
              <a:rect l="l" t="t" r="r" b="b"/>
              <a:pathLst>
                <a:path w="9272" h="39339" extrusionOk="0">
                  <a:moveTo>
                    <a:pt x="5484" y="0"/>
                  </a:moveTo>
                  <a:cubicBezTo>
                    <a:pt x="5023" y="0"/>
                    <a:pt x="4505" y="219"/>
                    <a:pt x="4469" y="493"/>
                  </a:cubicBezTo>
                  <a:lnTo>
                    <a:pt x="1703" y="705"/>
                  </a:lnTo>
                  <a:cubicBezTo>
                    <a:pt x="1557" y="462"/>
                    <a:pt x="1256" y="365"/>
                    <a:pt x="946" y="365"/>
                  </a:cubicBezTo>
                  <a:cubicBezTo>
                    <a:pt x="482" y="365"/>
                    <a:pt x="1" y="584"/>
                    <a:pt x="1" y="857"/>
                  </a:cubicBezTo>
                  <a:lnTo>
                    <a:pt x="3101" y="39338"/>
                  </a:lnTo>
                  <a:lnTo>
                    <a:pt x="9272" y="38852"/>
                  </a:lnTo>
                  <a:lnTo>
                    <a:pt x="6171" y="341"/>
                  </a:lnTo>
                  <a:cubicBezTo>
                    <a:pt x="6074" y="98"/>
                    <a:pt x="5792" y="0"/>
                    <a:pt x="54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20"/>
            <p:cNvSpPr/>
            <p:nvPr/>
          </p:nvSpPr>
          <p:spPr>
            <a:xfrm>
              <a:off x="2406425" y="1348075"/>
              <a:ext cx="56250" cy="71250"/>
            </a:xfrm>
            <a:custGeom>
              <a:avLst/>
              <a:gdLst/>
              <a:ahLst/>
              <a:cxnLst/>
              <a:rect l="l" t="t" r="r" b="b"/>
              <a:pathLst>
                <a:path w="2250" h="2850" extrusionOk="0">
                  <a:moveTo>
                    <a:pt x="964" y="1"/>
                  </a:moveTo>
                  <a:cubicBezTo>
                    <a:pt x="763" y="1"/>
                    <a:pt x="566" y="124"/>
                    <a:pt x="517" y="352"/>
                  </a:cubicBezTo>
                  <a:lnTo>
                    <a:pt x="0" y="2631"/>
                  </a:lnTo>
                  <a:cubicBezTo>
                    <a:pt x="318" y="2764"/>
                    <a:pt x="659" y="2850"/>
                    <a:pt x="1002" y="2850"/>
                  </a:cubicBezTo>
                  <a:cubicBezTo>
                    <a:pt x="1053" y="2850"/>
                    <a:pt x="1104" y="2848"/>
                    <a:pt x="1155" y="2844"/>
                  </a:cubicBezTo>
                  <a:cubicBezTo>
                    <a:pt x="1551" y="2814"/>
                    <a:pt x="1915" y="2662"/>
                    <a:pt x="2250" y="2449"/>
                  </a:cubicBezTo>
                  <a:lnTo>
                    <a:pt x="1399" y="291"/>
                  </a:lnTo>
                  <a:cubicBezTo>
                    <a:pt x="1314" y="93"/>
                    <a:pt x="1137" y="1"/>
                    <a:pt x="9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20"/>
            <p:cNvSpPr/>
            <p:nvPr/>
          </p:nvSpPr>
          <p:spPr>
            <a:xfrm>
              <a:off x="2413275" y="1564300"/>
              <a:ext cx="147425" cy="967375"/>
            </a:xfrm>
            <a:custGeom>
              <a:avLst/>
              <a:gdLst/>
              <a:ahLst/>
              <a:cxnLst/>
              <a:rect l="l" t="t" r="r" b="b"/>
              <a:pathLst>
                <a:path w="5897" h="38695" extrusionOk="0">
                  <a:moveTo>
                    <a:pt x="2766" y="1"/>
                  </a:moveTo>
                  <a:lnTo>
                    <a:pt x="0" y="244"/>
                  </a:lnTo>
                  <a:lnTo>
                    <a:pt x="3131" y="38694"/>
                  </a:lnTo>
                  <a:lnTo>
                    <a:pt x="5897" y="38481"/>
                  </a:lnTo>
                  <a:lnTo>
                    <a:pt x="2766" y="1"/>
                  </a:lnTo>
                  <a:close/>
                </a:path>
              </a:pathLst>
            </a:custGeom>
            <a:solidFill>
              <a:srgbClr val="F4A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20"/>
            <p:cNvSpPr/>
            <p:nvPr/>
          </p:nvSpPr>
          <p:spPr>
            <a:xfrm>
              <a:off x="2413275" y="1549075"/>
              <a:ext cx="151225" cy="982600"/>
            </a:xfrm>
            <a:custGeom>
              <a:avLst/>
              <a:gdLst/>
              <a:ahLst/>
              <a:cxnLst/>
              <a:rect l="l" t="t" r="r" b="b"/>
              <a:pathLst>
                <a:path w="6049" h="39304" extrusionOk="0">
                  <a:moveTo>
                    <a:pt x="1501" y="0"/>
                  </a:moveTo>
                  <a:cubicBezTo>
                    <a:pt x="879" y="0"/>
                    <a:pt x="223" y="264"/>
                    <a:pt x="0" y="853"/>
                  </a:cubicBezTo>
                  <a:lnTo>
                    <a:pt x="3131" y="39303"/>
                  </a:lnTo>
                  <a:lnTo>
                    <a:pt x="6049" y="39090"/>
                  </a:lnTo>
                  <a:lnTo>
                    <a:pt x="2766" y="610"/>
                  </a:lnTo>
                  <a:cubicBezTo>
                    <a:pt x="2607" y="219"/>
                    <a:pt x="2068" y="0"/>
                    <a:pt x="15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30" name="Google Shape;930;p20"/>
            <p:cNvGrpSpPr/>
            <p:nvPr/>
          </p:nvGrpSpPr>
          <p:grpSpPr>
            <a:xfrm>
              <a:off x="2266600" y="1494350"/>
              <a:ext cx="516975" cy="1129275"/>
              <a:chOff x="2266600" y="1494350"/>
              <a:chExt cx="516975" cy="1129275"/>
            </a:xfrm>
          </p:grpSpPr>
          <p:sp>
            <p:nvSpPr>
              <p:cNvPr id="931" name="Google Shape;931;p20"/>
              <p:cNvSpPr/>
              <p:nvPr/>
            </p:nvSpPr>
            <p:spPr>
              <a:xfrm>
                <a:off x="2621475" y="1494350"/>
                <a:ext cx="162100" cy="234875"/>
              </a:xfrm>
              <a:custGeom>
                <a:avLst/>
                <a:gdLst/>
                <a:ahLst/>
                <a:cxnLst/>
                <a:rect l="l" t="t" r="r" b="b"/>
                <a:pathLst>
                  <a:path w="6484" h="9395" extrusionOk="0">
                    <a:moveTo>
                      <a:pt x="5988" y="1"/>
                    </a:moveTo>
                    <a:cubicBezTo>
                      <a:pt x="5854" y="1"/>
                      <a:pt x="5719" y="58"/>
                      <a:pt x="5624" y="185"/>
                    </a:cubicBezTo>
                    <a:lnTo>
                      <a:pt x="0" y="7115"/>
                    </a:lnTo>
                    <a:lnTo>
                      <a:pt x="5745" y="9395"/>
                    </a:lnTo>
                    <a:lnTo>
                      <a:pt x="6444" y="519"/>
                    </a:lnTo>
                    <a:cubicBezTo>
                      <a:pt x="6484" y="202"/>
                      <a:pt x="6239" y="1"/>
                      <a:pt x="5988" y="1"/>
                    </a:cubicBezTo>
                    <a:close/>
                  </a:path>
                </a:pathLst>
              </a:custGeom>
              <a:solidFill>
                <a:srgbClr val="F4F0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2" name="Google Shape;932;p20"/>
              <p:cNvSpPr/>
              <p:nvPr/>
            </p:nvSpPr>
            <p:spPr>
              <a:xfrm>
                <a:off x="2725575" y="1494400"/>
                <a:ext cx="56250" cy="70525"/>
              </a:xfrm>
              <a:custGeom>
                <a:avLst/>
                <a:gdLst/>
                <a:ahLst/>
                <a:cxnLst/>
                <a:rect l="l" t="t" r="r" b="b"/>
                <a:pathLst>
                  <a:path w="2250" h="2821" extrusionOk="0">
                    <a:moveTo>
                      <a:pt x="1824" y="0"/>
                    </a:moveTo>
                    <a:cubicBezTo>
                      <a:pt x="1672" y="0"/>
                      <a:pt x="1520" y="61"/>
                      <a:pt x="1429" y="183"/>
                    </a:cubicBezTo>
                    <a:lnTo>
                      <a:pt x="1" y="1976"/>
                    </a:lnTo>
                    <a:cubicBezTo>
                      <a:pt x="244" y="2280"/>
                      <a:pt x="548" y="2523"/>
                      <a:pt x="913" y="2675"/>
                    </a:cubicBezTo>
                    <a:cubicBezTo>
                      <a:pt x="1180" y="2764"/>
                      <a:pt x="1463" y="2821"/>
                      <a:pt x="1750" y="2821"/>
                    </a:cubicBezTo>
                    <a:cubicBezTo>
                      <a:pt x="1856" y="2821"/>
                      <a:pt x="1962" y="2813"/>
                      <a:pt x="2068" y="2797"/>
                    </a:cubicBezTo>
                    <a:lnTo>
                      <a:pt x="2250" y="487"/>
                    </a:lnTo>
                    <a:cubicBezTo>
                      <a:pt x="2250" y="243"/>
                      <a:pt x="2068" y="31"/>
                      <a:pt x="182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3" name="Google Shape;933;p20"/>
              <p:cNvSpPr/>
              <p:nvPr/>
            </p:nvSpPr>
            <p:spPr>
              <a:xfrm>
                <a:off x="2266600" y="1667525"/>
                <a:ext cx="499600" cy="956100"/>
              </a:xfrm>
              <a:custGeom>
                <a:avLst/>
                <a:gdLst/>
                <a:ahLst/>
                <a:cxnLst/>
                <a:rect l="l" t="t" r="r" b="b"/>
                <a:pathLst>
                  <a:path w="19984" h="38244" extrusionOk="0">
                    <a:moveTo>
                      <a:pt x="14626" y="0"/>
                    </a:moveTo>
                    <a:cubicBezTo>
                      <a:pt x="14428" y="0"/>
                      <a:pt x="14272" y="59"/>
                      <a:pt x="14226" y="188"/>
                    </a:cubicBezTo>
                    <a:lnTo>
                      <a:pt x="1" y="35963"/>
                    </a:lnTo>
                    <a:lnTo>
                      <a:pt x="5745" y="38243"/>
                    </a:lnTo>
                    <a:lnTo>
                      <a:pt x="19940" y="2468"/>
                    </a:lnTo>
                    <a:cubicBezTo>
                      <a:pt x="19984" y="1989"/>
                      <a:pt x="19280" y="1666"/>
                      <a:pt x="18787" y="1666"/>
                    </a:cubicBezTo>
                    <a:cubicBezTo>
                      <a:pt x="18591" y="1666"/>
                      <a:pt x="18429" y="1717"/>
                      <a:pt x="18360" y="1829"/>
                    </a:cubicBezTo>
                    <a:lnTo>
                      <a:pt x="15806" y="826"/>
                    </a:lnTo>
                    <a:cubicBezTo>
                      <a:pt x="15764" y="317"/>
                      <a:pt x="15085" y="0"/>
                      <a:pt x="14626" y="0"/>
                    </a:cubicBezTo>
                    <a:close/>
                  </a:path>
                </a:pathLst>
              </a:custGeom>
              <a:solidFill>
                <a:srgbClr val="FF64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4" name="Google Shape;934;p20"/>
              <p:cNvSpPr/>
              <p:nvPr/>
            </p:nvSpPr>
            <p:spPr>
              <a:xfrm>
                <a:off x="2306125" y="1680300"/>
                <a:ext cx="420575" cy="927350"/>
              </a:xfrm>
              <a:custGeom>
                <a:avLst/>
                <a:gdLst/>
                <a:ahLst/>
                <a:cxnLst/>
                <a:rect l="l" t="t" r="r" b="b"/>
                <a:pathLst>
                  <a:path w="16823" h="37094" extrusionOk="0">
                    <a:moveTo>
                      <a:pt x="15076" y="0"/>
                    </a:moveTo>
                    <a:cubicBezTo>
                      <a:pt x="14765" y="0"/>
                      <a:pt x="14464" y="93"/>
                      <a:pt x="14225" y="315"/>
                    </a:cubicBezTo>
                    <a:lnTo>
                      <a:pt x="0" y="36060"/>
                    </a:lnTo>
                    <a:lnTo>
                      <a:pt x="2553" y="37094"/>
                    </a:lnTo>
                    <a:lnTo>
                      <a:pt x="16779" y="1318"/>
                    </a:lnTo>
                    <a:cubicBezTo>
                      <a:pt x="16823" y="675"/>
                      <a:pt x="15913" y="0"/>
                      <a:pt x="1507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935" name="Google Shape;935;p20"/>
          <p:cNvGrpSpPr/>
          <p:nvPr/>
        </p:nvGrpSpPr>
        <p:grpSpPr>
          <a:xfrm rot="1108923">
            <a:off x="499961" y="262176"/>
            <a:ext cx="934981" cy="861672"/>
            <a:chOff x="6708722" y="1052986"/>
            <a:chExt cx="935003" cy="861693"/>
          </a:xfrm>
        </p:grpSpPr>
        <p:sp>
          <p:nvSpPr>
            <p:cNvPr id="936" name="Google Shape;936;p20"/>
            <p:cNvSpPr/>
            <p:nvPr/>
          </p:nvSpPr>
          <p:spPr>
            <a:xfrm>
              <a:off x="6994529" y="1096756"/>
              <a:ext cx="598631" cy="524599"/>
            </a:xfrm>
            <a:custGeom>
              <a:avLst/>
              <a:gdLst/>
              <a:ahLst/>
              <a:cxnLst/>
              <a:rect l="l" t="t" r="r" b="b"/>
              <a:pathLst>
                <a:path w="21582" h="18913" extrusionOk="0">
                  <a:moveTo>
                    <a:pt x="10806" y="1"/>
                  </a:moveTo>
                  <a:cubicBezTo>
                    <a:pt x="7529" y="1"/>
                    <a:pt x="4342" y="1699"/>
                    <a:pt x="2584" y="4745"/>
                  </a:cubicBezTo>
                  <a:cubicBezTo>
                    <a:pt x="0" y="9274"/>
                    <a:pt x="1550" y="15049"/>
                    <a:pt x="6079" y="17663"/>
                  </a:cubicBezTo>
                  <a:cubicBezTo>
                    <a:pt x="7562" y="18509"/>
                    <a:pt x="9179" y="18912"/>
                    <a:pt x="10775" y="18912"/>
                  </a:cubicBezTo>
                  <a:cubicBezTo>
                    <a:pt x="14052" y="18912"/>
                    <a:pt x="17240" y="17214"/>
                    <a:pt x="18997" y="14168"/>
                  </a:cubicBezTo>
                  <a:cubicBezTo>
                    <a:pt x="21581" y="9639"/>
                    <a:pt x="20031" y="3864"/>
                    <a:pt x="15502" y="1250"/>
                  </a:cubicBezTo>
                  <a:cubicBezTo>
                    <a:pt x="14019" y="404"/>
                    <a:pt x="12402" y="1"/>
                    <a:pt x="108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20"/>
            <p:cNvSpPr/>
            <p:nvPr/>
          </p:nvSpPr>
          <p:spPr>
            <a:xfrm>
              <a:off x="6960800" y="1524274"/>
              <a:ext cx="155996" cy="153472"/>
            </a:xfrm>
            <a:custGeom>
              <a:avLst/>
              <a:gdLst/>
              <a:ahLst/>
              <a:cxnLst/>
              <a:rect l="l" t="t" r="r" b="b"/>
              <a:pathLst>
                <a:path w="5624" h="5533" extrusionOk="0">
                  <a:moveTo>
                    <a:pt x="3465" y="1"/>
                  </a:moveTo>
                  <a:lnTo>
                    <a:pt x="0" y="3284"/>
                  </a:lnTo>
                  <a:lnTo>
                    <a:pt x="2128" y="5533"/>
                  </a:lnTo>
                  <a:lnTo>
                    <a:pt x="5624" y="2250"/>
                  </a:lnTo>
                  <a:lnTo>
                    <a:pt x="346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20"/>
            <p:cNvSpPr/>
            <p:nvPr/>
          </p:nvSpPr>
          <p:spPr>
            <a:xfrm>
              <a:off x="6943936" y="1052986"/>
              <a:ext cx="699789" cy="611778"/>
            </a:xfrm>
            <a:custGeom>
              <a:avLst/>
              <a:gdLst/>
              <a:ahLst/>
              <a:cxnLst/>
              <a:rect l="l" t="t" r="r" b="b"/>
              <a:pathLst>
                <a:path w="25229" h="22056" extrusionOk="0">
                  <a:moveTo>
                    <a:pt x="12596" y="1578"/>
                  </a:moveTo>
                  <a:cubicBezTo>
                    <a:pt x="12683" y="1578"/>
                    <a:pt x="12770" y="1579"/>
                    <a:pt x="12858" y="1581"/>
                  </a:cubicBezTo>
                  <a:cubicBezTo>
                    <a:pt x="21277" y="1825"/>
                    <a:pt x="25229" y="12098"/>
                    <a:pt x="19119" y="17904"/>
                  </a:cubicBezTo>
                  <a:cubicBezTo>
                    <a:pt x="17286" y="19634"/>
                    <a:pt x="14943" y="20495"/>
                    <a:pt x="12606" y="20495"/>
                  </a:cubicBezTo>
                  <a:cubicBezTo>
                    <a:pt x="10100" y="20495"/>
                    <a:pt x="7601" y="19505"/>
                    <a:pt x="5745" y="17539"/>
                  </a:cubicBezTo>
                  <a:cubicBezTo>
                    <a:pt x="0" y="11493"/>
                    <a:pt x="4345" y="1578"/>
                    <a:pt x="12596" y="1578"/>
                  </a:cubicBezTo>
                  <a:close/>
                  <a:moveTo>
                    <a:pt x="12684" y="1"/>
                  </a:moveTo>
                  <a:cubicBezTo>
                    <a:pt x="7121" y="1"/>
                    <a:pt x="1763" y="4231"/>
                    <a:pt x="1581" y="10761"/>
                  </a:cubicBezTo>
                  <a:cubicBezTo>
                    <a:pt x="1459" y="15199"/>
                    <a:pt x="4043" y="19302"/>
                    <a:pt x="8116" y="21095"/>
                  </a:cubicBezTo>
                  <a:cubicBezTo>
                    <a:pt x="9559" y="21741"/>
                    <a:pt x="11089" y="22056"/>
                    <a:pt x="12607" y="22056"/>
                  </a:cubicBezTo>
                  <a:cubicBezTo>
                    <a:pt x="15375" y="22056"/>
                    <a:pt x="18102" y="21011"/>
                    <a:pt x="20183" y="19028"/>
                  </a:cubicBezTo>
                  <a:cubicBezTo>
                    <a:pt x="24591" y="14834"/>
                    <a:pt x="24773" y="7873"/>
                    <a:pt x="20609" y="3466"/>
                  </a:cubicBezTo>
                  <a:cubicBezTo>
                    <a:pt x="18339" y="1074"/>
                    <a:pt x="15485" y="1"/>
                    <a:pt x="126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20"/>
            <p:cNvSpPr/>
            <p:nvPr/>
          </p:nvSpPr>
          <p:spPr>
            <a:xfrm>
              <a:off x="7440520" y="1212338"/>
              <a:ext cx="89398" cy="301867"/>
            </a:xfrm>
            <a:custGeom>
              <a:avLst/>
              <a:gdLst/>
              <a:ahLst/>
              <a:cxnLst/>
              <a:rect l="l" t="t" r="r" b="b"/>
              <a:pathLst>
                <a:path w="3223" h="10883" fill="none" extrusionOk="0">
                  <a:moveTo>
                    <a:pt x="304" y="1"/>
                  </a:moveTo>
                  <a:cubicBezTo>
                    <a:pt x="3222" y="3071"/>
                    <a:pt x="3101" y="7964"/>
                    <a:pt x="1" y="10882"/>
                  </a:cubicBezTo>
                </a:path>
              </a:pathLst>
            </a:custGeom>
            <a:noFill/>
            <a:ln w="463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20"/>
            <p:cNvSpPr/>
            <p:nvPr/>
          </p:nvSpPr>
          <p:spPr>
            <a:xfrm>
              <a:off x="6708722" y="1583604"/>
              <a:ext cx="347384" cy="331075"/>
            </a:xfrm>
            <a:custGeom>
              <a:avLst/>
              <a:gdLst/>
              <a:ahLst/>
              <a:cxnLst/>
              <a:rect l="l" t="t" r="r" b="b"/>
              <a:pathLst>
                <a:path w="12524" h="11936" extrusionOk="0">
                  <a:moveTo>
                    <a:pt x="9844" y="1"/>
                  </a:moveTo>
                  <a:cubicBezTo>
                    <a:pt x="9572" y="1"/>
                    <a:pt x="9297" y="100"/>
                    <a:pt x="9088" y="294"/>
                  </a:cubicBezTo>
                  <a:lnTo>
                    <a:pt x="456" y="8500"/>
                  </a:lnTo>
                  <a:cubicBezTo>
                    <a:pt x="30" y="8896"/>
                    <a:pt x="0" y="9595"/>
                    <a:pt x="426" y="10020"/>
                  </a:cubicBezTo>
                  <a:lnTo>
                    <a:pt x="1915" y="11601"/>
                  </a:lnTo>
                  <a:cubicBezTo>
                    <a:pt x="2135" y="11821"/>
                    <a:pt x="2421" y="11936"/>
                    <a:pt x="2704" y="11936"/>
                  </a:cubicBezTo>
                  <a:cubicBezTo>
                    <a:pt x="2968" y="11936"/>
                    <a:pt x="3230" y="11836"/>
                    <a:pt x="3435" y="11631"/>
                  </a:cubicBezTo>
                  <a:lnTo>
                    <a:pt x="12098" y="3455"/>
                  </a:lnTo>
                  <a:cubicBezTo>
                    <a:pt x="12523" y="3029"/>
                    <a:pt x="12523" y="2360"/>
                    <a:pt x="12128" y="1905"/>
                  </a:cubicBezTo>
                  <a:lnTo>
                    <a:pt x="10608" y="324"/>
                  </a:lnTo>
                  <a:cubicBezTo>
                    <a:pt x="10407" y="107"/>
                    <a:pt x="10127" y="1"/>
                    <a:pt x="98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1_1_1_1">
    <p:spTree>
      <p:nvGrpSpPr>
        <p:cNvPr id="1" name="Shape 1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9" name="Google Shape;1299;p27"/>
          <p:cNvSpPr/>
          <p:nvPr/>
        </p:nvSpPr>
        <p:spPr>
          <a:xfrm>
            <a:off x="-65061" y="-81037"/>
            <a:ext cx="9357374" cy="5269376"/>
          </a:xfrm>
          <a:custGeom>
            <a:avLst/>
            <a:gdLst/>
            <a:ahLst/>
            <a:cxnLst/>
            <a:rect l="l" t="t" r="r" b="b"/>
            <a:pathLst>
              <a:path w="284960" h="189973" extrusionOk="0">
                <a:moveTo>
                  <a:pt x="0" y="0"/>
                </a:moveTo>
                <a:lnTo>
                  <a:pt x="0" y="189972"/>
                </a:lnTo>
                <a:lnTo>
                  <a:pt x="284960" y="189972"/>
                </a:lnTo>
                <a:lnTo>
                  <a:pt x="284960" y="0"/>
                </a:lnTo>
                <a:close/>
              </a:path>
            </a:pathLst>
          </a:custGeom>
          <a:solidFill>
            <a:srgbClr val="ACA9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0" name="Google Shape;1300;p27"/>
          <p:cNvSpPr/>
          <p:nvPr/>
        </p:nvSpPr>
        <p:spPr>
          <a:xfrm>
            <a:off x="3189300" y="2102773"/>
            <a:ext cx="6138660" cy="3121540"/>
          </a:xfrm>
          <a:custGeom>
            <a:avLst/>
            <a:gdLst/>
            <a:ahLst/>
            <a:cxnLst/>
            <a:rect l="l" t="t" r="r" b="b"/>
            <a:pathLst>
              <a:path w="179690" h="154417" extrusionOk="0">
                <a:moveTo>
                  <a:pt x="176173" y="1"/>
                </a:moveTo>
                <a:cubicBezTo>
                  <a:pt x="172534" y="1"/>
                  <a:pt x="168757" y="2481"/>
                  <a:pt x="166589" y="5630"/>
                </a:cubicBezTo>
                <a:cubicBezTo>
                  <a:pt x="163671" y="9825"/>
                  <a:pt x="162577" y="14992"/>
                  <a:pt x="160176" y="19521"/>
                </a:cubicBezTo>
                <a:cubicBezTo>
                  <a:pt x="156589" y="26238"/>
                  <a:pt x="150388" y="31101"/>
                  <a:pt x="145282" y="36725"/>
                </a:cubicBezTo>
                <a:cubicBezTo>
                  <a:pt x="140175" y="42348"/>
                  <a:pt x="135859" y="49795"/>
                  <a:pt x="137440" y="57242"/>
                </a:cubicBezTo>
                <a:cubicBezTo>
                  <a:pt x="138807" y="63807"/>
                  <a:pt x="144340" y="68549"/>
                  <a:pt x="149081" y="73291"/>
                </a:cubicBezTo>
                <a:cubicBezTo>
                  <a:pt x="153823" y="78063"/>
                  <a:pt x="158352" y="84355"/>
                  <a:pt x="156954" y="90920"/>
                </a:cubicBezTo>
                <a:cubicBezTo>
                  <a:pt x="155312" y="98823"/>
                  <a:pt x="146011" y="102592"/>
                  <a:pt x="137926" y="102896"/>
                </a:cubicBezTo>
                <a:cubicBezTo>
                  <a:pt x="137125" y="102929"/>
                  <a:pt x="136320" y="102942"/>
                  <a:pt x="135514" y="102942"/>
                </a:cubicBezTo>
                <a:cubicBezTo>
                  <a:pt x="132062" y="102942"/>
                  <a:pt x="128574" y="102696"/>
                  <a:pt x="125134" y="102696"/>
                </a:cubicBezTo>
                <a:cubicBezTo>
                  <a:pt x="121273" y="102696"/>
                  <a:pt x="117473" y="103007"/>
                  <a:pt x="113853" y="104324"/>
                </a:cubicBezTo>
                <a:cubicBezTo>
                  <a:pt x="99263" y="109613"/>
                  <a:pt x="93366" y="129006"/>
                  <a:pt x="78594" y="133778"/>
                </a:cubicBezTo>
                <a:cubicBezTo>
                  <a:pt x="76225" y="134541"/>
                  <a:pt x="73860" y="134867"/>
                  <a:pt x="71496" y="134867"/>
                </a:cubicBezTo>
                <a:cubicBezTo>
                  <a:pt x="58143" y="134867"/>
                  <a:pt x="44794" y="124490"/>
                  <a:pt x="30720" y="124051"/>
                </a:cubicBezTo>
                <a:cubicBezTo>
                  <a:pt x="30465" y="124043"/>
                  <a:pt x="30210" y="124040"/>
                  <a:pt x="29956" y="124040"/>
                </a:cubicBezTo>
                <a:cubicBezTo>
                  <a:pt x="14266" y="124040"/>
                  <a:pt x="0" y="138683"/>
                  <a:pt x="598" y="154416"/>
                </a:cubicBezTo>
                <a:lnTo>
                  <a:pt x="179690" y="154416"/>
                </a:lnTo>
                <a:lnTo>
                  <a:pt x="179690" y="888"/>
                </a:lnTo>
                <a:cubicBezTo>
                  <a:pt x="178576" y="274"/>
                  <a:pt x="177382" y="1"/>
                  <a:pt x="176173" y="1"/>
                </a:cubicBezTo>
                <a:close/>
              </a:path>
            </a:pathLst>
          </a:custGeom>
          <a:solidFill>
            <a:srgbClr val="9393E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1" name="Google Shape;1301;p27"/>
          <p:cNvSpPr/>
          <p:nvPr/>
        </p:nvSpPr>
        <p:spPr>
          <a:xfrm>
            <a:off x="-65075" y="-81050"/>
            <a:ext cx="3927358" cy="3121486"/>
          </a:xfrm>
          <a:custGeom>
            <a:avLst/>
            <a:gdLst/>
            <a:ahLst/>
            <a:cxnLst/>
            <a:rect l="l" t="t" r="r" b="b"/>
            <a:pathLst>
              <a:path w="141310" h="117692" extrusionOk="0">
                <a:moveTo>
                  <a:pt x="0" y="0"/>
                </a:moveTo>
                <a:lnTo>
                  <a:pt x="0" y="117692"/>
                </a:lnTo>
                <a:cubicBezTo>
                  <a:pt x="1216" y="113254"/>
                  <a:pt x="6353" y="111035"/>
                  <a:pt x="10973" y="110731"/>
                </a:cubicBezTo>
                <a:cubicBezTo>
                  <a:pt x="11645" y="110687"/>
                  <a:pt x="12319" y="110670"/>
                  <a:pt x="12993" y="110670"/>
                </a:cubicBezTo>
                <a:cubicBezTo>
                  <a:pt x="15351" y="110670"/>
                  <a:pt x="17717" y="110880"/>
                  <a:pt x="20063" y="110880"/>
                </a:cubicBezTo>
                <a:cubicBezTo>
                  <a:pt x="21655" y="110880"/>
                  <a:pt x="23238" y="110783"/>
                  <a:pt x="24803" y="110458"/>
                </a:cubicBezTo>
                <a:cubicBezTo>
                  <a:pt x="29332" y="109515"/>
                  <a:pt x="33861" y="105625"/>
                  <a:pt x="33162" y="101065"/>
                </a:cubicBezTo>
                <a:cubicBezTo>
                  <a:pt x="32645" y="97661"/>
                  <a:pt x="29545" y="95351"/>
                  <a:pt x="26718" y="93345"/>
                </a:cubicBezTo>
                <a:cubicBezTo>
                  <a:pt x="21672" y="89728"/>
                  <a:pt x="16535" y="85594"/>
                  <a:pt x="14408" y="79758"/>
                </a:cubicBezTo>
                <a:cubicBezTo>
                  <a:pt x="12310" y="73892"/>
                  <a:pt x="14620" y="66080"/>
                  <a:pt x="20578" y="64317"/>
                </a:cubicBezTo>
                <a:cubicBezTo>
                  <a:pt x="21506" y="64047"/>
                  <a:pt x="22443" y="63936"/>
                  <a:pt x="23386" y="63936"/>
                </a:cubicBezTo>
                <a:cubicBezTo>
                  <a:pt x="26363" y="63936"/>
                  <a:pt x="29393" y="65038"/>
                  <a:pt x="32371" y="65685"/>
                </a:cubicBezTo>
                <a:cubicBezTo>
                  <a:pt x="33431" y="65907"/>
                  <a:pt x="34565" y="66035"/>
                  <a:pt x="35694" y="66035"/>
                </a:cubicBezTo>
                <a:cubicBezTo>
                  <a:pt x="38743" y="66035"/>
                  <a:pt x="41748" y="65097"/>
                  <a:pt x="43101" y="62524"/>
                </a:cubicBezTo>
                <a:cubicBezTo>
                  <a:pt x="44590" y="59636"/>
                  <a:pt x="43314" y="56201"/>
                  <a:pt x="42767" y="53010"/>
                </a:cubicBezTo>
                <a:cubicBezTo>
                  <a:pt x="41125" y="43223"/>
                  <a:pt x="47326" y="33891"/>
                  <a:pt x="55411" y="28876"/>
                </a:cubicBezTo>
                <a:cubicBezTo>
                  <a:pt x="61313" y="25233"/>
                  <a:pt x="68023" y="24013"/>
                  <a:pt x="74827" y="24013"/>
                </a:cubicBezTo>
                <a:cubicBezTo>
                  <a:pt x="79377" y="24013"/>
                  <a:pt x="83969" y="24558"/>
                  <a:pt x="88391" y="25289"/>
                </a:cubicBezTo>
                <a:cubicBezTo>
                  <a:pt x="98117" y="26870"/>
                  <a:pt x="107692" y="29484"/>
                  <a:pt x="117510" y="30000"/>
                </a:cubicBezTo>
                <a:cubicBezTo>
                  <a:pt x="118315" y="30043"/>
                  <a:pt x="119130" y="30068"/>
                  <a:pt x="119946" y="30068"/>
                </a:cubicBezTo>
                <a:cubicBezTo>
                  <a:pt x="124397" y="30068"/>
                  <a:pt x="128911" y="29328"/>
                  <a:pt x="132404" y="26657"/>
                </a:cubicBezTo>
                <a:cubicBezTo>
                  <a:pt x="141310" y="19818"/>
                  <a:pt x="128665" y="4255"/>
                  <a:pt x="141127" y="0"/>
                </a:cubicBezTo>
                <a:close/>
              </a:path>
            </a:pathLst>
          </a:custGeom>
          <a:solidFill>
            <a:srgbClr val="9393E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2" name="Google Shape;1302;p27"/>
          <p:cNvSpPr/>
          <p:nvPr/>
        </p:nvSpPr>
        <p:spPr>
          <a:xfrm>
            <a:off x="-156277" y="2492975"/>
            <a:ext cx="276543" cy="263173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3" name="Google Shape;1303;p27"/>
          <p:cNvSpPr/>
          <p:nvPr/>
        </p:nvSpPr>
        <p:spPr>
          <a:xfrm>
            <a:off x="1102066" y="4397858"/>
            <a:ext cx="159380" cy="158520"/>
          </a:xfrm>
          <a:custGeom>
            <a:avLst/>
            <a:gdLst/>
            <a:ahLst/>
            <a:cxnLst/>
            <a:rect l="l" t="t" r="r" b="b"/>
            <a:pathLst>
              <a:path w="5746" h="5715" fill="none" extrusionOk="0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4" name="Google Shape;1304;p27"/>
          <p:cNvSpPr/>
          <p:nvPr/>
        </p:nvSpPr>
        <p:spPr>
          <a:xfrm>
            <a:off x="6456402" y="4929575"/>
            <a:ext cx="224799" cy="213931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5" name="Google Shape;1305;p27"/>
          <p:cNvSpPr/>
          <p:nvPr/>
        </p:nvSpPr>
        <p:spPr>
          <a:xfrm>
            <a:off x="7939491" y="3746821"/>
            <a:ext cx="159380" cy="158520"/>
          </a:xfrm>
          <a:custGeom>
            <a:avLst/>
            <a:gdLst/>
            <a:ahLst/>
            <a:cxnLst/>
            <a:rect l="l" t="t" r="r" b="b"/>
            <a:pathLst>
              <a:path w="5746" h="5715" fill="none" extrusionOk="0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6" name="Google Shape;1306;p27"/>
          <p:cNvSpPr/>
          <p:nvPr/>
        </p:nvSpPr>
        <p:spPr>
          <a:xfrm>
            <a:off x="1990161" y="4986900"/>
            <a:ext cx="276543" cy="263173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7" name="Google Shape;1307;p27"/>
          <p:cNvSpPr/>
          <p:nvPr/>
        </p:nvSpPr>
        <p:spPr>
          <a:xfrm>
            <a:off x="9021677" y="2464787"/>
            <a:ext cx="224799" cy="213931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8" name="Google Shape;1308;p27"/>
          <p:cNvSpPr/>
          <p:nvPr/>
        </p:nvSpPr>
        <p:spPr>
          <a:xfrm>
            <a:off x="337616" y="1265208"/>
            <a:ext cx="159380" cy="158520"/>
          </a:xfrm>
          <a:custGeom>
            <a:avLst/>
            <a:gdLst/>
            <a:ahLst/>
            <a:cxnLst/>
            <a:rect l="l" t="t" r="r" b="b"/>
            <a:pathLst>
              <a:path w="5746" h="5715" fill="none" extrusionOk="0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09" name="Google Shape;1309;p27"/>
          <p:cNvGrpSpPr/>
          <p:nvPr/>
        </p:nvGrpSpPr>
        <p:grpSpPr>
          <a:xfrm rot="851508">
            <a:off x="-16879" y="3922702"/>
            <a:ext cx="1099336" cy="1274069"/>
            <a:chOff x="374513" y="3152476"/>
            <a:chExt cx="1519294" cy="1760777"/>
          </a:xfrm>
        </p:grpSpPr>
        <p:sp>
          <p:nvSpPr>
            <p:cNvPr id="1310" name="Google Shape;1310;p27"/>
            <p:cNvSpPr/>
            <p:nvPr/>
          </p:nvSpPr>
          <p:spPr>
            <a:xfrm>
              <a:off x="661153" y="3251277"/>
              <a:ext cx="1018493" cy="1027730"/>
            </a:xfrm>
            <a:custGeom>
              <a:avLst/>
              <a:gdLst/>
              <a:ahLst/>
              <a:cxnLst/>
              <a:rect l="l" t="t" r="r" b="b"/>
              <a:pathLst>
                <a:path w="36719" h="37052" extrusionOk="0">
                  <a:moveTo>
                    <a:pt x="5135" y="1"/>
                  </a:moveTo>
                  <a:cubicBezTo>
                    <a:pt x="3952" y="1"/>
                    <a:pt x="2145" y="189"/>
                    <a:pt x="1" y="1033"/>
                  </a:cubicBezTo>
                  <a:cubicBezTo>
                    <a:pt x="90" y="1023"/>
                    <a:pt x="185" y="1019"/>
                    <a:pt x="284" y="1019"/>
                  </a:cubicBezTo>
                  <a:cubicBezTo>
                    <a:pt x="3959" y="1019"/>
                    <a:pt x="14163" y="7532"/>
                    <a:pt x="21947" y="16322"/>
                  </a:cubicBezTo>
                  <a:cubicBezTo>
                    <a:pt x="29941" y="25380"/>
                    <a:pt x="30001" y="31064"/>
                    <a:pt x="30001" y="31064"/>
                  </a:cubicBezTo>
                  <a:lnTo>
                    <a:pt x="34926" y="37052"/>
                  </a:lnTo>
                  <a:cubicBezTo>
                    <a:pt x="36719" y="33647"/>
                    <a:pt x="33315" y="27325"/>
                    <a:pt x="24105" y="15775"/>
                  </a:cubicBezTo>
                  <a:cubicBezTo>
                    <a:pt x="14925" y="4224"/>
                    <a:pt x="6627" y="121"/>
                    <a:pt x="6627" y="121"/>
                  </a:cubicBezTo>
                  <a:cubicBezTo>
                    <a:pt x="6627" y="121"/>
                    <a:pt x="6081" y="1"/>
                    <a:pt x="5135" y="1"/>
                  </a:cubicBezTo>
                  <a:close/>
                </a:path>
              </a:pathLst>
            </a:custGeom>
            <a:solidFill>
              <a:srgbClr val="D71E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27"/>
            <p:cNvSpPr/>
            <p:nvPr/>
          </p:nvSpPr>
          <p:spPr>
            <a:xfrm>
              <a:off x="531314" y="3248836"/>
              <a:ext cx="313683" cy="211526"/>
            </a:xfrm>
            <a:custGeom>
              <a:avLst/>
              <a:gdLst/>
              <a:ahLst/>
              <a:cxnLst/>
              <a:rect l="l" t="t" r="r" b="b"/>
              <a:pathLst>
                <a:path w="11309" h="7626" extrusionOk="0">
                  <a:moveTo>
                    <a:pt x="9014" y="0"/>
                  </a:moveTo>
                  <a:cubicBezTo>
                    <a:pt x="7675" y="0"/>
                    <a:pt x="5986" y="217"/>
                    <a:pt x="4621" y="1091"/>
                  </a:cubicBezTo>
                  <a:cubicBezTo>
                    <a:pt x="2311" y="2610"/>
                    <a:pt x="639" y="4951"/>
                    <a:pt x="1" y="7626"/>
                  </a:cubicBezTo>
                  <a:lnTo>
                    <a:pt x="7114" y="5164"/>
                  </a:lnTo>
                  <a:cubicBezTo>
                    <a:pt x="7114" y="5164"/>
                    <a:pt x="8147" y="239"/>
                    <a:pt x="11308" y="209"/>
                  </a:cubicBezTo>
                  <a:cubicBezTo>
                    <a:pt x="11308" y="209"/>
                    <a:pt x="10330" y="0"/>
                    <a:pt x="90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27"/>
            <p:cNvSpPr/>
            <p:nvPr/>
          </p:nvSpPr>
          <p:spPr>
            <a:xfrm>
              <a:off x="961300" y="3154335"/>
              <a:ext cx="932507" cy="1101068"/>
            </a:xfrm>
            <a:custGeom>
              <a:avLst/>
              <a:gdLst/>
              <a:ahLst/>
              <a:cxnLst/>
              <a:rect l="l" t="t" r="r" b="b"/>
              <a:pathLst>
                <a:path w="33619" h="39696" extrusionOk="0">
                  <a:moveTo>
                    <a:pt x="3789" y="0"/>
                  </a:moveTo>
                  <a:cubicBezTo>
                    <a:pt x="2507" y="0"/>
                    <a:pt x="1229" y="231"/>
                    <a:pt x="1" y="698"/>
                  </a:cubicBezTo>
                  <a:cubicBezTo>
                    <a:pt x="3132" y="2127"/>
                    <a:pt x="13344" y="8175"/>
                    <a:pt x="20487" y="17902"/>
                  </a:cubicBezTo>
                  <a:cubicBezTo>
                    <a:pt x="27630" y="27629"/>
                    <a:pt x="27205" y="33282"/>
                    <a:pt x="27205" y="33282"/>
                  </a:cubicBezTo>
                  <a:lnTo>
                    <a:pt x="31521" y="39696"/>
                  </a:lnTo>
                  <a:cubicBezTo>
                    <a:pt x="33618" y="36474"/>
                    <a:pt x="30761" y="29878"/>
                    <a:pt x="22676" y="17537"/>
                  </a:cubicBezTo>
                  <a:cubicBezTo>
                    <a:pt x="14591" y="5227"/>
                    <a:pt x="6688" y="394"/>
                    <a:pt x="6688" y="394"/>
                  </a:cubicBezTo>
                  <a:cubicBezTo>
                    <a:pt x="5732" y="132"/>
                    <a:pt x="4759" y="0"/>
                    <a:pt x="3789" y="0"/>
                  </a:cubicBezTo>
                  <a:close/>
                </a:path>
              </a:pathLst>
            </a:custGeom>
            <a:solidFill>
              <a:srgbClr val="D71E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27"/>
            <p:cNvSpPr/>
            <p:nvPr/>
          </p:nvSpPr>
          <p:spPr>
            <a:xfrm>
              <a:off x="843277" y="3152476"/>
              <a:ext cx="303531" cy="157826"/>
            </a:xfrm>
            <a:custGeom>
              <a:avLst/>
              <a:gdLst/>
              <a:ahLst/>
              <a:cxnLst/>
              <a:rect l="l" t="t" r="r" b="b"/>
              <a:pathLst>
                <a:path w="10943" h="5690" extrusionOk="0">
                  <a:moveTo>
                    <a:pt x="7691" y="1"/>
                  </a:moveTo>
                  <a:cubicBezTo>
                    <a:pt x="6572" y="1"/>
                    <a:pt x="5324" y="181"/>
                    <a:pt x="4225" y="765"/>
                  </a:cubicBezTo>
                  <a:cubicBezTo>
                    <a:pt x="122" y="2923"/>
                    <a:pt x="0" y="5689"/>
                    <a:pt x="0" y="5689"/>
                  </a:cubicBezTo>
                  <a:lnTo>
                    <a:pt x="6353" y="4990"/>
                  </a:lnTo>
                  <a:cubicBezTo>
                    <a:pt x="6353" y="4990"/>
                    <a:pt x="7732" y="450"/>
                    <a:pt x="10687" y="450"/>
                  </a:cubicBezTo>
                  <a:cubicBezTo>
                    <a:pt x="10771" y="450"/>
                    <a:pt x="10856" y="454"/>
                    <a:pt x="10943" y="461"/>
                  </a:cubicBezTo>
                  <a:cubicBezTo>
                    <a:pt x="10943" y="461"/>
                    <a:pt x="9481" y="1"/>
                    <a:pt x="769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27"/>
            <p:cNvSpPr/>
            <p:nvPr/>
          </p:nvSpPr>
          <p:spPr>
            <a:xfrm>
              <a:off x="728610" y="3276851"/>
              <a:ext cx="1164337" cy="1325076"/>
            </a:xfrm>
            <a:custGeom>
              <a:avLst/>
              <a:gdLst/>
              <a:ahLst/>
              <a:cxnLst/>
              <a:rect l="l" t="t" r="r" b="b"/>
              <a:pathLst>
                <a:path w="41977" h="47772" extrusionOk="0">
                  <a:moveTo>
                    <a:pt x="6566" y="1"/>
                  </a:moveTo>
                  <a:cubicBezTo>
                    <a:pt x="2557" y="1"/>
                    <a:pt x="1" y="1509"/>
                    <a:pt x="1" y="1509"/>
                  </a:cubicBezTo>
                  <a:lnTo>
                    <a:pt x="33679" y="47771"/>
                  </a:lnTo>
                  <a:cubicBezTo>
                    <a:pt x="33679" y="47771"/>
                    <a:pt x="41916" y="42391"/>
                    <a:pt x="41947" y="39078"/>
                  </a:cubicBezTo>
                  <a:cubicBezTo>
                    <a:pt x="41977" y="35735"/>
                    <a:pt x="33649" y="19959"/>
                    <a:pt x="21977" y="7679"/>
                  </a:cubicBezTo>
                  <a:cubicBezTo>
                    <a:pt x="16119" y="1532"/>
                    <a:pt x="10606" y="1"/>
                    <a:pt x="6566" y="1"/>
                  </a:cubicBezTo>
                  <a:close/>
                </a:path>
              </a:pathLst>
            </a:custGeom>
            <a:solidFill>
              <a:srgbClr val="D71E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27"/>
            <p:cNvSpPr/>
            <p:nvPr/>
          </p:nvSpPr>
          <p:spPr>
            <a:xfrm>
              <a:off x="374513" y="3309249"/>
              <a:ext cx="1412227" cy="1604004"/>
            </a:xfrm>
            <a:custGeom>
              <a:avLst/>
              <a:gdLst/>
              <a:ahLst/>
              <a:cxnLst/>
              <a:rect l="l" t="t" r="r" b="b"/>
              <a:pathLst>
                <a:path w="50914" h="57828" extrusionOk="0">
                  <a:moveTo>
                    <a:pt x="15544" y="1"/>
                  </a:moveTo>
                  <a:cubicBezTo>
                    <a:pt x="13890" y="1"/>
                    <a:pt x="12282" y="341"/>
                    <a:pt x="10760" y="1071"/>
                  </a:cubicBezTo>
                  <a:cubicBezTo>
                    <a:pt x="4377" y="4110"/>
                    <a:pt x="0" y="9460"/>
                    <a:pt x="2006" y="20129"/>
                  </a:cubicBezTo>
                  <a:cubicBezTo>
                    <a:pt x="3435" y="27910"/>
                    <a:pt x="11733" y="44324"/>
                    <a:pt x="16688" y="53655"/>
                  </a:cubicBezTo>
                  <a:cubicBezTo>
                    <a:pt x="18100" y="56311"/>
                    <a:pt x="20829" y="57827"/>
                    <a:pt x="23646" y="57827"/>
                  </a:cubicBezTo>
                  <a:cubicBezTo>
                    <a:pt x="24891" y="57827"/>
                    <a:pt x="26153" y="57531"/>
                    <a:pt x="27326" y="56907"/>
                  </a:cubicBezTo>
                  <a:lnTo>
                    <a:pt x="45594" y="47150"/>
                  </a:lnTo>
                  <a:cubicBezTo>
                    <a:pt x="49485" y="45083"/>
                    <a:pt x="50913" y="40220"/>
                    <a:pt x="48755" y="36390"/>
                  </a:cubicBezTo>
                  <a:cubicBezTo>
                    <a:pt x="45715" y="30919"/>
                    <a:pt x="41217" y="23047"/>
                    <a:pt x="36566" y="15539"/>
                  </a:cubicBezTo>
                  <a:cubicBezTo>
                    <a:pt x="31016" y="6618"/>
                    <a:pt x="22839" y="1"/>
                    <a:pt x="155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27"/>
            <p:cNvSpPr/>
            <p:nvPr/>
          </p:nvSpPr>
          <p:spPr>
            <a:xfrm>
              <a:off x="688141" y="3984906"/>
              <a:ext cx="992365" cy="856673"/>
            </a:xfrm>
            <a:custGeom>
              <a:avLst/>
              <a:gdLst/>
              <a:ahLst/>
              <a:cxnLst/>
              <a:rect l="l" t="t" r="r" b="b"/>
              <a:pathLst>
                <a:path w="35777" h="30885" extrusionOk="0">
                  <a:moveTo>
                    <a:pt x="23949" y="0"/>
                  </a:moveTo>
                  <a:cubicBezTo>
                    <a:pt x="22591" y="0"/>
                    <a:pt x="20896" y="655"/>
                    <a:pt x="18420" y="1849"/>
                  </a:cubicBezTo>
                  <a:cubicBezTo>
                    <a:pt x="12797" y="4554"/>
                    <a:pt x="1" y="11454"/>
                    <a:pt x="1338" y="15861"/>
                  </a:cubicBezTo>
                  <a:cubicBezTo>
                    <a:pt x="2415" y="19483"/>
                    <a:pt x="8002" y="30885"/>
                    <a:pt x="11714" y="30885"/>
                  </a:cubicBezTo>
                  <a:cubicBezTo>
                    <a:pt x="11771" y="30885"/>
                    <a:pt x="11828" y="30882"/>
                    <a:pt x="11885" y="30877"/>
                  </a:cubicBezTo>
                  <a:cubicBezTo>
                    <a:pt x="15594" y="30481"/>
                    <a:pt x="30153" y="21697"/>
                    <a:pt x="32646" y="20268"/>
                  </a:cubicBezTo>
                  <a:cubicBezTo>
                    <a:pt x="33314" y="19934"/>
                    <a:pt x="33861" y="19417"/>
                    <a:pt x="34287" y="18809"/>
                  </a:cubicBezTo>
                  <a:cubicBezTo>
                    <a:pt x="35776" y="16347"/>
                    <a:pt x="33770" y="12548"/>
                    <a:pt x="30335" y="6651"/>
                  </a:cubicBezTo>
                  <a:cubicBezTo>
                    <a:pt x="27666" y="2008"/>
                    <a:pt x="26326" y="0"/>
                    <a:pt x="2394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27"/>
            <p:cNvSpPr/>
            <p:nvPr/>
          </p:nvSpPr>
          <p:spPr>
            <a:xfrm>
              <a:off x="441943" y="3403057"/>
              <a:ext cx="927459" cy="824830"/>
            </a:xfrm>
            <a:custGeom>
              <a:avLst/>
              <a:gdLst/>
              <a:ahLst/>
              <a:cxnLst/>
              <a:rect l="l" t="t" r="r" b="b"/>
              <a:pathLst>
                <a:path w="33437" h="29737" extrusionOk="0">
                  <a:moveTo>
                    <a:pt x="17316" y="0"/>
                  </a:moveTo>
                  <a:cubicBezTo>
                    <a:pt x="13079" y="0"/>
                    <a:pt x="2751" y="4137"/>
                    <a:pt x="1338" y="8783"/>
                  </a:cubicBezTo>
                  <a:cubicBezTo>
                    <a:pt x="1" y="13099"/>
                    <a:pt x="3436" y="21823"/>
                    <a:pt x="6627" y="27476"/>
                  </a:cubicBezTo>
                  <a:cubicBezTo>
                    <a:pt x="7541" y="29104"/>
                    <a:pt x="8420" y="29737"/>
                    <a:pt x="9368" y="29737"/>
                  </a:cubicBezTo>
                  <a:cubicBezTo>
                    <a:pt x="11732" y="29737"/>
                    <a:pt x="14526" y="25803"/>
                    <a:pt x="19363" y="23525"/>
                  </a:cubicBezTo>
                  <a:cubicBezTo>
                    <a:pt x="26141" y="20333"/>
                    <a:pt x="33436" y="19178"/>
                    <a:pt x="30062" y="14041"/>
                  </a:cubicBezTo>
                  <a:cubicBezTo>
                    <a:pt x="26688" y="8905"/>
                    <a:pt x="21430" y="1336"/>
                    <a:pt x="18542" y="181"/>
                  </a:cubicBezTo>
                  <a:cubicBezTo>
                    <a:pt x="18236" y="59"/>
                    <a:pt x="17819" y="0"/>
                    <a:pt x="17316" y="0"/>
                  </a:cubicBezTo>
                  <a:close/>
                </a:path>
              </a:pathLst>
            </a:custGeom>
            <a:solidFill>
              <a:srgbClr val="D71E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27"/>
            <p:cNvSpPr/>
            <p:nvPr/>
          </p:nvSpPr>
          <p:spPr>
            <a:xfrm>
              <a:off x="441943" y="3404499"/>
              <a:ext cx="846521" cy="822278"/>
            </a:xfrm>
            <a:custGeom>
              <a:avLst/>
              <a:gdLst/>
              <a:ahLst/>
              <a:cxnLst/>
              <a:rect l="l" t="t" r="r" b="b"/>
              <a:pathLst>
                <a:path w="30519" h="29645" extrusionOk="0">
                  <a:moveTo>
                    <a:pt x="17164" y="0"/>
                  </a:moveTo>
                  <a:cubicBezTo>
                    <a:pt x="12922" y="0"/>
                    <a:pt x="2717" y="4127"/>
                    <a:pt x="1308" y="8761"/>
                  </a:cubicBezTo>
                  <a:cubicBezTo>
                    <a:pt x="1" y="13078"/>
                    <a:pt x="3436" y="21771"/>
                    <a:pt x="6627" y="27424"/>
                  </a:cubicBezTo>
                  <a:cubicBezTo>
                    <a:pt x="7524" y="29022"/>
                    <a:pt x="8335" y="29645"/>
                    <a:pt x="9187" y="29645"/>
                  </a:cubicBezTo>
                  <a:cubicBezTo>
                    <a:pt x="11365" y="29645"/>
                    <a:pt x="13813" y="25572"/>
                    <a:pt x="18664" y="23321"/>
                  </a:cubicBezTo>
                  <a:cubicBezTo>
                    <a:pt x="25381" y="20160"/>
                    <a:pt x="30518" y="18762"/>
                    <a:pt x="28451" y="14962"/>
                  </a:cubicBezTo>
                  <a:cubicBezTo>
                    <a:pt x="25533" y="9582"/>
                    <a:pt x="21278" y="1375"/>
                    <a:pt x="18421" y="190"/>
                  </a:cubicBezTo>
                  <a:cubicBezTo>
                    <a:pt x="18108" y="61"/>
                    <a:pt x="17680" y="0"/>
                    <a:pt x="171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27"/>
            <p:cNvSpPr/>
            <p:nvPr/>
          </p:nvSpPr>
          <p:spPr>
            <a:xfrm>
              <a:off x="862666" y="3969401"/>
              <a:ext cx="71119" cy="57167"/>
            </a:xfrm>
            <a:custGeom>
              <a:avLst/>
              <a:gdLst/>
              <a:ahLst/>
              <a:cxnLst/>
              <a:rect l="l" t="t" r="r" b="b"/>
              <a:pathLst>
                <a:path w="2564" h="2061" extrusionOk="0">
                  <a:moveTo>
                    <a:pt x="1296" y="1"/>
                  </a:moveTo>
                  <a:cubicBezTo>
                    <a:pt x="1127" y="1"/>
                    <a:pt x="954" y="41"/>
                    <a:pt x="791" y="128"/>
                  </a:cubicBezTo>
                  <a:cubicBezTo>
                    <a:pt x="0" y="554"/>
                    <a:pt x="122" y="1739"/>
                    <a:pt x="1004" y="2013"/>
                  </a:cubicBezTo>
                  <a:cubicBezTo>
                    <a:pt x="1106" y="2046"/>
                    <a:pt x="1207" y="2061"/>
                    <a:pt x="1305" y="2061"/>
                  </a:cubicBezTo>
                  <a:cubicBezTo>
                    <a:pt x="2020" y="2061"/>
                    <a:pt x="2563" y="1245"/>
                    <a:pt x="2189" y="523"/>
                  </a:cubicBezTo>
                  <a:cubicBezTo>
                    <a:pt x="2002" y="191"/>
                    <a:pt x="1659" y="1"/>
                    <a:pt x="129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27"/>
            <p:cNvSpPr/>
            <p:nvPr/>
          </p:nvSpPr>
          <p:spPr>
            <a:xfrm>
              <a:off x="931788" y="3984546"/>
              <a:ext cx="748718" cy="856201"/>
            </a:xfrm>
            <a:custGeom>
              <a:avLst/>
              <a:gdLst/>
              <a:ahLst/>
              <a:cxnLst/>
              <a:rect l="l" t="t" r="r" b="b"/>
              <a:pathLst>
                <a:path w="26993" h="30868" extrusionOk="0">
                  <a:moveTo>
                    <a:pt x="15161" y="0"/>
                  </a:moveTo>
                  <a:cubicBezTo>
                    <a:pt x="14389" y="0"/>
                    <a:pt x="13507" y="213"/>
                    <a:pt x="12433" y="616"/>
                  </a:cubicBezTo>
                  <a:cubicBezTo>
                    <a:pt x="12442" y="616"/>
                    <a:pt x="12717" y="544"/>
                    <a:pt x="13160" y="544"/>
                  </a:cubicBezTo>
                  <a:cubicBezTo>
                    <a:pt x="14159" y="544"/>
                    <a:pt x="16010" y="909"/>
                    <a:pt x="17570" y="3290"/>
                  </a:cubicBezTo>
                  <a:cubicBezTo>
                    <a:pt x="19819" y="6695"/>
                    <a:pt x="24500" y="14050"/>
                    <a:pt x="24226" y="16604"/>
                  </a:cubicBezTo>
                  <a:cubicBezTo>
                    <a:pt x="23922" y="19187"/>
                    <a:pt x="13010" y="24962"/>
                    <a:pt x="8269" y="27242"/>
                  </a:cubicBezTo>
                  <a:cubicBezTo>
                    <a:pt x="4926" y="28839"/>
                    <a:pt x="3418" y="29392"/>
                    <a:pt x="1968" y="29392"/>
                  </a:cubicBezTo>
                  <a:cubicBezTo>
                    <a:pt x="1348" y="29392"/>
                    <a:pt x="739" y="29290"/>
                    <a:pt x="1" y="29127"/>
                  </a:cubicBezTo>
                  <a:lnTo>
                    <a:pt x="1" y="29127"/>
                  </a:lnTo>
                  <a:cubicBezTo>
                    <a:pt x="1029" y="30212"/>
                    <a:pt x="2030" y="30867"/>
                    <a:pt x="2928" y="30867"/>
                  </a:cubicBezTo>
                  <a:cubicBezTo>
                    <a:pt x="2986" y="30867"/>
                    <a:pt x="3044" y="30865"/>
                    <a:pt x="3101" y="30859"/>
                  </a:cubicBezTo>
                  <a:cubicBezTo>
                    <a:pt x="6840" y="30494"/>
                    <a:pt x="21369" y="21710"/>
                    <a:pt x="23892" y="20281"/>
                  </a:cubicBezTo>
                  <a:cubicBezTo>
                    <a:pt x="24530" y="19917"/>
                    <a:pt x="25077" y="19430"/>
                    <a:pt x="25503" y="18822"/>
                  </a:cubicBezTo>
                  <a:cubicBezTo>
                    <a:pt x="26992" y="16391"/>
                    <a:pt x="24986" y="12561"/>
                    <a:pt x="21551" y="6664"/>
                  </a:cubicBezTo>
                  <a:cubicBezTo>
                    <a:pt x="18868" y="2008"/>
                    <a:pt x="17534" y="0"/>
                    <a:pt x="15161" y="0"/>
                  </a:cubicBezTo>
                  <a:close/>
                </a:path>
              </a:pathLst>
            </a:custGeom>
            <a:solidFill>
              <a:srgbClr val="D71E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21" name="Google Shape;1321;p27"/>
          <p:cNvGrpSpPr/>
          <p:nvPr/>
        </p:nvGrpSpPr>
        <p:grpSpPr>
          <a:xfrm>
            <a:off x="242674" y="51191"/>
            <a:ext cx="757289" cy="864550"/>
            <a:chOff x="5585712" y="137416"/>
            <a:chExt cx="757289" cy="864550"/>
          </a:xfrm>
        </p:grpSpPr>
        <p:sp>
          <p:nvSpPr>
            <p:cNvPr id="1322" name="Google Shape;1322;p27"/>
            <p:cNvSpPr/>
            <p:nvPr/>
          </p:nvSpPr>
          <p:spPr>
            <a:xfrm>
              <a:off x="5606764" y="738904"/>
              <a:ext cx="129867" cy="146066"/>
            </a:xfrm>
            <a:custGeom>
              <a:avLst/>
              <a:gdLst/>
              <a:ahLst/>
              <a:cxnLst/>
              <a:rect l="l" t="t" r="r" b="b"/>
              <a:pathLst>
                <a:path w="4682" h="5266" extrusionOk="0">
                  <a:moveTo>
                    <a:pt x="2706" y="1"/>
                  </a:moveTo>
                  <a:cubicBezTo>
                    <a:pt x="2706" y="1"/>
                    <a:pt x="1" y="4712"/>
                    <a:pt x="913" y="5198"/>
                  </a:cubicBezTo>
                  <a:cubicBezTo>
                    <a:pt x="992" y="5245"/>
                    <a:pt x="1088" y="5266"/>
                    <a:pt x="1196" y="5266"/>
                  </a:cubicBezTo>
                  <a:cubicBezTo>
                    <a:pt x="2290" y="5266"/>
                    <a:pt x="4682" y="3101"/>
                    <a:pt x="4682" y="3101"/>
                  </a:cubicBezTo>
                  <a:lnTo>
                    <a:pt x="2706" y="1"/>
                  </a:lnTo>
                  <a:close/>
                </a:path>
              </a:pathLst>
            </a:custGeom>
            <a:solidFill>
              <a:srgbClr val="F05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27"/>
            <p:cNvSpPr/>
            <p:nvPr/>
          </p:nvSpPr>
          <p:spPr>
            <a:xfrm>
              <a:off x="6009790" y="851879"/>
              <a:ext cx="91062" cy="150088"/>
            </a:xfrm>
            <a:custGeom>
              <a:avLst/>
              <a:gdLst/>
              <a:ahLst/>
              <a:cxnLst/>
              <a:rect l="l" t="t" r="r" b="b"/>
              <a:pathLst>
                <a:path w="3283" h="5411" extrusionOk="0">
                  <a:moveTo>
                    <a:pt x="3283" y="1"/>
                  </a:moveTo>
                  <a:lnTo>
                    <a:pt x="0" y="1703"/>
                  </a:lnTo>
                  <a:cubicBezTo>
                    <a:pt x="0" y="1703"/>
                    <a:pt x="1185" y="5381"/>
                    <a:pt x="2219" y="5411"/>
                  </a:cubicBezTo>
                  <a:cubicBezTo>
                    <a:pt x="3252" y="5411"/>
                    <a:pt x="3283" y="1"/>
                    <a:pt x="3283" y="1"/>
                  </a:cubicBezTo>
                  <a:close/>
                </a:path>
              </a:pathLst>
            </a:custGeom>
            <a:solidFill>
              <a:srgbClr val="F05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27"/>
            <p:cNvSpPr/>
            <p:nvPr/>
          </p:nvSpPr>
          <p:spPr>
            <a:xfrm>
              <a:off x="5722402" y="155612"/>
              <a:ext cx="264643" cy="144401"/>
            </a:xfrm>
            <a:custGeom>
              <a:avLst/>
              <a:gdLst/>
              <a:ahLst/>
              <a:cxnLst/>
              <a:rect l="l" t="t" r="r" b="b"/>
              <a:pathLst>
                <a:path w="9541" h="5206" extrusionOk="0">
                  <a:moveTo>
                    <a:pt x="5166" y="1"/>
                  </a:moveTo>
                  <a:cubicBezTo>
                    <a:pt x="2660" y="1"/>
                    <a:pt x="194" y="1809"/>
                    <a:pt x="27" y="4829"/>
                  </a:cubicBezTo>
                  <a:cubicBezTo>
                    <a:pt x="0" y="5040"/>
                    <a:pt x="180" y="5205"/>
                    <a:pt x="387" y="5205"/>
                  </a:cubicBezTo>
                  <a:cubicBezTo>
                    <a:pt x="419" y="5205"/>
                    <a:pt x="450" y="5201"/>
                    <a:pt x="482" y="5193"/>
                  </a:cubicBezTo>
                  <a:lnTo>
                    <a:pt x="9145" y="2914"/>
                  </a:lnTo>
                  <a:cubicBezTo>
                    <a:pt x="9419" y="2853"/>
                    <a:pt x="9540" y="2549"/>
                    <a:pt x="9388" y="2306"/>
                  </a:cubicBezTo>
                  <a:cubicBezTo>
                    <a:pt x="8342" y="719"/>
                    <a:pt x="6746" y="1"/>
                    <a:pt x="5166" y="1"/>
                  </a:cubicBezTo>
                  <a:close/>
                </a:path>
              </a:pathLst>
            </a:custGeom>
            <a:solidFill>
              <a:srgbClr val="F05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27"/>
            <p:cNvSpPr/>
            <p:nvPr/>
          </p:nvSpPr>
          <p:spPr>
            <a:xfrm>
              <a:off x="5839482" y="242791"/>
              <a:ext cx="43853" cy="89287"/>
            </a:xfrm>
            <a:custGeom>
              <a:avLst/>
              <a:gdLst/>
              <a:ahLst/>
              <a:cxnLst/>
              <a:rect l="l" t="t" r="r" b="b"/>
              <a:pathLst>
                <a:path w="1581" h="3219" extrusionOk="0">
                  <a:moveTo>
                    <a:pt x="474" y="0"/>
                  </a:moveTo>
                  <a:cubicBezTo>
                    <a:pt x="438" y="0"/>
                    <a:pt x="402" y="5"/>
                    <a:pt x="365" y="14"/>
                  </a:cubicBezTo>
                  <a:cubicBezTo>
                    <a:pt x="122" y="75"/>
                    <a:pt x="0" y="318"/>
                    <a:pt x="61" y="561"/>
                  </a:cubicBezTo>
                  <a:lnTo>
                    <a:pt x="669" y="2871"/>
                  </a:lnTo>
                  <a:cubicBezTo>
                    <a:pt x="721" y="3078"/>
                    <a:pt x="904" y="3219"/>
                    <a:pt x="1108" y="3219"/>
                  </a:cubicBezTo>
                  <a:cubicBezTo>
                    <a:pt x="1143" y="3219"/>
                    <a:pt x="1180" y="3215"/>
                    <a:pt x="1216" y="3205"/>
                  </a:cubicBezTo>
                  <a:cubicBezTo>
                    <a:pt x="1429" y="3114"/>
                    <a:pt x="1581" y="2871"/>
                    <a:pt x="1520" y="2658"/>
                  </a:cubicBezTo>
                  <a:lnTo>
                    <a:pt x="912" y="318"/>
                  </a:lnTo>
                  <a:cubicBezTo>
                    <a:pt x="860" y="137"/>
                    <a:pt x="677" y="0"/>
                    <a:pt x="474" y="0"/>
                  </a:cubicBezTo>
                  <a:close/>
                </a:path>
              </a:pathLst>
            </a:custGeom>
            <a:solidFill>
              <a:srgbClr val="6B4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27"/>
            <p:cNvSpPr/>
            <p:nvPr/>
          </p:nvSpPr>
          <p:spPr>
            <a:xfrm>
              <a:off x="5810801" y="137416"/>
              <a:ext cx="44713" cy="89287"/>
            </a:xfrm>
            <a:custGeom>
              <a:avLst/>
              <a:gdLst/>
              <a:ahLst/>
              <a:cxnLst/>
              <a:rect l="l" t="t" r="r" b="b"/>
              <a:pathLst>
                <a:path w="1612" h="3219" extrusionOk="0">
                  <a:moveTo>
                    <a:pt x="504" y="0"/>
                  </a:moveTo>
                  <a:cubicBezTo>
                    <a:pt x="469" y="0"/>
                    <a:pt x="433" y="4"/>
                    <a:pt x="396" y="14"/>
                  </a:cubicBezTo>
                  <a:cubicBezTo>
                    <a:pt x="153" y="74"/>
                    <a:pt x="1" y="317"/>
                    <a:pt x="61" y="561"/>
                  </a:cubicBezTo>
                  <a:lnTo>
                    <a:pt x="700" y="2871"/>
                  </a:lnTo>
                  <a:cubicBezTo>
                    <a:pt x="751" y="3078"/>
                    <a:pt x="935" y="3218"/>
                    <a:pt x="1139" y="3218"/>
                  </a:cubicBezTo>
                  <a:cubicBezTo>
                    <a:pt x="1174" y="3218"/>
                    <a:pt x="1211" y="3214"/>
                    <a:pt x="1247" y="3205"/>
                  </a:cubicBezTo>
                  <a:cubicBezTo>
                    <a:pt x="1460" y="3114"/>
                    <a:pt x="1612" y="2871"/>
                    <a:pt x="1551" y="2658"/>
                  </a:cubicBezTo>
                  <a:lnTo>
                    <a:pt x="943" y="317"/>
                  </a:lnTo>
                  <a:cubicBezTo>
                    <a:pt x="866" y="137"/>
                    <a:pt x="700" y="0"/>
                    <a:pt x="504" y="0"/>
                  </a:cubicBezTo>
                  <a:close/>
                </a:path>
              </a:pathLst>
            </a:custGeom>
            <a:solidFill>
              <a:srgbClr val="6B4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27"/>
            <p:cNvSpPr/>
            <p:nvPr/>
          </p:nvSpPr>
          <p:spPr>
            <a:xfrm>
              <a:off x="5722458" y="155612"/>
              <a:ext cx="263728" cy="144901"/>
            </a:xfrm>
            <a:custGeom>
              <a:avLst/>
              <a:gdLst/>
              <a:ahLst/>
              <a:cxnLst/>
              <a:rect l="l" t="t" r="r" b="b"/>
              <a:pathLst>
                <a:path w="9508" h="5224" extrusionOk="0">
                  <a:moveTo>
                    <a:pt x="5164" y="1"/>
                  </a:moveTo>
                  <a:cubicBezTo>
                    <a:pt x="2658" y="1"/>
                    <a:pt x="192" y="1809"/>
                    <a:pt x="25" y="4829"/>
                  </a:cubicBezTo>
                  <a:cubicBezTo>
                    <a:pt x="1" y="4970"/>
                    <a:pt x="69" y="5112"/>
                    <a:pt x="200" y="5182"/>
                  </a:cubicBezTo>
                  <a:lnTo>
                    <a:pt x="200" y="5182"/>
                  </a:lnTo>
                  <a:cubicBezTo>
                    <a:pt x="191" y="5176"/>
                    <a:pt x="183" y="5170"/>
                    <a:pt x="177" y="5163"/>
                  </a:cubicBezTo>
                  <a:cubicBezTo>
                    <a:pt x="3125" y="3978"/>
                    <a:pt x="6256" y="3127"/>
                    <a:pt x="9417" y="2701"/>
                  </a:cubicBezTo>
                  <a:lnTo>
                    <a:pt x="9417" y="2701"/>
                  </a:lnTo>
                  <a:cubicBezTo>
                    <a:pt x="9386" y="2762"/>
                    <a:pt x="9356" y="2792"/>
                    <a:pt x="9326" y="2823"/>
                  </a:cubicBezTo>
                  <a:cubicBezTo>
                    <a:pt x="9478" y="2701"/>
                    <a:pt x="9508" y="2458"/>
                    <a:pt x="9386" y="2306"/>
                  </a:cubicBezTo>
                  <a:cubicBezTo>
                    <a:pt x="8340" y="719"/>
                    <a:pt x="6744" y="1"/>
                    <a:pt x="5164" y="1"/>
                  </a:cubicBezTo>
                  <a:close/>
                  <a:moveTo>
                    <a:pt x="200" y="5182"/>
                  </a:moveTo>
                  <a:cubicBezTo>
                    <a:pt x="233" y="5205"/>
                    <a:pt x="281" y="5224"/>
                    <a:pt x="328" y="5224"/>
                  </a:cubicBezTo>
                  <a:cubicBezTo>
                    <a:pt x="281" y="5217"/>
                    <a:pt x="238" y="5203"/>
                    <a:pt x="200" y="518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27"/>
            <p:cNvSpPr/>
            <p:nvPr/>
          </p:nvSpPr>
          <p:spPr>
            <a:xfrm>
              <a:off x="6094085" y="236162"/>
              <a:ext cx="248916" cy="212969"/>
            </a:xfrm>
            <a:custGeom>
              <a:avLst/>
              <a:gdLst/>
              <a:ahLst/>
              <a:cxnLst/>
              <a:rect l="l" t="t" r="r" b="b"/>
              <a:pathLst>
                <a:path w="8974" h="7678" extrusionOk="0">
                  <a:moveTo>
                    <a:pt x="2606" y="1"/>
                  </a:moveTo>
                  <a:cubicBezTo>
                    <a:pt x="1857" y="1"/>
                    <a:pt x="1077" y="173"/>
                    <a:pt x="305" y="557"/>
                  </a:cubicBezTo>
                  <a:cubicBezTo>
                    <a:pt x="61" y="678"/>
                    <a:pt x="1" y="1013"/>
                    <a:pt x="213" y="1195"/>
                  </a:cubicBezTo>
                  <a:lnTo>
                    <a:pt x="6505" y="7548"/>
                  </a:lnTo>
                  <a:cubicBezTo>
                    <a:pt x="6582" y="7637"/>
                    <a:pt x="6690" y="7678"/>
                    <a:pt x="6796" y="7678"/>
                  </a:cubicBezTo>
                  <a:cubicBezTo>
                    <a:pt x="6945" y="7678"/>
                    <a:pt x="7091" y="7598"/>
                    <a:pt x="7144" y="7457"/>
                  </a:cubicBezTo>
                  <a:cubicBezTo>
                    <a:pt x="8974" y="3822"/>
                    <a:pt x="6131" y="1"/>
                    <a:pt x="2606" y="1"/>
                  </a:cubicBezTo>
                  <a:close/>
                </a:path>
              </a:pathLst>
            </a:custGeom>
            <a:solidFill>
              <a:srgbClr val="F05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27"/>
            <p:cNvSpPr/>
            <p:nvPr/>
          </p:nvSpPr>
          <p:spPr>
            <a:xfrm>
              <a:off x="6136246" y="335490"/>
              <a:ext cx="74226" cy="71674"/>
            </a:xfrm>
            <a:custGeom>
              <a:avLst/>
              <a:gdLst/>
              <a:ahLst/>
              <a:cxnLst/>
              <a:rect l="l" t="t" r="r" b="b"/>
              <a:pathLst>
                <a:path w="2676" h="2584" extrusionOk="0">
                  <a:moveTo>
                    <a:pt x="2178" y="0"/>
                  </a:moveTo>
                  <a:cubicBezTo>
                    <a:pt x="2067" y="0"/>
                    <a:pt x="1961" y="46"/>
                    <a:pt x="1885" y="137"/>
                  </a:cubicBezTo>
                  <a:lnTo>
                    <a:pt x="183" y="1839"/>
                  </a:lnTo>
                  <a:cubicBezTo>
                    <a:pt x="0" y="2022"/>
                    <a:pt x="0" y="2295"/>
                    <a:pt x="183" y="2447"/>
                  </a:cubicBezTo>
                  <a:cubicBezTo>
                    <a:pt x="259" y="2538"/>
                    <a:pt x="365" y="2584"/>
                    <a:pt x="475" y="2584"/>
                  </a:cubicBezTo>
                  <a:cubicBezTo>
                    <a:pt x="586" y="2584"/>
                    <a:pt x="700" y="2538"/>
                    <a:pt x="791" y="2447"/>
                  </a:cubicBezTo>
                  <a:lnTo>
                    <a:pt x="2493" y="775"/>
                  </a:lnTo>
                  <a:cubicBezTo>
                    <a:pt x="2675" y="593"/>
                    <a:pt x="2675" y="319"/>
                    <a:pt x="2493" y="137"/>
                  </a:cubicBezTo>
                  <a:cubicBezTo>
                    <a:pt x="2402" y="46"/>
                    <a:pt x="2288" y="0"/>
                    <a:pt x="2178" y="0"/>
                  </a:cubicBezTo>
                  <a:close/>
                </a:path>
              </a:pathLst>
            </a:custGeom>
            <a:solidFill>
              <a:srgbClr val="6B4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27"/>
            <p:cNvSpPr/>
            <p:nvPr/>
          </p:nvSpPr>
          <p:spPr>
            <a:xfrm>
              <a:off x="6212967" y="258768"/>
              <a:ext cx="74226" cy="71674"/>
            </a:xfrm>
            <a:custGeom>
              <a:avLst/>
              <a:gdLst/>
              <a:ahLst/>
              <a:cxnLst/>
              <a:rect l="l" t="t" r="r" b="b"/>
              <a:pathLst>
                <a:path w="2676" h="2584" extrusionOk="0">
                  <a:moveTo>
                    <a:pt x="2204" y="0"/>
                  </a:moveTo>
                  <a:cubicBezTo>
                    <a:pt x="2090" y="0"/>
                    <a:pt x="1976" y="46"/>
                    <a:pt x="1885" y="137"/>
                  </a:cubicBezTo>
                  <a:lnTo>
                    <a:pt x="183" y="1839"/>
                  </a:lnTo>
                  <a:cubicBezTo>
                    <a:pt x="0" y="1991"/>
                    <a:pt x="0" y="2295"/>
                    <a:pt x="183" y="2447"/>
                  </a:cubicBezTo>
                  <a:cubicBezTo>
                    <a:pt x="274" y="2538"/>
                    <a:pt x="388" y="2584"/>
                    <a:pt x="502" y="2584"/>
                  </a:cubicBezTo>
                  <a:cubicBezTo>
                    <a:pt x="616" y="2584"/>
                    <a:pt x="730" y="2538"/>
                    <a:pt x="821" y="2447"/>
                  </a:cubicBezTo>
                  <a:lnTo>
                    <a:pt x="2523" y="775"/>
                  </a:lnTo>
                  <a:cubicBezTo>
                    <a:pt x="2675" y="593"/>
                    <a:pt x="2675" y="319"/>
                    <a:pt x="2523" y="137"/>
                  </a:cubicBezTo>
                  <a:cubicBezTo>
                    <a:pt x="2432" y="46"/>
                    <a:pt x="2318" y="0"/>
                    <a:pt x="2204" y="0"/>
                  </a:cubicBezTo>
                  <a:close/>
                </a:path>
              </a:pathLst>
            </a:custGeom>
            <a:solidFill>
              <a:srgbClr val="6B4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27"/>
            <p:cNvSpPr/>
            <p:nvPr/>
          </p:nvSpPr>
          <p:spPr>
            <a:xfrm>
              <a:off x="6095832" y="236162"/>
              <a:ext cx="247169" cy="212442"/>
            </a:xfrm>
            <a:custGeom>
              <a:avLst/>
              <a:gdLst/>
              <a:ahLst/>
              <a:cxnLst/>
              <a:rect l="l" t="t" r="r" b="b"/>
              <a:pathLst>
                <a:path w="8911" h="7659" extrusionOk="0">
                  <a:moveTo>
                    <a:pt x="10" y="914"/>
                  </a:moveTo>
                  <a:lnTo>
                    <a:pt x="10" y="914"/>
                  </a:lnTo>
                  <a:cubicBezTo>
                    <a:pt x="1" y="957"/>
                    <a:pt x="7" y="1000"/>
                    <a:pt x="29" y="1043"/>
                  </a:cubicBezTo>
                  <a:cubicBezTo>
                    <a:pt x="16" y="999"/>
                    <a:pt x="10" y="955"/>
                    <a:pt x="10" y="914"/>
                  </a:cubicBezTo>
                  <a:close/>
                  <a:moveTo>
                    <a:pt x="2543" y="1"/>
                  </a:moveTo>
                  <a:cubicBezTo>
                    <a:pt x="1794" y="1"/>
                    <a:pt x="1014" y="173"/>
                    <a:pt x="242" y="557"/>
                  </a:cubicBezTo>
                  <a:cubicBezTo>
                    <a:pt x="98" y="629"/>
                    <a:pt x="10" y="758"/>
                    <a:pt x="10" y="914"/>
                  </a:cubicBezTo>
                  <a:lnTo>
                    <a:pt x="10" y="914"/>
                  </a:lnTo>
                  <a:cubicBezTo>
                    <a:pt x="14" y="896"/>
                    <a:pt x="20" y="878"/>
                    <a:pt x="29" y="861"/>
                  </a:cubicBezTo>
                  <a:cubicBezTo>
                    <a:pt x="1275" y="1834"/>
                    <a:pt x="2491" y="2897"/>
                    <a:pt x="3616" y="4052"/>
                  </a:cubicBezTo>
                  <a:cubicBezTo>
                    <a:pt x="4740" y="5177"/>
                    <a:pt x="5804" y="6362"/>
                    <a:pt x="6777" y="7639"/>
                  </a:cubicBezTo>
                  <a:lnTo>
                    <a:pt x="6594" y="7639"/>
                  </a:lnTo>
                  <a:cubicBezTo>
                    <a:pt x="6640" y="7652"/>
                    <a:pt x="6684" y="7658"/>
                    <a:pt x="6726" y="7658"/>
                  </a:cubicBezTo>
                  <a:cubicBezTo>
                    <a:pt x="6881" y="7658"/>
                    <a:pt x="7009" y="7576"/>
                    <a:pt x="7081" y="7457"/>
                  </a:cubicBezTo>
                  <a:cubicBezTo>
                    <a:pt x="8911" y="3822"/>
                    <a:pt x="6068" y="1"/>
                    <a:pt x="254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27"/>
            <p:cNvSpPr/>
            <p:nvPr/>
          </p:nvSpPr>
          <p:spPr>
            <a:xfrm>
              <a:off x="5585712" y="275438"/>
              <a:ext cx="719178" cy="639460"/>
            </a:xfrm>
            <a:custGeom>
              <a:avLst/>
              <a:gdLst/>
              <a:ahLst/>
              <a:cxnLst/>
              <a:rect l="l" t="t" r="r" b="b"/>
              <a:pathLst>
                <a:path w="25928" h="23054" extrusionOk="0">
                  <a:moveTo>
                    <a:pt x="12978" y="1"/>
                  </a:moveTo>
                  <a:cubicBezTo>
                    <a:pt x="9623" y="1"/>
                    <a:pt x="6293" y="1462"/>
                    <a:pt x="4012" y="4278"/>
                  </a:cubicBezTo>
                  <a:cubicBezTo>
                    <a:pt x="0" y="9202"/>
                    <a:pt x="760" y="16466"/>
                    <a:pt x="5714" y="20479"/>
                  </a:cubicBezTo>
                  <a:cubicBezTo>
                    <a:pt x="7853" y="22211"/>
                    <a:pt x="10422" y="23053"/>
                    <a:pt x="12972" y="23053"/>
                  </a:cubicBezTo>
                  <a:cubicBezTo>
                    <a:pt x="16329" y="23053"/>
                    <a:pt x="19652" y="21592"/>
                    <a:pt x="21915" y="18776"/>
                  </a:cubicBezTo>
                  <a:cubicBezTo>
                    <a:pt x="25928" y="13822"/>
                    <a:pt x="25168" y="6588"/>
                    <a:pt x="20213" y="2576"/>
                  </a:cubicBezTo>
                  <a:cubicBezTo>
                    <a:pt x="18088" y="844"/>
                    <a:pt x="15526" y="1"/>
                    <a:pt x="129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27"/>
            <p:cNvSpPr/>
            <p:nvPr/>
          </p:nvSpPr>
          <p:spPr>
            <a:xfrm>
              <a:off x="5658217" y="340455"/>
              <a:ext cx="574166" cy="510176"/>
            </a:xfrm>
            <a:custGeom>
              <a:avLst/>
              <a:gdLst/>
              <a:ahLst/>
              <a:cxnLst/>
              <a:rect l="l" t="t" r="r" b="b"/>
              <a:pathLst>
                <a:path w="20700" h="18393" extrusionOk="0">
                  <a:moveTo>
                    <a:pt x="10373" y="1"/>
                  </a:moveTo>
                  <a:cubicBezTo>
                    <a:pt x="9351" y="1"/>
                    <a:pt x="8312" y="173"/>
                    <a:pt x="7295" y="536"/>
                  </a:cubicBezTo>
                  <a:cubicBezTo>
                    <a:pt x="2493" y="2238"/>
                    <a:pt x="0" y="7496"/>
                    <a:pt x="1702" y="12268"/>
                  </a:cubicBezTo>
                  <a:cubicBezTo>
                    <a:pt x="3044" y="16029"/>
                    <a:pt x="6594" y="18393"/>
                    <a:pt x="10374" y="18393"/>
                  </a:cubicBezTo>
                  <a:cubicBezTo>
                    <a:pt x="11390" y="18393"/>
                    <a:pt x="12424" y="18222"/>
                    <a:pt x="13435" y="17861"/>
                  </a:cubicBezTo>
                  <a:cubicBezTo>
                    <a:pt x="18207" y="16159"/>
                    <a:pt x="20700" y="10900"/>
                    <a:pt x="19028" y="6128"/>
                  </a:cubicBezTo>
                  <a:cubicBezTo>
                    <a:pt x="17688" y="2349"/>
                    <a:pt x="14147" y="1"/>
                    <a:pt x="10373" y="1"/>
                  </a:cubicBezTo>
                  <a:close/>
                </a:path>
              </a:pathLst>
            </a:custGeom>
            <a:solidFill>
              <a:srgbClr val="FD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27"/>
            <p:cNvSpPr/>
            <p:nvPr/>
          </p:nvSpPr>
          <p:spPr>
            <a:xfrm>
              <a:off x="5923000" y="578054"/>
              <a:ext cx="42133" cy="35282"/>
            </a:xfrm>
            <a:custGeom>
              <a:avLst/>
              <a:gdLst/>
              <a:ahLst/>
              <a:cxnLst/>
              <a:rect l="l" t="t" r="r" b="b"/>
              <a:pathLst>
                <a:path w="1519" h="1272" extrusionOk="0">
                  <a:moveTo>
                    <a:pt x="800" y="1"/>
                  </a:moveTo>
                  <a:cubicBezTo>
                    <a:pt x="335" y="1"/>
                    <a:pt x="0" y="532"/>
                    <a:pt x="272" y="967"/>
                  </a:cubicBezTo>
                  <a:cubicBezTo>
                    <a:pt x="389" y="1175"/>
                    <a:pt x="589" y="1271"/>
                    <a:pt x="792" y="1271"/>
                  </a:cubicBezTo>
                  <a:cubicBezTo>
                    <a:pt x="1064" y="1271"/>
                    <a:pt x="1340" y="1098"/>
                    <a:pt x="1427" y="784"/>
                  </a:cubicBezTo>
                  <a:cubicBezTo>
                    <a:pt x="1518" y="450"/>
                    <a:pt x="1305" y="116"/>
                    <a:pt x="971" y="24"/>
                  </a:cubicBezTo>
                  <a:cubicBezTo>
                    <a:pt x="913" y="8"/>
                    <a:pt x="855" y="1"/>
                    <a:pt x="800" y="1"/>
                  </a:cubicBezTo>
                  <a:close/>
                </a:path>
              </a:pathLst>
            </a:custGeom>
            <a:solidFill>
              <a:srgbClr val="F443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27"/>
            <p:cNvSpPr/>
            <p:nvPr/>
          </p:nvSpPr>
          <p:spPr>
            <a:xfrm>
              <a:off x="5938117" y="414320"/>
              <a:ext cx="56501" cy="182984"/>
            </a:xfrm>
            <a:custGeom>
              <a:avLst/>
              <a:gdLst/>
              <a:ahLst/>
              <a:cxnLst/>
              <a:rect l="l" t="t" r="r" b="b"/>
              <a:pathLst>
                <a:path w="2037" h="6597" extrusionOk="0">
                  <a:moveTo>
                    <a:pt x="2037" y="0"/>
                  </a:moveTo>
                  <a:lnTo>
                    <a:pt x="0" y="6444"/>
                  </a:lnTo>
                  <a:lnTo>
                    <a:pt x="517" y="6596"/>
                  </a:lnTo>
                  <a:lnTo>
                    <a:pt x="2037" y="0"/>
                  </a:lnTo>
                  <a:close/>
                </a:path>
              </a:pathLst>
            </a:custGeom>
            <a:solidFill>
              <a:srgbClr val="F443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27"/>
            <p:cNvSpPr/>
            <p:nvPr/>
          </p:nvSpPr>
          <p:spPr>
            <a:xfrm>
              <a:off x="5826834" y="588844"/>
              <a:ext cx="122267" cy="75058"/>
            </a:xfrm>
            <a:custGeom>
              <a:avLst/>
              <a:gdLst/>
              <a:ahLst/>
              <a:cxnLst/>
              <a:rect l="l" t="t" r="r" b="b"/>
              <a:pathLst>
                <a:path w="4408" h="2706" extrusionOk="0">
                  <a:moveTo>
                    <a:pt x="4134" y="0"/>
                  </a:moveTo>
                  <a:lnTo>
                    <a:pt x="0" y="2705"/>
                  </a:lnTo>
                  <a:lnTo>
                    <a:pt x="4408" y="456"/>
                  </a:lnTo>
                  <a:lnTo>
                    <a:pt x="4134" y="0"/>
                  </a:lnTo>
                  <a:close/>
                </a:path>
              </a:pathLst>
            </a:custGeom>
            <a:solidFill>
              <a:srgbClr val="F443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27"/>
            <p:cNvSpPr/>
            <p:nvPr/>
          </p:nvSpPr>
          <p:spPr>
            <a:xfrm>
              <a:off x="5772024" y="744812"/>
              <a:ext cx="18584" cy="18584"/>
            </a:xfrm>
            <a:custGeom>
              <a:avLst/>
              <a:gdLst/>
              <a:ahLst/>
              <a:cxnLst/>
              <a:rect l="l" t="t" r="r" b="b"/>
              <a:pathLst>
                <a:path w="670" h="670" fill="none" extrusionOk="0">
                  <a:moveTo>
                    <a:pt x="0" y="669"/>
                  </a:moveTo>
                  <a:lnTo>
                    <a:pt x="669" y="0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27"/>
            <p:cNvSpPr/>
            <p:nvPr/>
          </p:nvSpPr>
          <p:spPr>
            <a:xfrm>
              <a:off x="6092393" y="425276"/>
              <a:ext cx="18584" cy="18584"/>
            </a:xfrm>
            <a:custGeom>
              <a:avLst/>
              <a:gdLst/>
              <a:ahLst/>
              <a:cxnLst/>
              <a:rect l="l" t="t" r="r" b="b"/>
              <a:pathLst>
                <a:path w="670" h="670" fill="none" extrusionOk="0">
                  <a:moveTo>
                    <a:pt x="1" y="669"/>
                  </a:moveTo>
                  <a:lnTo>
                    <a:pt x="670" y="0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27"/>
            <p:cNvSpPr/>
            <p:nvPr/>
          </p:nvSpPr>
          <p:spPr>
            <a:xfrm>
              <a:off x="5710475" y="648701"/>
              <a:ext cx="25324" cy="6768"/>
            </a:xfrm>
            <a:custGeom>
              <a:avLst/>
              <a:gdLst/>
              <a:ahLst/>
              <a:cxnLst/>
              <a:rect l="l" t="t" r="r" b="b"/>
              <a:pathLst>
                <a:path w="913" h="244" fill="none" extrusionOk="0">
                  <a:moveTo>
                    <a:pt x="1" y="243"/>
                  </a:moveTo>
                  <a:lnTo>
                    <a:pt x="912" y="0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27"/>
            <p:cNvSpPr/>
            <p:nvPr/>
          </p:nvSpPr>
          <p:spPr>
            <a:xfrm>
              <a:off x="6148034" y="532343"/>
              <a:ext cx="25324" cy="6768"/>
            </a:xfrm>
            <a:custGeom>
              <a:avLst/>
              <a:gdLst/>
              <a:ahLst/>
              <a:cxnLst/>
              <a:rect l="l" t="t" r="r" b="b"/>
              <a:pathLst>
                <a:path w="913" h="244" fill="none" extrusionOk="0">
                  <a:moveTo>
                    <a:pt x="1" y="244"/>
                  </a:moveTo>
                  <a:lnTo>
                    <a:pt x="913" y="1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27"/>
            <p:cNvSpPr/>
            <p:nvPr/>
          </p:nvSpPr>
          <p:spPr>
            <a:xfrm>
              <a:off x="5710475" y="531511"/>
              <a:ext cx="25324" cy="6768"/>
            </a:xfrm>
            <a:custGeom>
              <a:avLst/>
              <a:gdLst/>
              <a:ahLst/>
              <a:cxnLst/>
              <a:rect l="l" t="t" r="r" b="b"/>
              <a:pathLst>
                <a:path w="913" h="244" fill="none" extrusionOk="0">
                  <a:moveTo>
                    <a:pt x="1" y="0"/>
                  </a:moveTo>
                  <a:lnTo>
                    <a:pt x="912" y="243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27"/>
            <p:cNvSpPr/>
            <p:nvPr/>
          </p:nvSpPr>
          <p:spPr>
            <a:xfrm>
              <a:off x="6147202" y="649534"/>
              <a:ext cx="25324" cy="6768"/>
            </a:xfrm>
            <a:custGeom>
              <a:avLst/>
              <a:gdLst/>
              <a:ahLst/>
              <a:cxnLst/>
              <a:rect l="l" t="t" r="r" b="b"/>
              <a:pathLst>
                <a:path w="913" h="244" fill="none" extrusionOk="0">
                  <a:moveTo>
                    <a:pt x="1" y="1"/>
                  </a:moveTo>
                  <a:lnTo>
                    <a:pt x="912" y="244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27"/>
            <p:cNvSpPr/>
            <p:nvPr/>
          </p:nvSpPr>
          <p:spPr>
            <a:xfrm>
              <a:off x="5772857" y="424444"/>
              <a:ext cx="18584" cy="18556"/>
            </a:xfrm>
            <a:custGeom>
              <a:avLst/>
              <a:gdLst/>
              <a:ahLst/>
              <a:cxnLst/>
              <a:rect l="l" t="t" r="r" b="b"/>
              <a:pathLst>
                <a:path w="670" h="669" fill="none" extrusionOk="0">
                  <a:moveTo>
                    <a:pt x="1" y="0"/>
                  </a:moveTo>
                  <a:lnTo>
                    <a:pt x="670" y="669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27"/>
            <p:cNvSpPr/>
            <p:nvPr/>
          </p:nvSpPr>
          <p:spPr>
            <a:xfrm>
              <a:off x="6092393" y="744812"/>
              <a:ext cx="17752" cy="19416"/>
            </a:xfrm>
            <a:custGeom>
              <a:avLst/>
              <a:gdLst/>
              <a:ahLst/>
              <a:cxnLst/>
              <a:rect l="l" t="t" r="r" b="b"/>
              <a:pathLst>
                <a:path w="640" h="700" fill="none" extrusionOk="0">
                  <a:moveTo>
                    <a:pt x="1" y="0"/>
                  </a:moveTo>
                  <a:lnTo>
                    <a:pt x="639" y="699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27"/>
            <p:cNvSpPr/>
            <p:nvPr/>
          </p:nvSpPr>
          <p:spPr>
            <a:xfrm>
              <a:off x="5879951" y="362894"/>
              <a:ext cx="6768" cy="25297"/>
            </a:xfrm>
            <a:custGeom>
              <a:avLst/>
              <a:gdLst/>
              <a:ahLst/>
              <a:cxnLst/>
              <a:rect l="l" t="t" r="r" b="b"/>
              <a:pathLst>
                <a:path w="244" h="912" fill="none" extrusionOk="0">
                  <a:moveTo>
                    <a:pt x="0" y="0"/>
                  </a:moveTo>
                  <a:lnTo>
                    <a:pt x="243" y="912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27"/>
            <p:cNvSpPr/>
            <p:nvPr/>
          </p:nvSpPr>
          <p:spPr>
            <a:xfrm>
              <a:off x="5996282" y="800453"/>
              <a:ext cx="6768" cy="25324"/>
            </a:xfrm>
            <a:custGeom>
              <a:avLst/>
              <a:gdLst/>
              <a:ahLst/>
              <a:cxnLst/>
              <a:rect l="l" t="t" r="r" b="b"/>
              <a:pathLst>
                <a:path w="244" h="913" fill="none" extrusionOk="0">
                  <a:moveTo>
                    <a:pt x="1" y="0"/>
                  </a:moveTo>
                  <a:lnTo>
                    <a:pt x="244" y="912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27"/>
            <p:cNvSpPr/>
            <p:nvPr/>
          </p:nvSpPr>
          <p:spPr>
            <a:xfrm>
              <a:off x="5997142" y="362894"/>
              <a:ext cx="6768" cy="25297"/>
            </a:xfrm>
            <a:custGeom>
              <a:avLst/>
              <a:gdLst/>
              <a:ahLst/>
              <a:cxnLst/>
              <a:rect l="l" t="t" r="r" b="b"/>
              <a:pathLst>
                <a:path w="244" h="912" fill="none" extrusionOk="0">
                  <a:moveTo>
                    <a:pt x="243" y="0"/>
                  </a:moveTo>
                  <a:lnTo>
                    <a:pt x="0" y="912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27"/>
            <p:cNvSpPr/>
            <p:nvPr/>
          </p:nvSpPr>
          <p:spPr>
            <a:xfrm>
              <a:off x="5879091" y="800453"/>
              <a:ext cx="6768" cy="24464"/>
            </a:xfrm>
            <a:custGeom>
              <a:avLst/>
              <a:gdLst/>
              <a:ahLst/>
              <a:cxnLst/>
              <a:rect l="l" t="t" r="r" b="b"/>
              <a:pathLst>
                <a:path w="244" h="882" fill="none" extrusionOk="0">
                  <a:moveTo>
                    <a:pt x="244" y="0"/>
                  </a:moveTo>
                  <a:lnTo>
                    <a:pt x="1" y="882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49" name="Google Shape;1349;p27"/>
          <p:cNvGrpSpPr/>
          <p:nvPr/>
        </p:nvGrpSpPr>
        <p:grpSpPr>
          <a:xfrm>
            <a:off x="8026529" y="27734"/>
            <a:ext cx="1657343" cy="808493"/>
            <a:chOff x="6016754" y="2989146"/>
            <a:chExt cx="1657343" cy="808493"/>
          </a:xfrm>
        </p:grpSpPr>
        <p:sp>
          <p:nvSpPr>
            <p:cNvPr id="1350" name="Google Shape;1350;p27"/>
            <p:cNvSpPr/>
            <p:nvPr/>
          </p:nvSpPr>
          <p:spPr>
            <a:xfrm>
              <a:off x="6016754" y="3515687"/>
              <a:ext cx="357259" cy="262230"/>
            </a:xfrm>
            <a:custGeom>
              <a:avLst/>
              <a:gdLst/>
              <a:ahLst/>
              <a:cxnLst/>
              <a:rect l="l" t="t" r="r" b="b"/>
              <a:pathLst>
                <a:path w="12880" h="9454" extrusionOk="0">
                  <a:moveTo>
                    <a:pt x="9172" y="0"/>
                  </a:moveTo>
                  <a:lnTo>
                    <a:pt x="630" y="7782"/>
                  </a:lnTo>
                  <a:cubicBezTo>
                    <a:pt x="1" y="8381"/>
                    <a:pt x="406" y="9454"/>
                    <a:pt x="1263" y="9454"/>
                  </a:cubicBezTo>
                  <a:cubicBezTo>
                    <a:pt x="1275" y="9454"/>
                    <a:pt x="1287" y="9454"/>
                    <a:pt x="1299" y="9453"/>
                  </a:cubicBezTo>
                  <a:lnTo>
                    <a:pt x="12880" y="9271"/>
                  </a:lnTo>
                  <a:lnTo>
                    <a:pt x="917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27"/>
            <p:cNvSpPr/>
            <p:nvPr/>
          </p:nvSpPr>
          <p:spPr>
            <a:xfrm>
              <a:off x="6239098" y="2989146"/>
              <a:ext cx="1435000" cy="808493"/>
            </a:xfrm>
            <a:custGeom>
              <a:avLst/>
              <a:gdLst/>
              <a:ahLst/>
              <a:cxnLst/>
              <a:rect l="l" t="t" r="r" b="b"/>
              <a:pathLst>
                <a:path w="51735" h="29148" extrusionOk="0">
                  <a:moveTo>
                    <a:pt x="46755" y="1"/>
                  </a:moveTo>
                  <a:cubicBezTo>
                    <a:pt x="46570" y="1"/>
                    <a:pt x="46383" y="35"/>
                    <a:pt x="46202" y="108"/>
                  </a:cubicBezTo>
                  <a:lnTo>
                    <a:pt x="1156" y="17980"/>
                  </a:lnTo>
                  <a:cubicBezTo>
                    <a:pt x="365" y="18284"/>
                    <a:pt x="1" y="19166"/>
                    <a:pt x="305" y="19956"/>
                  </a:cubicBezTo>
                  <a:lnTo>
                    <a:pt x="3587" y="28193"/>
                  </a:lnTo>
                  <a:cubicBezTo>
                    <a:pt x="3821" y="28778"/>
                    <a:pt x="4398" y="29147"/>
                    <a:pt x="5011" y="29147"/>
                  </a:cubicBezTo>
                  <a:cubicBezTo>
                    <a:pt x="5195" y="29147"/>
                    <a:pt x="5381" y="29114"/>
                    <a:pt x="5563" y="29044"/>
                  </a:cubicBezTo>
                  <a:lnTo>
                    <a:pt x="50579" y="11172"/>
                  </a:lnTo>
                  <a:cubicBezTo>
                    <a:pt x="51369" y="10868"/>
                    <a:pt x="51734" y="9986"/>
                    <a:pt x="51430" y="9196"/>
                  </a:cubicBezTo>
                  <a:lnTo>
                    <a:pt x="48147" y="959"/>
                  </a:lnTo>
                  <a:cubicBezTo>
                    <a:pt x="47916" y="356"/>
                    <a:pt x="47348" y="1"/>
                    <a:pt x="467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27"/>
            <p:cNvSpPr/>
            <p:nvPr/>
          </p:nvSpPr>
          <p:spPr>
            <a:xfrm>
              <a:off x="6363029" y="3028367"/>
              <a:ext cx="1187969" cy="730162"/>
            </a:xfrm>
            <a:custGeom>
              <a:avLst/>
              <a:gdLst/>
              <a:ahLst/>
              <a:cxnLst/>
              <a:rect l="l" t="t" r="r" b="b"/>
              <a:pathLst>
                <a:path w="42829" h="26324" extrusionOk="0">
                  <a:moveTo>
                    <a:pt x="38421" y="1"/>
                  </a:moveTo>
                  <a:lnTo>
                    <a:pt x="1" y="15259"/>
                  </a:lnTo>
                  <a:lnTo>
                    <a:pt x="4378" y="26323"/>
                  </a:lnTo>
                  <a:lnTo>
                    <a:pt x="42828" y="11065"/>
                  </a:lnTo>
                  <a:lnTo>
                    <a:pt x="384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27"/>
            <p:cNvSpPr/>
            <p:nvPr/>
          </p:nvSpPr>
          <p:spPr>
            <a:xfrm>
              <a:off x="7358750" y="3043540"/>
              <a:ext cx="154304" cy="319564"/>
            </a:xfrm>
            <a:custGeom>
              <a:avLst/>
              <a:gdLst/>
              <a:ahLst/>
              <a:cxnLst/>
              <a:rect l="l" t="t" r="r" b="b"/>
              <a:pathLst>
                <a:path w="5563" h="11521" extrusionOk="0">
                  <a:moveTo>
                    <a:pt x="1155" y="1"/>
                  </a:moveTo>
                  <a:lnTo>
                    <a:pt x="0" y="457"/>
                  </a:lnTo>
                  <a:lnTo>
                    <a:pt x="4377" y="11521"/>
                  </a:lnTo>
                  <a:lnTo>
                    <a:pt x="5563" y="11065"/>
                  </a:lnTo>
                  <a:lnTo>
                    <a:pt x="11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27"/>
            <p:cNvSpPr/>
            <p:nvPr/>
          </p:nvSpPr>
          <p:spPr>
            <a:xfrm>
              <a:off x="6400142" y="3423793"/>
              <a:ext cx="154304" cy="319564"/>
            </a:xfrm>
            <a:custGeom>
              <a:avLst/>
              <a:gdLst/>
              <a:ahLst/>
              <a:cxnLst/>
              <a:rect l="l" t="t" r="r" b="b"/>
              <a:pathLst>
                <a:path w="5563" h="11521" extrusionOk="0">
                  <a:moveTo>
                    <a:pt x="1186" y="0"/>
                  </a:moveTo>
                  <a:lnTo>
                    <a:pt x="0" y="456"/>
                  </a:lnTo>
                  <a:lnTo>
                    <a:pt x="4408" y="11520"/>
                  </a:lnTo>
                  <a:lnTo>
                    <a:pt x="5563" y="11064"/>
                  </a:lnTo>
                  <a:lnTo>
                    <a:pt x="118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5" name="Google Shape;1355;p27"/>
          <p:cNvGrpSpPr/>
          <p:nvPr/>
        </p:nvGrpSpPr>
        <p:grpSpPr>
          <a:xfrm>
            <a:off x="8362923" y="-268906"/>
            <a:ext cx="1094855" cy="1504759"/>
            <a:chOff x="6143348" y="1855432"/>
            <a:chExt cx="1094855" cy="1504759"/>
          </a:xfrm>
        </p:grpSpPr>
        <p:sp>
          <p:nvSpPr>
            <p:cNvPr id="1356" name="Google Shape;1356;p27"/>
            <p:cNvSpPr/>
            <p:nvPr/>
          </p:nvSpPr>
          <p:spPr>
            <a:xfrm>
              <a:off x="6143348" y="3014887"/>
              <a:ext cx="306555" cy="345304"/>
            </a:xfrm>
            <a:custGeom>
              <a:avLst/>
              <a:gdLst/>
              <a:ahLst/>
              <a:cxnLst/>
              <a:rect l="l" t="t" r="r" b="b"/>
              <a:pathLst>
                <a:path w="11052" h="12449" extrusionOk="0">
                  <a:moveTo>
                    <a:pt x="2754" y="0"/>
                  </a:moveTo>
                  <a:lnTo>
                    <a:pt x="139" y="11277"/>
                  </a:lnTo>
                  <a:cubicBezTo>
                    <a:pt x="1" y="11924"/>
                    <a:pt x="530" y="12449"/>
                    <a:pt x="1099" y="12449"/>
                  </a:cubicBezTo>
                  <a:cubicBezTo>
                    <a:pt x="1278" y="12449"/>
                    <a:pt x="1461" y="12397"/>
                    <a:pt x="1629" y="12280"/>
                  </a:cubicBezTo>
                  <a:lnTo>
                    <a:pt x="11052" y="5563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27"/>
            <p:cNvSpPr/>
            <p:nvPr/>
          </p:nvSpPr>
          <p:spPr>
            <a:xfrm>
              <a:off x="6190197" y="1855432"/>
              <a:ext cx="1048006" cy="1338418"/>
            </a:xfrm>
            <a:custGeom>
              <a:avLst/>
              <a:gdLst/>
              <a:ahLst/>
              <a:cxnLst/>
              <a:rect l="l" t="t" r="r" b="b"/>
              <a:pathLst>
                <a:path w="37783" h="48253" extrusionOk="0">
                  <a:moveTo>
                    <a:pt x="28676" y="0"/>
                  </a:moveTo>
                  <a:cubicBezTo>
                    <a:pt x="28185" y="0"/>
                    <a:pt x="27705" y="236"/>
                    <a:pt x="27418" y="676"/>
                  </a:cubicBezTo>
                  <a:lnTo>
                    <a:pt x="487" y="40950"/>
                  </a:lnTo>
                  <a:cubicBezTo>
                    <a:pt x="1" y="41649"/>
                    <a:pt x="213" y="42592"/>
                    <a:pt x="913" y="43048"/>
                  </a:cubicBezTo>
                  <a:lnTo>
                    <a:pt x="8268" y="48002"/>
                  </a:lnTo>
                  <a:cubicBezTo>
                    <a:pt x="8527" y="48171"/>
                    <a:pt x="8819" y="48252"/>
                    <a:pt x="9109" y="48252"/>
                  </a:cubicBezTo>
                  <a:cubicBezTo>
                    <a:pt x="9603" y="48252"/>
                    <a:pt x="10090" y="48017"/>
                    <a:pt x="10396" y="47576"/>
                  </a:cubicBezTo>
                  <a:lnTo>
                    <a:pt x="37327" y="7302"/>
                  </a:lnTo>
                  <a:cubicBezTo>
                    <a:pt x="37783" y="6603"/>
                    <a:pt x="37600" y="5661"/>
                    <a:pt x="36901" y="5205"/>
                  </a:cubicBezTo>
                  <a:lnTo>
                    <a:pt x="29515" y="251"/>
                  </a:lnTo>
                  <a:cubicBezTo>
                    <a:pt x="29256" y="82"/>
                    <a:pt x="28964" y="0"/>
                    <a:pt x="286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27"/>
            <p:cNvSpPr/>
            <p:nvPr/>
          </p:nvSpPr>
          <p:spPr>
            <a:xfrm>
              <a:off x="6258487" y="1955952"/>
              <a:ext cx="912259" cy="1136516"/>
            </a:xfrm>
            <a:custGeom>
              <a:avLst/>
              <a:gdLst/>
              <a:ahLst/>
              <a:cxnLst/>
              <a:rect l="l" t="t" r="r" b="b"/>
              <a:pathLst>
                <a:path w="32889" h="40974" extrusionOk="0">
                  <a:moveTo>
                    <a:pt x="22980" y="0"/>
                  </a:moveTo>
                  <a:lnTo>
                    <a:pt x="1" y="34378"/>
                  </a:lnTo>
                  <a:lnTo>
                    <a:pt x="9910" y="40974"/>
                  </a:lnTo>
                  <a:lnTo>
                    <a:pt x="32889" y="6627"/>
                  </a:lnTo>
                  <a:lnTo>
                    <a:pt x="2298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27"/>
            <p:cNvSpPr/>
            <p:nvPr/>
          </p:nvSpPr>
          <p:spPr>
            <a:xfrm>
              <a:off x="6854565" y="1989681"/>
              <a:ext cx="293435" cy="212469"/>
            </a:xfrm>
            <a:custGeom>
              <a:avLst/>
              <a:gdLst/>
              <a:ahLst/>
              <a:cxnLst/>
              <a:rect l="l" t="t" r="r" b="b"/>
              <a:pathLst>
                <a:path w="10579" h="7660" extrusionOk="0">
                  <a:moveTo>
                    <a:pt x="700" y="0"/>
                  </a:moveTo>
                  <a:lnTo>
                    <a:pt x="0" y="1034"/>
                  </a:lnTo>
                  <a:lnTo>
                    <a:pt x="9879" y="7660"/>
                  </a:lnTo>
                  <a:lnTo>
                    <a:pt x="10578" y="6596"/>
                  </a:lnTo>
                  <a:lnTo>
                    <a:pt x="70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27"/>
            <p:cNvSpPr/>
            <p:nvPr/>
          </p:nvSpPr>
          <p:spPr>
            <a:xfrm>
              <a:off x="6281259" y="2846271"/>
              <a:ext cx="293435" cy="213329"/>
            </a:xfrm>
            <a:custGeom>
              <a:avLst/>
              <a:gdLst/>
              <a:ahLst/>
              <a:cxnLst/>
              <a:rect l="l" t="t" r="r" b="b"/>
              <a:pathLst>
                <a:path w="10579" h="7691" extrusionOk="0">
                  <a:moveTo>
                    <a:pt x="700" y="0"/>
                  </a:moveTo>
                  <a:lnTo>
                    <a:pt x="0" y="1064"/>
                  </a:lnTo>
                  <a:lnTo>
                    <a:pt x="9879" y="7690"/>
                  </a:lnTo>
                  <a:lnTo>
                    <a:pt x="10578" y="6626"/>
                  </a:lnTo>
                  <a:lnTo>
                    <a:pt x="70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1" name="Google Shape;1361;p27"/>
          <p:cNvGrpSpPr/>
          <p:nvPr/>
        </p:nvGrpSpPr>
        <p:grpSpPr>
          <a:xfrm>
            <a:off x="8253775" y="4251825"/>
            <a:ext cx="527400" cy="735075"/>
            <a:chOff x="3553100" y="1256250"/>
            <a:chExt cx="527400" cy="735075"/>
          </a:xfrm>
        </p:grpSpPr>
        <p:sp>
          <p:nvSpPr>
            <p:cNvPr id="1362" name="Google Shape;1362;p27"/>
            <p:cNvSpPr/>
            <p:nvPr/>
          </p:nvSpPr>
          <p:spPr>
            <a:xfrm>
              <a:off x="3885925" y="1874350"/>
              <a:ext cx="148225" cy="116975"/>
            </a:xfrm>
            <a:custGeom>
              <a:avLst/>
              <a:gdLst/>
              <a:ahLst/>
              <a:cxnLst/>
              <a:rect l="l" t="t" r="r" b="b"/>
              <a:pathLst>
                <a:path w="5929" h="4679" extrusionOk="0">
                  <a:moveTo>
                    <a:pt x="5107" y="0"/>
                  </a:moveTo>
                  <a:lnTo>
                    <a:pt x="1" y="1489"/>
                  </a:lnTo>
                  <a:lnTo>
                    <a:pt x="487" y="3192"/>
                  </a:lnTo>
                  <a:cubicBezTo>
                    <a:pt x="761" y="4088"/>
                    <a:pt x="1566" y="4679"/>
                    <a:pt x="2450" y="4679"/>
                  </a:cubicBezTo>
                  <a:cubicBezTo>
                    <a:pt x="2644" y="4679"/>
                    <a:pt x="2843" y="4650"/>
                    <a:pt x="3040" y="4590"/>
                  </a:cubicBezTo>
                  <a:lnTo>
                    <a:pt x="4226" y="4255"/>
                  </a:lnTo>
                  <a:cubicBezTo>
                    <a:pt x="5290" y="3921"/>
                    <a:pt x="5928" y="2796"/>
                    <a:pt x="5624" y="1702"/>
                  </a:cubicBezTo>
                  <a:lnTo>
                    <a:pt x="510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27"/>
            <p:cNvSpPr/>
            <p:nvPr/>
          </p:nvSpPr>
          <p:spPr>
            <a:xfrm>
              <a:off x="3841850" y="1837100"/>
              <a:ext cx="210525" cy="132525"/>
            </a:xfrm>
            <a:custGeom>
              <a:avLst/>
              <a:gdLst/>
              <a:ahLst/>
              <a:cxnLst/>
              <a:rect l="l" t="t" r="r" b="b"/>
              <a:pathLst>
                <a:path w="8421" h="5301" extrusionOk="0">
                  <a:moveTo>
                    <a:pt x="7661" y="1"/>
                  </a:moveTo>
                  <a:lnTo>
                    <a:pt x="1" y="2189"/>
                  </a:lnTo>
                  <a:lnTo>
                    <a:pt x="366" y="3496"/>
                  </a:lnTo>
                  <a:cubicBezTo>
                    <a:pt x="692" y="4574"/>
                    <a:pt x="1679" y="5300"/>
                    <a:pt x="2765" y="5300"/>
                  </a:cubicBezTo>
                  <a:cubicBezTo>
                    <a:pt x="2996" y="5300"/>
                    <a:pt x="3232" y="5268"/>
                    <a:pt x="3466" y="5198"/>
                  </a:cubicBezTo>
                  <a:lnTo>
                    <a:pt x="6323" y="4378"/>
                  </a:lnTo>
                  <a:cubicBezTo>
                    <a:pt x="7661" y="4013"/>
                    <a:pt x="8421" y="2615"/>
                    <a:pt x="8025" y="1277"/>
                  </a:cubicBezTo>
                  <a:lnTo>
                    <a:pt x="76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27"/>
            <p:cNvSpPr/>
            <p:nvPr/>
          </p:nvSpPr>
          <p:spPr>
            <a:xfrm>
              <a:off x="3553100" y="1256250"/>
              <a:ext cx="527400" cy="606725"/>
            </a:xfrm>
            <a:custGeom>
              <a:avLst/>
              <a:gdLst/>
              <a:ahLst/>
              <a:cxnLst/>
              <a:rect l="l" t="t" r="r" b="b"/>
              <a:pathLst>
                <a:path w="21096" h="24269" extrusionOk="0">
                  <a:moveTo>
                    <a:pt x="11165" y="0"/>
                  </a:moveTo>
                  <a:cubicBezTo>
                    <a:pt x="9187" y="0"/>
                    <a:pt x="7173" y="611"/>
                    <a:pt x="5411" y="1927"/>
                  </a:cubicBezTo>
                  <a:cubicBezTo>
                    <a:pt x="1" y="5970"/>
                    <a:pt x="305" y="14177"/>
                    <a:pt x="5989" y="17824"/>
                  </a:cubicBezTo>
                  <a:cubicBezTo>
                    <a:pt x="8207" y="19222"/>
                    <a:pt x="9849" y="21411"/>
                    <a:pt x="10578" y="23964"/>
                  </a:cubicBezTo>
                  <a:lnTo>
                    <a:pt x="10669" y="24268"/>
                  </a:lnTo>
                  <a:lnTo>
                    <a:pt x="19332" y="21776"/>
                  </a:lnTo>
                  <a:lnTo>
                    <a:pt x="19241" y="21472"/>
                  </a:lnTo>
                  <a:cubicBezTo>
                    <a:pt x="18542" y="18888"/>
                    <a:pt x="18785" y="16122"/>
                    <a:pt x="19940" y="13721"/>
                  </a:cubicBezTo>
                  <a:cubicBezTo>
                    <a:pt x="20913" y="11624"/>
                    <a:pt x="21095" y="9222"/>
                    <a:pt x="20457" y="7003"/>
                  </a:cubicBezTo>
                  <a:cubicBezTo>
                    <a:pt x="19207" y="2617"/>
                    <a:pt x="15261" y="0"/>
                    <a:pt x="111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27"/>
            <p:cNvSpPr/>
            <p:nvPr/>
          </p:nvSpPr>
          <p:spPr>
            <a:xfrm>
              <a:off x="3819825" y="1800625"/>
              <a:ext cx="229500" cy="121125"/>
            </a:xfrm>
            <a:custGeom>
              <a:avLst/>
              <a:gdLst/>
              <a:ahLst/>
              <a:cxnLst/>
              <a:rect l="l" t="t" r="r" b="b"/>
              <a:pathLst>
                <a:path w="9180" h="4845" extrusionOk="0">
                  <a:moveTo>
                    <a:pt x="8633" y="1"/>
                  </a:moveTo>
                  <a:lnTo>
                    <a:pt x="0" y="2493"/>
                  </a:lnTo>
                  <a:lnTo>
                    <a:pt x="122" y="2979"/>
                  </a:lnTo>
                  <a:cubicBezTo>
                    <a:pt x="448" y="4109"/>
                    <a:pt x="1479" y="4844"/>
                    <a:pt x="2598" y="4844"/>
                  </a:cubicBezTo>
                  <a:cubicBezTo>
                    <a:pt x="2834" y="4844"/>
                    <a:pt x="3075" y="4811"/>
                    <a:pt x="3314" y="4742"/>
                  </a:cubicBezTo>
                  <a:lnTo>
                    <a:pt x="7022" y="3679"/>
                  </a:lnTo>
                  <a:cubicBezTo>
                    <a:pt x="8390" y="3283"/>
                    <a:pt x="9180" y="1855"/>
                    <a:pt x="8785" y="487"/>
                  </a:cubicBezTo>
                  <a:lnTo>
                    <a:pt x="863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27"/>
            <p:cNvSpPr/>
            <p:nvPr/>
          </p:nvSpPr>
          <p:spPr>
            <a:xfrm>
              <a:off x="3866925" y="1617500"/>
              <a:ext cx="61600" cy="214300"/>
            </a:xfrm>
            <a:custGeom>
              <a:avLst/>
              <a:gdLst/>
              <a:ahLst/>
              <a:cxnLst/>
              <a:rect l="l" t="t" r="r" b="b"/>
              <a:pathLst>
                <a:path w="2464" h="8572" fill="none" extrusionOk="0">
                  <a:moveTo>
                    <a:pt x="2463" y="8572"/>
                  </a:moveTo>
                  <a:lnTo>
                    <a:pt x="1" y="0"/>
                  </a:lnTo>
                </a:path>
              </a:pathLst>
            </a:custGeom>
            <a:noFill/>
            <a:ln w="28875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27"/>
            <p:cNvSpPr/>
            <p:nvPr/>
          </p:nvSpPr>
          <p:spPr>
            <a:xfrm>
              <a:off x="3745350" y="1500475"/>
              <a:ext cx="191525" cy="123125"/>
            </a:xfrm>
            <a:custGeom>
              <a:avLst/>
              <a:gdLst/>
              <a:ahLst/>
              <a:cxnLst/>
              <a:rect l="l" t="t" r="r" b="b"/>
              <a:pathLst>
                <a:path w="7661" h="4925" fill="none" extrusionOk="0">
                  <a:moveTo>
                    <a:pt x="7660" y="0"/>
                  </a:moveTo>
                  <a:lnTo>
                    <a:pt x="4925" y="4925"/>
                  </a:lnTo>
                  <a:lnTo>
                    <a:pt x="1" y="2189"/>
                  </a:lnTo>
                </a:path>
              </a:pathLst>
            </a:custGeom>
            <a:noFill/>
            <a:ln w="288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noFill/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0025" y="227975"/>
            <a:ext cx="7028400" cy="5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"/>
              <a:buNone/>
              <a:defRPr sz="26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"/>
              <a:buNone/>
              <a:defRPr sz="26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"/>
              <a:buNone/>
              <a:defRPr sz="26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"/>
              <a:buNone/>
              <a:defRPr sz="26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"/>
              <a:buNone/>
              <a:defRPr sz="26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"/>
              <a:buNone/>
              <a:defRPr sz="26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"/>
              <a:buNone/>
              <a:defRPr sz="26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"/>
              <a:buNone/>
              <a:defRPr sz="26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"/>
              <a:buNone/>
              <a:defRPr sz="26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0025" y="1866700"/>
            <a:ext cx="4433100" cy="17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 Medium"/>
              <a:buChar char="●"/>
              <a:defRPr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 Medium"/>
              <a:buChar char="○"/>
              <a:defRPr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 Medium"/>
              <a:buChar char="■"/>
              <a:defRPr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 Medium"/>
              <a:buChar char="●"/>
              <a:defRPr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 Medium"/>
              <a:buChar char="○"/>
              <a:defRPr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 Medium"/>
              <a:buChar char="■"/>
              <a:defRPr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 Medium"/>
              <a:buChar char="●"/>
              <a:defRPr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 Medium"/>
              <a:buChar char="○"/>
              <a:defRPr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 Medium"/>
              <a:buChar char="■"/>
              <a:defRPr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2" r:id="rId3"/>
    <p:sldLayoutId id="2147483653" r:id="rId4"/>
    <p:sldLayoutId id="2147483654" r:id="rId5"/>
    <p:sldLayoutId id="2147483658" r:id="rId6"/>
    <p:sldLayoutId id="2147483660" r:id="rId7"/>
    <p:sldLayoutId id="2147483666" r:id="rId8"/>
    <p:sldLayoutId id="2147483673" r:id="rId9"/>
    <p:sldLayoutId id="2147483674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file:///C:\Program%20Files\Inknoe%20ClassPoint\Images\multiple_choice_without%20result_default.png" TargetMode="Externa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9.xml"/><Relationship Id="rId6" Type="http://schemas.openxmlformats.org/officeDocument/2006/relationships/image" Target="../media/image13.png"/><Relationship Id="rId5" Type="http://schemas.openxmlformats.org/officeDocument/2006/relationships/image" Target="../media/image18.jp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0.xml"/><Relationship Id="rId5" Type="http://schemas.openxmlformats.org/officeDocument/2006/relationships/image" Target="file:///C:\Program%20Files\Inknoe%20ClassPoint\Images\multiple_choice_without%20result_default.png" TargetMode="Externa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file:///C:\Program%20Files\Inknoe%20ClassPoint\Images\multiple_choice_without%20result_default.png" TargetMode="Externa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1.xml"/><Relationship Id="rId6" Type="http://schemas.openxmlformats.org/officeDocument/2006/relationships/image" Target="../media/image13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2.xml"/><Relationship Id="rId5" Type="http://schemas.openxmlformats.org/officeDocument/2006/relationships/image" Target="file:///C:\Program%20Files\Inknoe%20ClassPoint\Images\multiple_choice_without%20result_default.png" TargetMode="Externa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file:///C:\Program%20Files\Inknoe%20ClassPoint\Images\image_upload_without%20result_default.png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file:///C:\Program%20Files\Inknoe%20ClassPoint\Images\short_answer_without%20result_default.pn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Relationship Id="rId5" Type="http://schemas.openxmlformats.org/officeDocument/2006/relationships/image" Target="file:///C:\Program%20Files\Inknoe%20ClassPoint\Images\slide_annotate_without%20result_default.png" TargetMode="Externa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5.xml"/><Relationship Id="rId6" Type="http://schemas.openxmlformats.org/officeDocument/2006/relationships/image" Target="../media/image10.png"/><Relationship Id="rId5" Type="http://schemas.openxmlformats.org/officeDocument/2006/relationships/image" Target="file:///C:\Program%20Files\Inknoe%20ClassPoint\Images\image_upload_without%20result_default.png" TargetMode="Externa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file:///C:\Program%20Files\Inknoe%20ClassPoint\Images\multiple_choice_without%20result_default.png" TargetMode="Externa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7.xml"/><Relationship Id="rId6" Type="http://schemas.openxmlformats.org/officeDocument/2006/relationships/image" Target="../media/image14.png"/><Relationship Id="rId5" Type="http://schemas.openxmlformats.org/officeDocument/2006/relationships/image" Target="file:///C:\Program%20Files\Inknoe%20ClassPoint\Images\multiple_choice_without%20result_default.png" TargetMode="Externa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.xml"/><Relationship Id="rId5" Type="http://schemas.openxmlformats.org/officeDocument/2006/relationships/image" Target="file:///C:\Program%20Files\Inknoe%20ClassPoint\Images\multiple_choice_without%20result_default.png" TargetMode="Externa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0" name="Google Shape;1430;p31"/>
          <p:cNvGrpSpPr/>
          <p:nvPr/>
        </p:nvGrpSpPr>
        <p:grpSpPr>
          <a:xfrm rot="-7176634">
            <a:off x="4904144" y="3607789"/>
            <a:ext cx="1111469" cy="1244470"/>
            <a:chOff x="1338201" y="32850"/>
            <a:chExt cx="1111474" cy="1244475"/>
          </a:xfrm>
        </p:grpSpPr>
        <p:sp>
          <p:nvSpPr>
            <p:cNvPr id="1431" name="Google Shape;1431;p31"/>
            <p:cNvSpPr/>
            <p:nvPr/>
          </p:nvSpPr>
          <p:spPr>
            <a:xfrm>
              <a:off x="1338201" y="359526"/>
              <a:ext cx="203500" cy="189675"/>
            </a:xfrm>
            <a:custGeom>
              <a:avLst/>
              <a:gdLst/>
              <a:ahLst/>
              <a:cxnLst/>
              <a:rect l="l" t="t" r="r" b="b"/>
              <a:pathLst>
                <a:path w="8140" h="7587" extrusionOk="0">
                  <a:moveTo>
                    <a:pt x="166" y="4353"/>
                  </a:moveTo>
                  <a:cubicBezTo>
                    <a:pt x="-304" y="3110"/>
                    <a:pt x="245" y="476"/>
                    <a:pt x="1565" y="83"/>
                  </a:cubicBezTo>
                  <a:cubicBezTo>
                    <a:pt x="2885" y="-310"/>
                    <a:pt x="7618" y="753"/>
                    <a:pt x="8088" y="1996"/>
                  </a:cubicBezTo>
                  <a:cubicBezTo>
                    <a:pt x="8558" y="3239"/>
                    <a:pt x="5707" y="7150"/>
                    <a:pt x="4387" y="7543"/>
                  </a:cubicBezTo>
                  <a:cubicBezTo>
                    <a:pt x="3067" y="7936"/>
                    <a:pt x="636" y="5596"/>
                    <a:pt x="166" y="435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1432" name="Google Shape;1432;p31"/>
            <p:cNvSpPr/>
            <p:nvPr/>
          </p:nvSpPr>
          <p:spPr>
            <a:xfrm>
              <a:off x="1347250" y="337675"/>
              <a:ext cx="536800" cy="938625"/>
            </a:xfrm>
            <a:custGeom>
              <a:avLst/>
              <a:gdLst/>
              <a:ahLst/>
              <a:cxnLst/>
              <a:rect l="l" t="t" r="r" b="b"/>
              <a:pathLst>
                <a:path w="21472" h="37545" extrusionOk="0">
                  <a:moveTo>
                    <a:pt x="1669" y="0"/>
                  </a:moveTo>
                  <a:lnTo>
                    <a:pt x="21472" y="33894"/>
                  </a:lnTo>
                  <a:lnTo>
                    <a:pt x="18605" y="37545"/>
                  </a:lnTo>
                  <a:lnTo>
                    <a:pt x="0" y="5619"/>
                  </a:lnTo>
                  <a:lnTo>
                    <a:pt x="286" y="171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1433" name="Google Shape;1433;p31"/>
            <p:cNvSpPr/>
            <p:nvPr/>
          </p:nvSpPr>
          <p:spPr>
            <a:xfrm>
              <a:off x="1811700" y="876800"/>
              <a:ext cx="637575" cy="400525"/>
            </a:xfrm>
            <a:custGeom>
              <a:avLst/>
              <a:gdLst/>
              <a:ahLst/>
              <a:cxnLst/>
              <a:rect l="l" t="t" r="r" b="b"/>
              <a:pathLst>
                <a:path w="25503" h="16021" extrusionOk="0">
                  <a:moveTo>
                    <a:pt x="0" y="16021"/>
                  </a:moveTo>
                  <a:lnTo>
                    <a:pt x="3306" y="11485"/>
                  </a:lnTo>
                  <a:lnTo>
                    <a:pt x="25503" y="0"/>
                  </a:lnTo>
                  <a:lnTo>
                    <a:pt x="23371" y="375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434" name="Google Shape;1434;p31"/>
            <p:cNvSpPr/>
            <p:nvPr/>
          </p:nvSpPr>
          <p:spPr>
            <a:xfrm>
              <a:off x="1388850" y="32850"/>
              <a:ext cx="1060825" cy="1149000"/>
            </a:xfrm>
            <a:custGeom>
              <a:avLst/>
              <a:gdLst/>
              <a:ahLst/>
              <a:cxnLst/>
              <a:rect l="l" t="t" r="r" b="b"/>
              <a:pathLst>
                <a:path w="42433" h="45960" extrusionOk="0">
                  <a:moveTo>
                    <a:pt x="22736" y="1"/>
                  </a:moveTo>
                  <a:lnTo>
                    <a:pt x="0" y="12190"/>
                  </a:lnTo>
                  <a:lnTo>
                    <a:pt x="19697" y="45959"/>
                  </a:lnTo>
                  <a:lnTo>
                    <a:pt x="42433" y="33770"/>
                  </a:lnTo>
                  <a:lnTo>
                    <a:pt x="2273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31"/>
            <p:cNvSpPr/>
            <p:nvPr/>
          </p:nvSpPr>
          <p:spPr>
            <a:xfrm>
              <a:off x="1577300" y="219800"/>
              <a:ext cx="487875" cy="395150"/>
            </a:xfrm>
            <a:custGeom>
              <a:avLst/>
              <a:gdLst/>
              <a:ahLst/>
              <a:cxnLst/>
              <a:rect l="l" t="t" r="r" b="b"/>
              <a:pathLst>
                <a:path w="19515" h="15806" extrusionOk="0">
                  <a:moveTo>
                    <a:pt x="14773" y="0"/>
                  </a:moveTo>
                  <a:lnTo>
                    <a:pt x="0" y="7933"/>
                  </a:lnTo>
                  <a:lnTo>
                    <a:pt x="4742" y="15806"/>
                  </a:lnTo>
                  <a:lnTo>
                    <a:pt x="19514" y="7873"/>
                  </a:lnTo>
                  <a:lnTo>
                    <a:pt x="1477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6" name="Google Shape;1436;p31"/>
          <p:cNvGrpSpPr/>
          <p:nvPr/>
        </p:nvGrpSpPr>
        <p:grpSpPr>
          <a:xfrm rot="-1507493">
            <a:off x="3730468" y="3773462"/>
            <a:ext cx="1031279" cy="913266"/>
            <a:chOff x="1343200" y="1432100"/>
            <a:chExt cx="1031261" cy="913250"/>
          </a:xfrm>
        </p:grpSpPr>
        <p:sp>
          <p:nvSpPr>
            <p:cNvPr id="1437" name="Google Shape;1437;p31"/>
            <p:cNvSpPr/>
            <p:nvPr/>
          </p:nvSpPr>
          <p:spPr>
            <a:xfrm>
              <a:off x="1343200" y="1432100"/>
              <a:ext cx="350600" cy="505025"/>
            </a:xfrm>
            <a:custGeom>
              <a:avLst/>
              <a:gdLst/>
              <a:ahLst/>
              <a:cxnLst/>
              <a:rect l="l" t="t" r="r" b="b"/>
              <a:pathLst>
                <a:path w="14024" h="20201" extrusionOk="0">
                  <a:moveTo>
                    <a:pt x="0" y="20201"/>
                  </a:moveTo>
                  <a:lnTo>
                    <a:pt x="10164" y="1400"/>
                  </a:lnTo>
                  <a:lnTo>
                    <a:pt x="14024" y="0"/>
                  </a:lnTo>
                  <a:lnTo>
                    <a:pt x="3810" y="1928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438" name="Google Shape;1438;p31"/>
            <p:cNvSpPr/>
            <p:nvPr/>
          </p:nvSpPr>
          <p:spPr>
            <a:xfrm>
              <a:off x="1343200" y="1890700"/>
              <a:ext cx="777200" cy="454650"/>
            </a:xfrm>
            <a:custGeom>
              <a:avLst/>
              <a:gdLst/>
              <a:ahLst/>
              <a:cxnLst/>
              <a:rect l="l" t="t" r="r" b="b"/>
              <a:pathLst>
                <a:path w="31088" h="18186" extrusionOk="0">
                  <a:moveTo>
                    <a:pt x="0" y="1873"/>
                  </a:moveTo>
                  <a:lnTo>
                    <a:pt x="5688" y="0"/>
                  </a:lnTo>
                  <a:lnTo>
                    <a:pt x="31088" y="17065"/>
                  </a:lnTo>
                  <a:lnTo>
                    <a:pt x="27278" y="18186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1439" name="Google Shape;1439;p31"/>
            <p:cNvSpPr/>
            <p:nvPr/>
          </p:nvSpPr>
          <p:spPr>
            <a:xfrm>
              <a:off x="1436723" y="1432178"/>
              <a:ext cx="937737" cy="885480"/>
            </a:xfrm>
            <a:custGeom>
              <a:avLst/>
              <a:gdLst/>
              <a:ahLst/>
              <a:cxnLst/>
              <a:rect l="l" t="t" r="r" b="b"/>
              <a:pathLst>
                <a:path w="39819" h="37600" extrusionOk="0">
                  <a:moveTo>
                    <a:pt x="10882" y="1"/>
                  </a:moveTo>
                  <a:lnTo>
                    <a:pt x="0" y="20153"/>
                  </a:lnTo>
                  <a:lnTo>
                    <a:pt x="28937" y="37600"/>
                  </a:lnTo>
                  <a:lnTo>
                    <a:pt x="39819" y="17448"/>
                  </a:lnTo>
                  <a:lnTo>
                    <a:pt x="10882" y="1"/>
                  </a:lnTo>
                  <a:close/>
                </a:path>
              </a:pathLst>
            </a:custGeom>
            <a:solidFill>
              <a:srgbClr val="FF640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31"/>
            <p:cNvSpPr/>
            <p:nvPr/>
          </p:nvSpPr>
          <p:spPr>
            <a:xfrm>
              <a:off x="1580614" y="1566036"/>
              <a:ext cx="334292" cy="410194"/>
            </a:xfrm>
            <a:custGeom>
              <a:avLst/>
              <a:gdLst/>
              <a:ahLst/>
              <a:cxnLst/>
              <a:rect l="l" t="t" r="r" b="b"/>
              <a:pathLst>
                <a:path w="14195" h="17418" extrusionOk="0">
                  <a:moveTo>
                    <a:pt x="7386" y="1"/>
                  </a:moveTo>
                  <a:lnTo>
                    <a:pt x="0" y="13587"/>
                  </a:lnTo>
                  <a:lnTo>
                    <a:pt x="6809" y="17417"/>
                  </a:lnTo>
                  <a:lnTo>
                    <a:pt x="14195" y="3861"/>
                  </a:lnTo>
                  <a:lnTo>
                    <a:pt x="73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41" name="Google Shape;1441;p31"/>
          <p:cNvGrpSpPr/>
          <p:nvPr/>
        </p:nvGrpSpPr>
        <p:grpSpPr>
          <a:xfrm rot="1588830">
            <a:off x="3030864" y="362113"/>
            <a:ext cx="516983" cy="1275570"/>
            <a:chOff x="2266600" y="1348075"/>
            <a:chExt cx="516975" cy="1275550"/>
          </a:xfrm>
        </p:grpSpPr>
        <p:sp>
          <p:nvSpPr>
            <p:cNvPr id="1442" name="Google Shape;1442;p31"/>
            <p:cNvSpPr/>
            <p:nvPr/>
          </p:nvSpPr>
          <p:spPr>
            <a:xfrm>
              <a:off x="2370700" y="1348400"/>
              <a:ext cx="153525" cy="225800"/>
            </a:xfrm>
            <a:custGeom>
              <a:avLst/>
              <a:gdLst/>
              <a:ahLst/>
              <a:cxnLst/>
              <a:rect l="l" t="t" r="r" b="b"/>
              <a:pathLst>
                <a:path w="6141" h="9032" extrusionOk="0">
                  <a:moveTo>
                    <a:pt x="2408" y="0"/>
                  </a:moveTo>
                  <a:cubicBezTo>
                    <a:pt x="2346" y="0"/>
                    <a:pt x="2282" y="11"/>
                    <a:pt x="2220" y="35"/>
                  </a:cubicBezTo>
                  <a:cubicBezTo>
                    <a:pt x="2068" y="96"/>
                    <a:pt x="1977" y="217"/>
                    <a:pt x="1946" y="369"/>
                  </a:cubicBezTo>
                  <a:lnTo>
                    <a:pt x="1" y="9032"/>
                  </a:lnTo>
                  <a:lnTo>
                    <a:pt x="6141" y="8546"/>
                  </a:lnTo>
                  <a:lnTo>
                    <a:pt x="2828" y="278"/>
                  </a:lnTo>
                  <a:cubicBezTo>
                    <a:pt x="2760" y="97"/>
                    <a:pt x="2591" y="0"/>
                    <a:pt x="2408" y="0"/>
                  </a:cubicBezTo>
                  <a:close/>
                </a:path>
              </a:pathLst>
            </a:custGeom>
            <a:solidFill>
              <a:srgbClr val="F4F0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31"/>
            <p:cNvSpPr/>
            <p:nvPr/>
          </p:nvSpPr>
          <p:spPr>
            <a:xfrm>
              <a:off x="2370700" y="1552000"/>
              <a:ext cx="231800" cy="983475"/>
            </a:xfrm>
            <a:custGeom>
              <a:avLst/>
              <a:gdLst/>
              <a:ahLst/>
              <a:cxnLst/>
              <a:rect l="l" t="t" r="r" b="b"/>
              <a:pathLst>
                <a:path w="9272" h="39339" extrusionOk="0">
                  <a:moveTo>
                    <a:pt x="5484" y="0"/>
                  </a:moveTo>
                  <a:cubicBezTo>
                    <a:pt x="5023" y="0"/>
                    <a:pt x="4505" y="219"/>
                    <a:pt x="4469" y="493"/>
                  </a:cubicBezTo>
                  <a:lnTo>
                    <a:pt x="1703" y="705"/>
                  </a:lnTo>
                  <a:cubicBezTo>
                    <a:pt x="1557" y="462"/>
                    <a:pt x="1256" y="365"/>
                    <a:pt x="946" y="365"/>
                  </a:cubicBezTo>
                  <a:cubicBezTo>
                    <a:pt x="482" y="365"/>
                    <a:pt x="1" y="584"/>
                    <a:pt x="1" y="857"/>
                  </a:cubicBezTo>
                  <a:lnTo>
                    <a:pt x="3101" y="39338"/>
                  </a:lnTo>
                  <a:lnTo>
                    <a:pt x="9272" y="38852"/>
                  </a:lnTo>
                  <a:lnTo>
                    <a:pt x="6171" y="341"/>
                  </a:lnTo>
                  <a:cubicBezTo>
                    <a:pt x="6074" y="98"/>
                    <a:pt x="5792" y="0"/>
                    <a:pt x="54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31"/>
            <p:cNvSpPr/>
            <p:nvPr/>
          </p:nvSpPr>
          <p:spPr>
            <a:xfrm>
              <a:off x="2406425" y="1348075"/>
              <a:ext cx="56250" cy="71250"/>
            </a:xfrm>
            <a:custGeom>
              <a:avLst/>
              <a:gdLst/>
              <a:ahLst/>
              <a:cxnLst/>
              <a:rect l="l" t="t" r="r" b="b"/>
              <a:pathLst>
                <a:path w="2250" h="2850" extrusionOk="0">
                  <a:moveTo>
                    <a:pt x="964" y="1"/>
                  </a:moveTo>
                  <a:cubicBezTo>
                    <a:pt x="763" y="1"/>
                    <a:pt x="566" y="124"/>
                    <a:pt x="517" y="352"/>
                  </a:cubicBezTo>
                  <a:lnTo>
                    <a:pt x="0" y="2631"/>
                  </a:lnTo>
                  <a:cubicBezTo>
                    <a:pt x="318" y="2764"/>
                    <a:pt x="659" y="2850"/>
                    <a:pt x="1002" y="2850"/>
                  </a:cubicBezTo>
                  <a:cubicBezTo>
                    <a:pt x="1053" y="2850"/>
                    <a:pt x="1104" y="2848"/>
                    <a:pt x="1155" y="2844"/>
                  </a:cubicBezTo>
                  <a:cubicBezTo>
                    <a:pt x="1551" y="2814"/>
                    <a:pt x="1915" y="2662"/>
                    <a:pt x="2250" y="2449"/>
                  </a:cubicBezTo>
                  <a:lnTo>
                    <a:pt x="1399" y="291"/>
                  </a:lnTo>
                  <a:cubicBezTo>
                    <a:pt x="1314" y="93"/>
                    <a:pt x="1137" y="1"/>
                    <a:pt x="9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31"/>
            <p:cNvSpPr/>
            <p:nvPr/>
          </p:nvSpPr>
          <p:spPr>
            <a:xfrm>
              <a:off x="2413275" y="1564300"/>
              <a:ext cx="147425" cy="967375"/>
            </a:xfrm>
            <a:custGeom>
              <a:avLst/>
              <a:gdLst/>
              <a:ahLst/>
              <a:cxnLst/>
              <a:rect l="l" t="t" r="r" b="b"/>
              <a:pathLst>
                <a:path w="5897" h="38695" extrusionOk="0">
                  <a:moveTo>
                    <a:pt x="2766" y="1"/>
                  </a:moveTo>
                  <a:lnTo>
                    <a:pt x="0" y="244"/>
                  </a:lnTo>
                  <a:lnTo>
                    <a:pt x="3131" y="38694"/>
                  </a:lnTo>
                  <a:lnTo>
                    <a:pt x="5897" y="38481"/>
                  </a:lnTo>
                  <a:lnTo>
                    <a:pt x="2766" y="1"/>
                  </a:lnTo>
                  <a:close/>
                </a:path>
              </a:pathLst>
            </a:custGeom>
            <a:solidFill>
              <a:srgbClr val="F4A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31"/>
            <p:cNvSpPr/>
            <p:nvPr/>
          </p:nvSpPr>
          <p:spPr>
            <a:xfrm>
              <a:off x="2413275" y="1549075"/>
              <a:ext cx="151225" cy="982600"/>
            </a:xfrm>
            <a:custGeom>
              <a:avLst/>
              <a:gdLst/>
              <a:ahLst/>
              <a:cxnLst/>
              <a:rect l="l" t="t" r="r" b="b"/>
              <a:pathLst>
                <a:path w="6049" h="39304" extrusionOk="0">
                  <a:moveTo>
                    <a:pt x="1501" y="0"/>
                  </a:moveTo>
                  <a:cubicBezTo>
                    <a:pt x="879" y="0"/>
                    <a:pt x="223" y="264"/>
                    <a:pt x="0" y="853"/>
                  </a:cubicBezTo>
                  <a:lnTo>
                    <a:pt x="3131" y="39303"/>
                  </a:lnTo>
                  <a:lnTo>
                    <a:pt x="6049" y="39090"/>
                  </a:lnTo>
                  <a:lnTo>
                    <a:pt x="2766" y="610"/>
                  </a:lnTo>
                  <a:cubicBezTo>
                    <a:pt x="2607" y="219"/>
                    <a:pt x="2068" y="0"/>
                    <a:pt x="15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47" name="Google Shape;1447;p31"/>
            <p:cNvGrpSpPr/>
            <p:nvPr/>
          </p:nvGrpSpPr>
          <p:grpSpPr>
            <a:xfrm>
              <a:off x="2266600" y="1494350"/>
              <a:ext cx="516975" cy="1129275"/>
              <a:chOff x="2266600" y="1494350"/>
              <a:chExt cx="516975" cy="1129275"/>
            </a:xfrm>
          </p:grpSpPr>
          <p:sp>
            <p:nvSpPr>
              <p:cNvPr id="1448" name="Google Shape;1448;p31"/>
              <p:cNvSpPr/>
              <p:nvPr/>
            </p:nvSpPr>
            <p:spPr>
              <a:xfrm>
                <a:off x="2621475" y="1494350"/>
                <a:ext cx="162100" cy="234875"/>
              </a:xfrm>
              <a:custGeom>
                <a:avLst/>
                <a:gdLst/>
                <a:ahLst/>
                <a:cxnLst/>
                <a:rect l="l" t="t" r="r" b="b"/>
                <a:pathLst>
                  <a:path w="6484" h="9395" extrusionOk="0">
                    <a:moveTo>
                      <a:pt x="5988" y="1"/>
                    </a:moveTo>
                    <a:cubicBezTo>
                      <a:pt x="5854" y="1"/>
                      <a:pt x="5719" y="58"/>
                      <a:pt x="5624" y="185"/>
                    </a:cubicBezTo>
                    <a:lnTo>
                      <a:pt x="0" y="7115"/>
                    </a:lnTo>
                    <a:lnTo>
                      <a:pt x="5745" y="9395"/>
                    </a:lnTo>
                    <a:lnTo>
                      <a:pt x="6444" y="519"/>
                    </a:lnTo>
                    <a:cubicBezTo>
                      <a:pt x="6484" y="202"/>
                      <a:pt x="6239" y="1"/>
                      <a:pt x="5988" y="1"/>
                    </a:cubicBezTo>
                    <a:close/>
                  </a:path>
                </a:pathLst>
              </a:custGeom>
              <a:solidFill>
                <a:srgbClr val="F4F0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9" name="Google Shape;1449;p31"/>
              <p:cNvSpPr/>
              <p:nvPr/>
            </p:nvSpPr>
            <p:spPr>
              <a:xfrm>
                <a:off x="2725575" y="1494400"/>
                <a:ext cx="56250" cy="70525"/>
              </a:xfrm>
              <a:custGeom>
                <a:avLst/>
                <a:gdLst/>
                <a:ahLst/>
                <a:cxnLst/>
                <a:rect l="l" t="t" r="r" b="b"/>
                <a:pathLst>
                  <a:path w="2250" h="2821" extrusionOk="0">
                    <a:moveTo>
                      <a:pt x="1824" y="0"/>
                    </a:moveTo>
                    <a:cubicBezTo>
                      <a:pt x="1672" y="0"/>
                      <a:pt x="1520" y="61"/>
                      <a:pt x="1429" y="183"/>
                    </a:cubicBezTo>
                    <a:lnTo>
                      <a:pt x="1" y="1976"/>
                    </a:lnTo>
                    <a:cubicBezTo>
                      <a:pt x="244" y="2280"/>
                      <a:pt x="548" y="2523"/>
                      <a:pt x="913" y="2675"/>
                    </a:cubicBezTo>
                    <a:cubicBezTo>
                      <a:pt x="1180" y="2764"/>
                      <a:pt x="1463" y="2821"/>
                      <a:pt x="1750" y="2821"/>
                    </a:cubicBezTo>
                    <a:cubicBezTo>
                      <a:pt x="1856" y="2821"/>
                      <a:pt x="1962" y="2813"/>
                      <a:pt x="2068" y="2797"/>
                    </a:cubicBezTo>
                    <a:lnTo>
                      <a:pt x="2250" y="487"/>
                    </a:lnTo>
                    <a:cubicBezTo>
                      <a:pt x="2250" y="243"/>
                      <a:pt x="2068" y="31"/>
                      <a:pt x="182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0" name="Google Shape;1450;p31"/>
              <p:cNvSpPr/>
              <p:nvPr/>
            </p:nvSpPr>
            <p:spPr>
              <a:xfrm>
                <a:off x="2266600" y="1667525"/>
                <a:ext cx="499600" cy="956100"/>
              </a:xfrm>
              <a:custGeom>
                <a:avLst/>
                <a:gdLst/>
                <a:ahLst/>
                <a:cxnLst/>
                <a:rect l="l" t="t" r="r" b="b"/>
                <a:pathLst>
                  <a:path w="19984" h="38244" extrusionOk="0">
                    <a:moveTo>
                      <a:pt x="14626" y="0"/>
                    </a:moveTo>
                    <a:cubicBezTo>
                      <a:pt x="14428" y="0"/>
                      <a:pt x="14272" y="59"/>
                      <a:pt x="14226" y="188"/>
                    </a:cubicBezTo>
                    <a:lnTo>
                      <a:pt x="1" y="35963"/>
                    </a:lnTo>
                    <a:lnTo>
                      <a:pt x="5745" y="38243"/>
                    </a:lnTo>
                    <a:lnTo>
                      <a:pt x="19940" y="2468"/>
                    </a:lnTo>
                    <a:cubicBezTo>
                      <a:pt x="19984" y="1989"/>
                      <a:pt x="19280" y="1666"/>
                      <a:pt x="18787" y="1666"/>
                    </a:cubicBezTo>
                    <a:cubicBezTo>
                      <a:pt x="18591" y="1666"/>
                      <a:pt x="18429" y="1717"/>
                      <a:pt x="18360" y="1829"/>
                    </a:cubicBezTo>
                    <a:lnTo>
                      <a:pt x="15806" y="826"/>
                    </a:lnTo>
                    <a:cubicBezTo>
                      <a:pt x="15764" y="317"/>
                      <a:pt x="15085" y="0"/>
                      <a:pt x="14626" y="0"/>
                    </a:cubicBezTo>
                    <a:close/>
                  </a:path>
                </a:pathLst>
              </a:custGeom>
              <a:solidFill>
                <a:srgbClr val="FF64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1" name="Google Shape;1451;p31"/>
              <p:cNvSpPr/>
              <p:nvPr/>
            </p:nvSpPr>
            <p:spPr>
              <a:xfrm>
                <a:off x="2306125" y="1680300"/>
                <a:ext cx="420575" cy="927350"/>
              </a:xfrm>
              <a:custGeom>
                <a:avLst/>
                <a:gdLst/>
                <a:ahLst/>
                <a:cxnLst/>
                <a:rect l="l" t="t" r="r" b="b"/>
                <a:pathLst>
                  <a:path w="16823" h="37094" extrusionOk="0">
                    <a:moveTo>
                      <a:pt x="15076" y="0"/>
                    </a:moveTo>
                    <a:cubicBezTo>
                      <a:pt x="14765" y="0"/>
                      <a:pt x="14464" y="93"/>
                      <a:pt x="14225" y="315"/>
                    </a:cubicBezTo>
                    <a:lnTo>
                      <a:pt x="0" y="36060"/>
                    </a:lnTo>
                    <a:lnTo>
                      <a:pt x="2553" y="37094"/>
                    </a:lnTo>
                    <a:lnTo>
                      <a:pt x="16779" y="1318"/>
                    </a:lnTo>
                    <a:cubicBezTo>
                      <a:pt x="16823" y="675"/>
                      <a:pt x="15913" y="0"/>
                      <a:pt x="1507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452" name="Google Shape;1452;p31"/>
          <p:cNvGrpSpPr/>
          <p:nvPr/>
        </p:nvGrpSpPr>
        <p:grpSpPr>
          <a:xfrm>
            <a:off x="1389238" y="3064439"/>
            <a:ext cx="1519294" cy="1760777"/>
            <a:chOff x="374513" y="3152476"/>
            <a:chExt cx="1519294" cy="1760777"/>
          </a:xfrm>
        </p:grpSpPr>
        <p:sp>
          <p:nvSpPr>
            <p:cNvPr id="1453" name="Google Shape;1453;p31"/>
            <p:cNvSpPr/>
            <p:nvPr/>
          </p:nvSpPr>
          <p:spPr>
            <a:xfrm>
              <a:off x="661153" y="3251277"/>
              <a:ext cx="1018493" cy="1027730"/>
            </a:xfrm>
            <a:custGeom>
              <a:avLst/>
              <a:gdLst/>
              <a:ahLst/>
              <a:cxnLst/>
              <a:rect l="l" t="t" r="r" b="b"/>
              <a:pathLst>
                <a:path w="36719" h="37052" extrusionOk="0">
                  <a:moveTo>
                    <a:pt x="5135" y="1"/>
                  </a:moveTo>
                  <a:cubicBezTo>
                    <a:pt x="3952" y="1"/>
                    <a:pt x="2145" y="189"/>
                    <a:pt x="1" y="1033"/>
                  </a:cubicBezTo>
                  <a:cubicBezTo>
                    <a:pt x="90" y="1023"/>
                    <a:pt x="185" y="1019"/>
                    <a:pt x="284" y="1019"/>
                  </a:cubicBezTo>
                  <a:cubicBezTo>
                    <a:pt x="3959" y="1019"/>
                    <a:pt x="14163" y="7532"/>
                    <a:pt x="21947" y="16322"/>
                  </a:cubicBezTo>
                  <a:cubicBezTo>
                    <a:pt x="29941" y="25380"/>
                    <a:pt x="30001" y="31064"/>
                    <a:pt x="30001" y="31064"/>
                  </a:cubicBezTo>
                  <a:lnTo>
                    <a:pt x="34926" y="37052"/>
                  </a:lnTo>
                  <a:cubicBezTo>
                    <a:pt x="36719" y="33647"/>
                    <a:pt x="33315" y="27325"/>
                    <a:pt x="24105" y="15775"/>
                  </a:cubicBezTo>
                  <a:cubicBezTo>
                    <a:pt x="14925" y="4224"/>
                    <a:pt x="6627" y="121"/>
                    <a:pt x="6627" y="121"/>
                  </a:cubicBezTo>
                  <a:cubicBezTo>
                    <a:pt x="6627" y="121"/>
                    <a:pt x="6081" y="1"/>
                    <a:pt x="5135" y="1"/>
                  </a:cubicBezTo>
                  <a:close/>
                </a:path>
              </a:pathLst>
            </a:custGeom>
            <a:solidFill>
              <a:srgbClr val="D71E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31"/>
            <p:cNvSpPr/>
            <p:nvPr/>
          </p:nvSpPr>
          <p:spPr>
            <a:xfrm>
              <a:off x="531314" y="3248836"/>
              <a:ext cx="313683" cy="211526"/>
            </a:xfrm>
            <a:custGeom>
              <a:avLst/>
              <a:gdLst/>
              <a:ahLst/>
              <a:cxnLst/>
              <a:rect l="l" t="t" r="r" b="b"/>
              <a:pathLst>
                <a:path w="11309" h="7626" extrusionOk="0">
                  <a:moveTo>
                    <a:pt x="9014" y="0"/>
                  </a:moveTo>
                  <a:cubicBezTo>
                    <a:pt x="7675" y="0"/>
                    <a:pt x="5986" y="217"/>
                    <a:pt x="4621" y="1091"/>
                  </a:cubicBezTo>
                  <a:cubicBezTo>
                    <a:pt x="2311" y="2610"/>
                    <a:pt x="639" y="4951"/>
                    <a:pt x="1" y="7626"/>
                  </a:cubicBezTo>
                  <a:lnTo>
                    <a:pt x="7114" y="5164"/>
                  </a:lnTo>
                  <a:cubicBezTo>
                    <a:pt x="7114" y="5164"/>
                    <a:pt x="8147" y="239"/>
                    <a:pt x="11308" y="209"/>
                  </a:cubicBezTo>
                  <a:cubicBezTo>
                    <a:pt x="11308" y="209"/>
                    <a:pt x="10330" y="0"/>
                    <a:pt x="90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31"/>
            <p:cNvSpPr/>
            <p:nvPr/>
          </p:nvSpPr>
          <p:spPr>
            <a:xfrm>
              <a:off x="961300" y="3154335"/>
              <a:ext cx="932507" cy="1101068"/>
            </a:xfrm>
            <a:custGeom>
              <a:avLst/>
              <a:gdLst/>
              <a:ahLst/>
              <a:cxnLst/>
              <a:rect l="l" t="t" r="r" b="b"/>
              <a:pathLst>
                <a:path w="33619" h="39696" extrusionOk="0">
                  <a:moveTo>
                    <a:pt x="3789" y="0"/>
                  </a:moveTo>
                  <a:cubicBezTo>
                    <a:pt x="2507" y="0"/>
                    <a:pt x="1229" y="231"/>
                    <a:pt x="1" y="698"/>
                  </a:cubicBezTo>
                  <a:cubicBezTo>
                    <a:pt x="3132" y="2127"/>
                    <a:pt x="13344" y="8175"/>
                    <a:pt x="20487" y="17902"/>
                  </a:cubicBezTo>
                  <a:cubicBezTo>
                    <a:pt x="27630" y="27629"/>
                    <a:pt x="27205" y="33282"/>
                    <a:pt x="27205" y="33282"/>
                  </a:cubicBezTo>
                  <a:lnTo>
                    <a:pt x="31521" y="39696"/>
                  </a:lnTo>
                  <a:cubicBezTo>
                    <a:pt x="33618" y="36474"/>
                    <a:pt x="30761" y="29878"/>
                    <a:pt x="22676" y="17537"/>
                  </a:cubicBezTo>
                  <a:cubicBezTo>
                    <a:pt x="14591" y="5227"/>
                    <a:pt x="6688" y="394"/>
                    <a:pt x="6688" y="394"/>
                  </a:cubicBezTo>
                  <a:cubicBezTo>
                    <a:pt x="5732" y="132"/>
                    <a:pt x="4759" y="0"/>
                    <a:pt x="3789" y="0"/>
                  </a:cubicBezTo>
                  <a:close/>
                </a:path>
              </a:pathLst>
            </a:custGeom>
            <a:solidFill>
              <a:srgbClr val="D71E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31"/>
            <p:cNvSpPr/>
            <p:nvPr/>
          </p:nvSpPr>
          <p:spPr>
            <a:xfrm>
              <a:off x="843277" y="3152476"/>
              <a:ext cx="303531" cy="157826"/>
            </a:xfrm>
            <a:custGeom>
              <a:avLst/>
              <a:gdLst/>
              <a:ahLst/>
              <a:cxnLst/>
              <a:rect l="l" t="t" r="r" b="b"/>
              <a:pathLst>
                <a:path w="10943" h="5690" extrusionOk="0">
                  <a:moveTo>
                    <a:pt x="7691" y="1"/>
                  </a:moveTo>
                  <a:cubicBezTo>
                    <a:pt x="6572" y="1"/>
                    <a:pt x="5324" y="181"/>
                    <a:pt x="4225" y="765"/>
                  </a:cubicBezTo>
                  <a:cubicBezTo>
                    <a:pt x="122" y="2923"/>
                    <a:pt x="0" y="5689"/>
                    <a:pt x="0" y="5689"/>
                  </a:cubicBezTo>
                  <a:lnTo>
                    <a:pt x="6353" y="4990"/>
                  </a:lnTo>
                  <a:cubicBezTo>
                    <a:pt x="6353" y="4990"/>
                    <a:pt x="7732" y="450"/>
                    <a:pt x="10687" y="450"/>
                  </a:cubicBezTo>
                  <a:cubicBezTo>
                    <a:pt x="10771" y="450"/>
                    <a:pt x="10856" y="454"/>
                    <a:pt x="10943" y="461"/>
                  </a:cubicBezTo>
                  <a:cubicBezTo>
                    <a:pt x="10943" y="461"/>
                    <a:pt x="9481" y="1"/>
                    <a:pt x="769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31"/>
            <p:cNvSpPr/>
            <p:nvPr/>
          </p:nvSpPr>
          <p:spPr>
            <a:xfrm>
              <a:off x="728610" y="3276851"/>
              <a:ext cx="1164337" cy="1325076"/>
            </a:xfrm>
            <a:custGeom>
              <a:avLst/>
              <a:gdLst/>
              <a:ahLst/>
              <a:cxnLst/>
              <a:rect l="l" t="t" r="r" b="b"/>
              <a:pathLst>
                <a:path w="41977" h="47772" extrusionOk="0">
                  <a:moveTo>
                    <a:pt x="6566" y="1"/>
                  </a:moveTo>
                  <a:cubicBezTo>
                    <a:pt x="2557" y="1"/>
                    <a:pt x="1" y="1509"/>
                    <a:pt x="1" y="1509"/>
                  </a:cubicBezTo>
                  <a:lnTo>
                    <a:pt x="33679" y="47771"/>
                  </a:lnTo>
                  <a:cubicBezTo>
                    <a:pt x="33679" y="47771"/>
                    <a:pt x="41916" y="42391"/>
                    <a:pt x="41947" y="39078"/>
                  </a:cubicBezTo>
                  <a:cubicBezTo>
                    <a:pt x="41977" y="35735"/>
                    <a:pt x="33649" y="19959"/>
                    <a:pt x="21977" y="7679"/>
                  </a:cubicBezTo>
                  <a:cubicBezTo>
                    <a:pt x="16119" y="1532"/>
                    <a:pt x="10606" y="1"/>
                    <a:pt x="6566" y="1"/>
                  </a:cubicBezTo>
                  <a:close/>
                </a:path>
              </a:pathLst>
            </a:custGeom>
            <a:solidFill>
              <a:srgbClr val="D71E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31"/>
            <p:cNvSpPr/>
            <p:nvPr/>
          </p:nvSpPr>
          <p:spPr>
            <a:xfrm>
              <a:off x="374513" y="3309249"/>
              <a:ext cx="1412227" cy="1604004"/>
            </a:xfrm>
            <a:custGeom>
              <a:avLst/>
              <a:gdLst/>
              <a:ahLst/>
              <a:cxnLst/>
              <a:rect l="l" t="t" r="r" b="b"/>
              <a:pathLst>
                <a:path w="50914" h="57828" extrusionOk="0">
                  <a:moveTo>
                    <a:pt x="15544" y="1"/>
                  </a:moveTo>
                  <a:cubicBezTo>
                    <a:pt x="13890" y="1"/>
                    <a:pt x="12282" y="341"/>
                    <a:pt x="10760" y="1071"/>
                  </a:cubicBezTo>
                  <a:cubicBezTo>
                    <a:pt x="4377" y="4110"/>
                    <a:pt x="0" y="9460"/>
                    <a:pt x="2006" y="20129"/>
                  </a:cubicBezTo>
                  <a:cubicBezTo>
                    <a:pt x="3435" y="27910"/>
                    <a:pt x="11733" y="44324"/>
                    <a:pt x="16688" y="53655"/>
                  </a:cubicBezTo>
                  <a:cubicBezTo>
                    <a:pt x="18100" y="56311"/>
                    <a:pt x="20829" y="57827"/>
                    <a:pt x="23646" y="57827"/>
                  </a:cubicBezTo>
                  <a:cubicBezTo>
                    <a:pt x="24891" y="57827"/>
                    <a:pt x="26153" y="57531"/>
                    <a:pt x="27326" y="56907"/>
                  </a:cubicBezTo>
                  <a:lnTo>
                    <a:pt x="45594" y="47150"/>
                  </a:lnTo>
                  <a:cubicBezTo>
                    <a:pt x="49485" y="45083"/>
                    <a:pt x="50913" y="40220"/>
                    <a:pt x="48755" y="36390"/>
                  </a:cubicBezTo>
                  <a:cubicBezTo>
                    <a:pt x="45715" y="30919"/>
                    <a:pt x="41217" y="23047"/>
                    <a:pt x="36566" y="15539"/>
                  </a:cubicBezTo>
                  <a:cubicBezTo>
                    <a:pt x="31016" y="6618"/>
                    <a:pt x="22839" y="1"/>
                    <a:pt x="155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31"/>
            <p:cNvSpPr/>
            <p:nvPr/>
          </p:nvSpPr>
          <p:spPr>
            <a:xfrm>
              <a:off x="688141" y="3984906"/>
              <a:ext cx="992365" cy="856673"/>
            </a:xfrm>
            <a:custGeom>
              <a:avLst/>
              <a:gdLst/>
              <a:ahLst/>
              <a:cxnLst/>
              <a:rect l="l" t="t" r="r" b="b"/>
              <a:pathLst>
                <a:path w="35777" h="30885" extrusionOk="0">
                  <a:moveTo>
                    <a:pt x="23949" y="0"/>
                  </a:moveTo>
                  <a:cubicBezTo>
                    <a:pt x="22591" y="0"/>
                    <a:pt x="20896" y="655"/>
                    <a:pt x="18420" y="1849"/>
                  </a:cubicBezTo>
                  <a:cubicBezTo>
                    <a:pt x="12797" y="4554"/>
                    <a:pt x="1" y="11454"/>
                    <a:pt x="1338" y="15861"/>
                  </a:cubicBezTo>
                  <a:cubicBezTo>
                    <a:pt x="2415" y="19483"/>
                    <a:pt x="8002" y="30885"/>
                    <a:pt x="11714" y="30885"/>
                  </a:cubicBezTo>
                  <a:cubicBezTo>
                    <a:pt x="11771" y="30885"/>
                    <a:pt x="11828" y="30882"/>
                    <a:pt x="11885" y="30877"/>
                  </a:cubicBezTo>
                  <a:cubicBezTo>
                    <a:pt x="15594" y="30481"/>
                    <a:pt x="30153" y="21697"/>
                    <a:pt x="32646" y="20268"/>
                  </a:cubicBezTo>
                  <a:cubicBezTo>
                    <a:pt x="33314" y="19934"/>
                    <a:pt x="33861" y="19417"/>
                    <a:pt x="34287" y="18809"/>
                  </a:cubicBezTo>
                  <a:cubicBezTo>
                    <a:pt x="35776" y="16347"/>
                    <a:pt x="33770" y="12548"/>
                    <a:pt x="30335" y="6651"/>
                  </a:cubicBezTo>
                  <a:cubicBezTo>
                    <a:pt x="27666" y="2008"/>
                    <a:pt x="26326" y="0"/>
                    <a:pt x="2394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31"/>
            <p:cNvSpPr/>
            <p:nvPr/>
          </p:nvSpPr>
          <p:spPr>
            <a:xfrm>
              <a:off x="441943" y="3403057"/>
              <a:ext cx="927459" cy="824830"/>
            </a:xfrm>
            <a:custGeom>
              <a:avLst/>
              <a:gdLst/>
              <a:ahLst/>
              <a:cxnLst/>
              <a:rect l="l" t="t" r="r" b="b"/>
              <a:pathLst>
                <a:path w="33437" h="29737" extrusionOk="0">
                  <a:moveTo>
                    <a:pt x="17316" y="0"/>
                  </a:moveTo>
                  <a:cubicBezTo>
                    <a:pt x="13079" y="0"/>
                    <a:pt x="2751" y="4137"/>
                    <a:pt x="1338" y="8783"/>
                  </a:cubicBezTo>
                  <a:cubicBezTo>
                    <a:pt x="1" y="13099"/>
                    <a:pt x="3436" y="21823"/>
                    <a:pt x="6627" y="27476"/>
                  </a:cubicBezTo>
                  <a:cubicBezTo>
                    <a:pt x="7541" y="29104"/>
                    <a:pt x="8420" y="29737"/>
                    <a:pt x="9368" y="29737"/>
                  </a:cubicBezTo>
                  <a:cubicBezTo>
                    <a:pt x="11732" y="29737"/>
                    <a:pt x="14526" y="25803"/>
                    <a:pt x="19363" y="23525"/>
                  </a:cubicBezTo>
                  <a:cubicBezTo>
                    <a:pt x="26141" y="20333"/>
                    <a:pt x="33436" y="19178"/>
                    <a:pt x="30062" y="14041"/>
                  </a:cubicBezTo>
                  <a:cubicBezTo>
                    <a:pt x="26688" y="8905"/>
                    <a:pt x="21430" y="1336"/>
                    <a:pt x="18542" y="181"/>
                  </a:cubicBezTo>
                  <a:cubicBezTo>
                    <a:pt x="18236" y="59"/>
                    <a:pt x="17819" y="0"/>
                    <a:pt x="17316" y="0"/>
                  </a:cubicBezTo>
                  <a:close/>
                </a:path>
              </a:pathLst>
            </a:custGeom>
            <a:solidFill>
              <a:srgbClr val="D71E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31"/>
            <p:cNvSpPr/>
            <p:nvPr/>
          </p:nvSpPr>
          <p:spPr>
            <a:xfrm>
              <a:off x="441943" y="3404499"/>
              <a:ext cx="846521" cy="822278"/>
            </a:xfrm>
            <a:custGeom>
              <a:avLst/>
              <a:gdLst/>
              <a:ahLst/>
              <a:cxnLst/>
              <a:rect l="l" t="t" r="r" b="b"/>
              <a:pathLst>
                <a:path w="30519" h="29645" extrusionOk="0">
                  <a:moveTo>
                    <a:pt x="17164" y="0"/>
                  </a:moveTo>
                  <a:cubicBezTo>
                    <a:pt x="12922" y="0"/>
                    <a:pt x="2717" y="4127"/>
                    <a:pt x="1308" y="8761"/>
                  </a:cubicBezTo>
                  <a:cubicBezTo>
                    <a:pt x="1" y="13078"/>
                    <a:pt x="3436" y="21771"/>
                    <a:pt x="6627" y="27424"/>
                  </a:cubicBezTo>
                  <a:cubicBezTo>
                    <a:pt x="7524" y="29022"/>
                    <a:pt x="8335" y="29645"/>
                    <a:pt x="9187" y="29645"/>
                  </a:cubicBezTo>
                  <a:cubicBezTo>
                    <a:pt x="11365" y="29645"/>
                    <a:pt x="13813" y="25572"/>
                    <a:pt x="18664" y="23321"/>
                  </a:cubicBezTo>
                  <a:cubicBezTo>
                    <a:pt x="25381" y="20160"/>
                    <a:pt x="30518" y="18762"/>
                    <a:pt x="28451" y="14962"/>
                  </a:cubicBezTo>
                  <a:cubicBezTo>
                    <a:pt x="25533" y="9582"/>
                    <a:pt x="21278" y="1375"/>
                    <a:pt x="18421" y="190"/>
                  </a:cubicBezTo>
                  <a:cubicBezTo>
                    <a:pt x="18108" y="61"/>
                    <a:pt x="17680" y="0"/>
                    <a:pt x="171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31"/>
            <p:cNvSpPr/>
            <p:nvPr/>
          </p:nvSpPr>
          <p:spPr>
            <a:xfrm>
              <a:off x="862666" y="3969401"/>
              <a:ext cx="71119" cy="57167"/>
            </a:xfrm>
            <a:custGeom>
              <a:avLst/>
              <a:gdLst/>
              <a:ahLst/>
              <a:cxnLst/>
              <a:rect l="l" t="t" r="r" b="b"/>
              <a:pathLst>
                <a:path w="2564" h="2061" extrusionOk="0">
                  <a:moveTo>
                    <a:pt x="1296" y="1"/>
                  </a:moveTo>
                  <a:cubicBezTo>
                    <a:pt x="1127" y="1"/>
                    <a:pt x="954" y="41"/>
                    <a:pt x="791" y="128"/>
                  </a:cubicBezTo>
                  <a:cubicBezTo>
                    <a:pt x="0" y="554"/>
                    <a:pt x="122" y="1739"/>
                    <a:pt x="1004" y="2013"/>
                  </a:cubicBezTo>
                  <a:cubicBezTo>
                    <a:pt x="1106" y="2046"/>
                    <a:pt x="1207" y="2061"/>
                    <a:pt x="1305" y="2061"/>
                  </a:cubicBezTo>
                  <a:cubicBezTo>
                    <a:pt x="2020" y="2061"/>
                    <a:pt x="2563" y="1245"/>
                    <a:pt x="2189" y="523"/>
                  </a:cubicBezTo>
                  <a:cubicBezTo>
                    <a:pt x="2002" y="191"/>
                    <a:pt x="1659" y="1"/>
                    <a:pt x="129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31"/>
            <p:cNvSpPr/>
            <p:nvPr/>
          </p:nvSpPr>
          <p:spPr>
            <a:xfrm>
              <a:off x="931788" y="3984546"/>
              <a:ext cx="748718" cy="856201"/>
            </a:xfrm>
            <a:custGeom>
              <a:avLst/>
              <a:gdLst/>
              <a:ahLst/>
              <a:cxnLst/>
              <a:rect l="l" t="t" r="r" b="b"/>
              <a:pathLst>
                <a:path w="26993" h="30868" extrusionOk="0">
                  <a:moveTo>
                    <a:pt x="15161" y="0"/>
                  </a:moveTo>
                  <a:cubicBezTo>
                    <a:pt x="14389" y="0"/>
                    <a:pt x="13507" y="213"/>
                    <a:pt x="12433" y="616"/>
                  </a:cubicBezTo>
                  <a:cubicBezTo>
                    <a:pt x="12442" y="616"/>
                    <a:pt x="12717" y="544"/>
                    <a:pt x="13160" y="544"/>
                  </a:cubicBezTo>
                  <a:cubicBezTo>
                    <a:pt x="14159" y="544"/>
                    <a:pt x="16010" y="909"/>
                    <a:pt x="17570" y="3290"/>
                  </a:cubicBezTo>
                  <a:cubicBezTo>
                    <a:pt x="19819" y="6695"/>
                    <a:pt x="24500" y="14050"/>
                    <a:pt x="24226" y="16604"/>
                  </a:cubicBezTo>
                  <a:cubicBezTo>
                    <a:pt x="23922" y="19187"/>
                    <a:pt x="13010" y="24962"/>
                    <a:pt x="8269" y="27242"/>
                  </a:cubicBezTo>
                  <a:cubicBezTo>
                    <a:pt x="4926" y="28839"/>
                    <a:pt x="3418" y="29392"/>
                    <a:pt x="1968" y="29392"/>
                  </a:cubicBezTo>
                  <a:cubicBezTo>
                    <a:pt x="1348" y="29392"/>
                    <a:pt x="739" y="29290"/>
                    <a:pt x="1" y="29127"/>
                  </a:cubicBezTo>
                  <a:lnTo>
                    <a:pt x="1" y="29127"/>
                  </a:lnTo>
                  <a:cubicBezTo>
                    <a:pt x="1029" y="30212"/>
                    <a:pt x="2030" y="30867"/>
                    <a:pt x="2928" y="30867"/>
                  </a:cubicBezTo>
                  <a:cubicBezTo>
                    <a:pt x="2986" y="30867"/>
                    <a:pt x="3044" y="30865"/>
                    <a:pt x="3101" y="30859"/>
                  </a:cubicBezTo>
                  <a:cubicBezTo>
                    <a:pt x="6840" y="30494"/>
                    <a:pt x="21369" y="21710"/>
                    <a:pt x="23892" y="20281"/>
                  </a:cubicBezTo>
                  <a:cubicBezTo>
                    <a:pt x="24530" y="19917"/>
                    <a:pt x="25077" y="19430"/>
                    <a:pt x="25503" y="18822"/>
                  </a:cubicBezTo>
                  <a:cubicBezTo>
                    <a:pt x="26992" y="16391"/>
                    <a:pt x="24986" y="12561"/>
                    <a:pt x="21551" y="6664"/>
                  </a:cubicBezTo>
                  <a:cubicBezTo>
                    <a:pt x="18868" y="2008"/>
                    <a:pt x="17534" y="0"/>
                    <a:pt x="15161" y="0"/>
                  </a:cubicBezTo>
                  <a:close/>
                </a:path>
              </a:pathLst>
            </a:custGeom>
            <a:solidFill>
              <a:srgbClr val="D71E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64" name="Google Shape;1464;p31"/>
          <p:cNvSpPr/>
          <p:nvPr/>
        </p:nvSpPr>
        <p:spPr>
          <a:xfrm>
            <a:off x="7635391" y="1729171"/>
            <a:ext cx="159380" cy="158520"/>
          </a:xfrm>
          <a:custGeom>
            <a:avLst/>
            <a:gdLst/>
            <a:ahLst/>
            <a:cxnLst/>
            <a:rect l="l" t="t" r="r" b="b"/>
            <a:pathLst>
              <a:path w="5746" h="5715" fill="none" extrusionOk="0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5" name="Google Shape;1465;p31"/>
          <p:cNvSpPr/>
          <p:nvPr/>
        </p:nvSpPr>
        <p:spPr>
          <a:xfrm>
            <a:off x="2673171" y="287083"/>
            <a:ext cx="156856" cy="159380"/>
          </a:xfrm>
          <a:custGeom>
            <a:avLst/>
            <a:gdLst/>
            <a:ahLst/>
            <a:cxnLst/>
            <a:rect l="l" t="t" r="r" b="b"/>
            <a:pathLst>
              <a:path w="5655" h="5746" fill="none" extrusionOk="0">
                <a:moveTo>
                  <a:pt x="4134" y="578"/>
                </a:moveTo>
                <a:lnTo>
                  <a:pt x="4165" y="1702"/>
                </a:lnTo>
                <a:cubicBezTo>
                  <a:pt x="4165" y="1854"/>
                  <a:pt x="4256" y="2006"/>
                  <a:pt x="4378" y="2098"/>
                </a:cubicBezTo>
                <a:lnTo>
                  <a:pt x="5350" y="2675"/>
                </a:lnTo>
                <a:cubicBezTo>
                  <a:pt x="5654" y="2888"/>
                  <a:pt x="5624" y="3374"/>
                  <a:pt x="5259" y="3496"/>
                </a:cubicBezTo>
                <a:lnTo>
                  <a:pt x="4195" y="3861"/>
                </a:lnTo>
                <a:cubicBezTo>
                  <a:pt x="4074" y="3921"/>
                  <a:pt x="3952" y="4043"/>
                  <a:pt x="3922" y="4195"/>
                </a:cubicBezTo>
                <a:lnTo>
                  <a:pt x="3648" y="5289"/>
                </a:lnTo>
                <a:cubicBezTo>
                  <a:pt x="3557" y="5654"/>
                  <a:pt x="3101" y="5745"/>
                  <a:pt x="2858" y="5441"/>
                </a:cubicBezTo>
                <a:lnTo>
                  <a:pt x="2159" y="4590"/>
                </a:lnTo>
                <a:cubicBezTo>
                  <a:pt x="2067" y="4468"/>
                  <a:pt x="1916" y="4408"/>
                  <a:pt x="1764" y="4408"/>
                </a:cubicBezTo>
                <a:lnTo>
                  <a:pt x="639" y="4468"/>
                </a:lnTo>
                <a:cubicBezTo>
                  <a:pt x="244" y="4499"/>
                  <a:pt x="1" y="4104"/>
                  <a:pt x="213" y="3769"/>
                </a:cubicBezTo>
                <a:lnTo>
                  <a:pt x="852" y="2827"/>
                </a:lnTo>
                <a:cubicBezTo>
                  <a:pt x="943" y="2706"/>
                  <a:pt x="943" y="2554"/>
                  <a:pt x="882" y="2432"/>
                </a:cubicBezTo>
                <a:lnTo>
                  <a:pt x="457" y="1368"/>
                </a:lnTo>
                <a:cubicBezTo>
                  <a:pt x="335" y="1034"/>
                  <a:pt x="639" y="669"/>
                  <a:pt x="1004" y="760"/>
                </a:cubicBezTo>
                <a:lnTo>
                  <a:pt x="2098" y="1064"/>
                </a:lnTo>
                <a:cubicBezTo>
                  <a:pt x="2250" y="1095"/>
                  <a:pt x="2402" y="1064"/>
                  <a:pt x="2493" y="973"/>
                </a:cubicBezTo>
                <a:lnTo>
                  <a:pt x="3375" y="244"/>
                </a:lnTo>
                <a:cubicBezTo>
                  <a:pt x="3648" y="0"/>
                  <a:pt x="4104" y="183"/>
                  <a:pt x="4134" y="578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6" name="Google Shape;1466;p31"/>
          <p:cNvSpPr/>
          <p:nvPr/>
        </p:nvSpPr>
        <p:spPr>
          <a:xfrm>
            <a:off x="6007570" y="446474"/>
            <a:ext cx="274019" cy="264255"/>
          </a:xfrm>
          <a:custGeom>
            <a:avLst/>
            <a:gdLst/>
            <a:ahLst/>
            <a:cxnLst/>
            <a:rect l="l" t="t" r="r" b="b"/>
            <a:pathLst>
              <a:path w="9879" h="9527" extrusionOk="0">
                <a:moveTo>
                  <a:pt x="6584" y="0"/>
                </a:moveTo>
                <a:cubicBezTo>
                  <a:pt x="6423" y="0"/>
                  <a:pt x="6258" y="51"/>
                  <a:pt x="6110" y="164"/>
                </a:cubicBezTo>
                <a:lnTo>
                  <a:pt x="4529" y="1380"/>
                </a:lnTo>
                <a:cubicBezTo>
                  <a:pt x="4385" y="1483"/>
                  <a:pt x="4226" y="1544"/>
                  <a:pt x="4053" y="1544"/>
                </a:cubicBezTo>
                <a:cubicBezTo>
                  <a:pt x="3972" y="1544"/>
                  <a:pt x="3887" y="1531"/>
                  <a:pt x="3800" y="1502"/>
                </a:cubicBezTo>
                <a:lnTo>
                  <a:pt x="1946" y="894"/>
                </a:lnTo>
                <a:cubicBezTo>
                  <a:pt x="1867" y="871"/>
                  <a:pt x="1790" y="861"/>
                  <a:pt x="1714" y="861"/>
                </a:cubicBezTo>
                <a:cubicBezTo>
                  <a:pt x="1177" y="861"/>
                  <a:pt x="756" y="1394"/>
                  <a:pt x="943" y="1927"/>
                </a:cubicBezTo>
                <a:lnTo>
                  <a:pt x="1611" y="3781"/>
                </a:lnTo>
                <a:cubicBezTo>
                  <a:pt x="1702" y="4024"/>
                  <a:pt x="1672" y="4298"/>
                  <a:pt x="1520" y="4511"/>
                </a:cubicBezTo>
                <a:lnTo>
                  <a:pt x="365" y="6091"/>
                </a:lnTo>
                <a:cubicBezTo>
                  <a:pt x="0" y="6638"/>
                  <a:pt x="395" y="7368"/>
                  <a:pt x="1034" y="7368"/>
                </a:cubicBezTo>
                <a:lnTo>
                  <a:pt x="3009" y="7307"/>
                </a:lnTo>
                <a:cubicBezTo>
                  <a:pt x="3034" y="7304"/>
                  <a:pt x="3059" y="7302"/>
                  <a:pt x="3084" y="7302"/>
                </a:cubicBezTo>
                <a:cubicBezTo>
                  <a:pt x="3302" y="7302"/>
                  <a:pt x="3514" y="7420"/>
                  <a:pt x="3678" y="7611"/>
                </a:cubicBezTo>
                <a:lnTo>
                  <a:pt x="4833" y="9192"/>
                </a:lnTo>
                <a:cubicBezTo>
                  <a:pt x="4986" y="9420"/>
                  <a:pt x="5223" y="9527"/>
                  <a:pt x="5461" y="9527"/>
                </a:cubicBezTo>
                <a:cubicBezTo>
                  <a:pt x="5792" y="9527"/>
                  <a:pt x="6125" y="9320"/>
                  <a:pt x="6231" y="8948"/>
                </a:cubicBezTo>
                <a:lnTo>
                  <a:pt x="6779" y="7064"/>
                </a:lnTo>
                <a:cubicBezTo>
                  <a:pt x="6839" y="6790"/>
                  <a:pt x="7052" y="6608"/>
                  <a:pt x="7295" y="6517"/>
                </a:cubicBezTo>
                <a:lnTo>
                  <a:pt x="9149" y="5909"/>
                </a:lnTo>
                <a:cubicBezTo>
                  <a:pt x="9788" y="5696"/>
                  <a:pt x="9879" y="4875"/>
                  <a:pt x="9362" y="4511"/>
                </a:cubicBezTo>
                <a:lnTo>
                  <a:pt x="7721" y="3386"/>
                </a:lnTo>
                <a:cubicBezTo>
                  <a:pt x="7508" y="3234"/>
                  <a:pt x="7386" y="2991"/>
                  <a:pt x="7386" y="2748"/>
                </a:cubicBezTo>
                <a:lnTo>
                  <a:pt x="7386" y="772"/>
                </a:lnTo>
                <a:cubicBezTo>
                  <a:pt x="7365" y="316"/>
                  <a:pt x="6987" y="0"/>
                  <a:pt x="65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7" name="Google Shape;1467;p31"/>
          <p:cNvSpPr/>
          <p:nvPr/>
        </p:nvSpPr>
        <p:spPr>
          <a:xfrm>
            <a:off x="1267411" y="1131400"/>
            <a:ext cx="276543" cy="263173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68" name="Google Shape;1468;p31"/>
          <p:cNvGrpSpPr/>
          <p:nvPr/>
        </p:nvGrpSpPr>
        <p:grpSpPr>
          <a:xfrm>
            <a:off x="6848809" y="933561"/>
            <a:ext cx="935003" cy="861693"/>
            <a:chOff x="6708722" y="1052986"/>
            <a:chExt cx="935003" cy="861693"/>
          </a:xfrm>
        </p:grpSpPr>
        <p:sp>
          <p:nvSpPr>
            <p:cNvPr id="1469" name="Google Shape;1469;p31"/>
            <p:cNvSpPr/>
            <p:nvPr/>
          </p:nvSpPr>
          <p:spPr>
            <a:xfrm>
              <a:off x="6994529" y="1096756"/>
              <a:ext cx="598631" cy="524599"/>
            </a:xfrm>
            <a:custGeom>
              <a:avLst/>
              <a:gdLst/>
              <a:ahLst/>
              <a:cxnLst/>
              <a:rect l="l" t="t" r="r" b="b"/>
              <a:pathLst>
                <a:path w="21582" h="18913" extrusionOk="0">
                  <a:moveTo>
                    <a:pt x="10806" y="1"/>
                  </a:moveTo>
                  <a:cubicBezTo>
                    <a:pt x="7529" y="1"/>
                    <a:pt x="4342" y="1699"/>
                    <a:pt x="2584" y="4745"/>
                  </a:cubicBezTo>
                  <a:cubicBezTo>
                    <a:pt x="0" y="9274"/>
                    <a:pt x="1550" y="15049"/>
                    <a:pt x="6079" y="17663"/>
                  </a:cubicBezTo>
                  <a:cubicBezTo>
                    <a:pt x="7562" y="18509"/>
                    <a:pt x="9179" y="18912"/>
                    <a:pt x="10775" y="18912"/>
                  </a:cubicBezTo>
                  <a:cubicBezTo>
                    <a:pt x="14052" y="18912"/>
                    <a:pt x="17240" y="17214"/>
                    <a:pt x="18997" y="14168"/>
                  </a:cubicBezTo>
                  <a:cubicBezTo>
                    <a:pt x="21581" y="9639"/>
                    <a:pt x="20031" y="3864"/>
                    <a:pt x="15502" y="1250"/>
                  </a:cubicBezTo>
                  <a:cubicBezTo>
                    <a:pt x="14019" y="404"/>
                    <a:pt x="12402" y="1"/>
                    <a:pt x="108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31"/>
            <p:cNvSpPr/>
            <p:nvPr/>
          </p:nvSpPr>
          <p:spPr>
            <a:xfrm>
              <a:off x="6960800" y="1524274"/>
              <a:ext cx="155996" cy="153472"/>
            </a:xfrm>
            <a:custGeom>
              <a:avLst/>
              <a:gdLst/>
              <a:ahLst/>
              <a:cxnLst/>
              <a:rect l="l" t="t" r="r" b="b"/>
              <a:pathLst>
                <a:path w="5624" h="5533" extrusionOk="0">
                  <a:moveTo>
                    <a:pt x="3465" y="1"/>
                  </a:moveTo>
                  <a:lnTo>
                    <a:pt x="0" y="3284"/>
                  </a:lnTo>
                  <a:lnTo>
                    <a:pt x="2128" y="5533"/>
                  </a:lnTo>
                  <a:lnTo>
                    <a:pt x="5624" y="2250"/>
                  </a:lnTo>
                  <a:lnTo>
                    <a:pt x="346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31"/>
            <p:cNvSpPr/>
            <p:nvPr/>
          </p:nvSpPr>
          <p:spPr>
            <a:xfrm>
              <a:off x="6943936" y="1052986"/>
              <a:ext cx="699789" cy="611778"/>
            </a:xfrm>
            <a:custGeom>
              <a:avLst/>
              <a:gdLst/>
              <a:ahLst/>
              <a:cxnLst/>
              <a:rect l="l" t="t" r="r" b="b"/>
              <a:pathLst>
                <a:path w="25229" h="22056" extrusionOk="0">
                  <a:moveTo>
                    <a:pt x="12596" y="1578"/>
                  </a:moveTo>
                  <a:cubicBezTo>
                    <a:pt x="12683" y="1578"/>
                    <a:pt x="12770" y="1579"/>
                    <a:pt x="12858" y="1581"/>
                  </a:cubicBezTo>
                  <a:cubicBezTo>
                    <a:pt x="21277" y="1825"/>
                    <a:pt x="25229" y="12098"/>
                    <a:pt x="19119" y="17904"/>
                  </a:cubicBezTo>
                  <a:cubicBezTo>
                    <a:pt x="17286" y="19634"/>
                    <a:pt x="14943" y="20495"/>
                    <a:pt x="12606" y="20495"/>
                  </a:cubicBezTo>
                  <a:cubicBezTo>
                    <a:pt x="10100" y="20495"/>
                    <a:pt x="7601" y="19505"/>
                    <a:pt x="5745" y="17539"/>
                  </a:cubicBezTo>
                  <a:cubicBezTo>
                    <a:pt x="0" y="11493"/>
                    <a:pt x="4345" y="1578"/>
                    <a:pt x="12596" y="1578"/>
                  </a:cubicBezTo>
                  <a:close/>
                  <a:moveTo>
                    <a:pt x="12684" y="1"/>
                  </a:moveTo>
                  <a:cubicBezTo>
                    <a:pt x="7121" y="1"/>
                    <a:pt x="1763" y="4231"/>
                    <a:pt x="1581" y="10761"/>
                  </a:cubicBezTo>
                  <a:cubicBezTo>
                    <a:pt x="1459" y="15199"/>
                    <a:pt x="4043" y="19302"/>
                    <a:pt x="8116" y="21095"/>
                  </a:cubicBezTo>
                  <a:cubicBezTo>
                    <a:pt x="9559" y="21741"/>
                    <a:pt x="11089" y="22056"/>
                    <a:pt x="12607" y="22056"/>
                  </a:cubicBezTo>
                  <a:cubicBezTo>
                    <a:pt x="15375" y="22056"/>
                    <a:pt x="18102" y="21011"/>
                    <a:pt x="20183" y="19028"/>
                  </a:cubicBezTo>
                  <a:cubicBezTo>
                    <a:pt x="24591" y="14834"/>
                    <a:pt x="24773" y="7873"/>
                    <a:pt x="20609" y="3466"/>
                  </a:cubicBezTo>
                  <a:cubicBezTo>
                    <a:pt x="18339" y="1074"/>
                    <a:pt x="15485" y="1"/>
                    <a:pt x="126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31"/>
            <p:cNvSpPr/>
            <p:nvPr/>
          </p:nvSpPr>
          <p:spPr>
            <a:xfrm>
              <a:off x="7440520" y="1212338"/>
              <a:ext cx="89398" cy="301867"/>
            </a:xfrm>
            <a:custGeom>
              <a:avLst/>
              <a:gdLst/>
              <a:ahLst/>
              <a:cxnLst/>
              <a:rect l="l" t="t" r="r" b="b"/>
              <a:pathLst>
                <a:path w="3223" h="10883" fill="none" extrusionOk="0">
                  <a:moveTo>
                    <a:pt x="304" y="1"/>
                  </a:moveTo>
                  <a:cubicBezTo>
                    <a:pt x="3222" y="3071"/>
                    <a:pt x="3101" y="7964"/>
                    <a:pt x="1" y="10882"/>
                  </a:cubicBezTo>
                </a:path>
              </a:pathLst>
            </a:custGeom>
            <a:noFill/>
            <a:ln w="463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31"/>
            <p:cNvSpPr/>
            <p:nvPr/>
          </p:nvSpPr>
          <p:spPr>
            <a:xfrm>
              <a:off x="6708722" y="1583604"/>
              <a:ext cx="347384" cy="331075"/>
            </a:xfrm>
            <a:custGeom>
              <a:avLst/>
              <a:gdLst/>
              <a:ahLst/>
              <a:cxnLst/>
              <a:rect l="l" t="t" r="r" b="b"/>
              <a:pathLst>
                <a:path w="12524" h="11936" extrusionOk="0">
                  <a:moveTo>
                    <a:pt x="9844" y="1"/>
                  </a:moveTo>
                  <a:cubicBezTo>
                    <a:pt x="9572" y="1"/>
                    <a:pt x="9297" y="100"/>
                    <a:pt x="9088" y="294"/>
                  </a:cubicBezTo>
                  <a:lnTo>
                    <a:pt x="456" y="8500"/>
                  </a:lnTo>
                  <a:cubicBezTo>
                    <a:pt x="30" y="8896"/>
                    <a:pt x="0" y="9595"/>
                    <a:pt x="426" y="10020"/>
                  </a:cubicBezTo>
                  <a:lnTo>
                    <a:pt x="1915" y="11601"/>
                  </a:lnTo>
                  <a:cubicBezTo>
                    <a:pt x="2135" y="11821"/>
                    <a:pt x="2421" y="11936"/>
                    <a:pt x="2704" y="11936"/>
                  </a:cubicBezTo>
                  <a:cubicBezTo>
                    <a:pt x="2968" y="11936"/>
                    <a:pt x="3230" y="11836"/>
                    <a:pt x="3435" y="11631"/>
                  </a:cubicBezTo>
                  <a:lnTo>
                    <a:pt x="12098" y="3455"/>
                  </a:lnTo>
                  <a:cubicBezTo>
                    <a:pt x="12523" y="3029"/>
                    <a:pt x="12523" y="2360"/>
                    <a:pt x="12128" y="1905"/>
                  </a:cubicBezTo>
                  <a:lnTo>
                    <a:pt x="10608" y="324"/>
                  </a:lnTo>
                  <a:cubicBezTo>
                    <a:pt x="10407" y="107"/>
                    <a:pt x="10127" y="1"/>
                    <a:pt x="98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74" name="Google Shape;1474;p31"/>
          <p:cNvGrpSpPr/>
          <p:nvPr/>
        </p:nvGrpSpPr>
        <p:grpSpPr>
          <a:xfrm>
            <a:off x="4851274" y="567616"/>
            <a:ext cx="757289" cy="864550"/>
            <a:chOff x="5585712" y="137416"/>
            <a:chExt cx="757289" cy="864550"/>
          </a:xfrm>
        </p:grpSpPr>
        <p:sp>
          <p:nvSpPr>
            <p:cNvPr id="1475" name="Google Shape;1475;p31"/>
            <p:cNvSpPr/>
            <p:nvPr/>
          </p:nvSpPr>
          <p:spPr>
            <a:xfrm>
              <a:off x="5606764" y="738904"/>
              <a:ext cx="129867" cy="146066"/>
            </a:xfrm>
            <a:custGeom>
              <a:avLst/>
              <a:gdLst/>
              <a:ahLst/>
              <a:cxnLst/>
              <a:rect l="l" t="t" r="r" b="b"/>
              <a:pathLst>
                <a:path w="4682" h="5266" extrusionOk="0">
                  <a:moveTo>
                    <a:pt x="2706" y="1"/>
                  </a:moveTo>
                  <a:cubicBezTo>
                    <a:pt x="2706" y="1"/>
                    <a:pt x="1" y="4712"/>
                    <a:pt x="913" y="5198"/>
                  </a:cubicBezTo>
                  <a:cubicBezTo>
                    <a:pt x="992" y="5245"/>
                    <a:pt x="1088" y="5266"/>
                    <a:pt x="1196" y="5266"/>
                  </a:cubicBezTo>
                  <a:cubicBezTo>
                    <a:pt x="2290" y="5266"/>
                    <a:pt x="4682" y="3101"/>
                    <a:pt x="4682" y="3101"/>
                  </a:cubicBezTo>
                  <a:lnTo>
                    <a:pt x="2706" y="1"/>
                  </a:lnTo>
                  <a:close/>
                </a:path>
              </a:pathLst>
            </a:custGeom>
            <a:solidFill>
              <a:srgbClr val="F05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31"/>
            <p:cNvSpPr/>
            <p:nvPr/>
          </p:nvSpPr>
          <p:spPr>
            <a:xfrm>
              <a:off x="6009790" y="851879"/>
              <a:ext cx="91062" cy="150088"/>
            </a:xfrm>
            <a:custGeom>
              <a:avLst/>
              <a:gdLst/>
              <a:ahLst/>
              <a:cxnLst/>
              <a:rect l="l" t="t" r="r" b="b"/>
              <a:pathLst>
                <a:path w="3283" h="5411" extrusionOk="0">
                  <a:moveTo>
                    <a:pt x="3283" y="1"/>
                  </a:moveTo>
                  <a:lnTo>
                    <a:pt x="0" y="1703"/>
                  </a:lnTo>
                  <a:cubicBezTo>
                    <a:pt x="0" y="1703"/>
                    <a:pt x="1185" y="5381"/>
                    <a:pt x="2219" y="5411"/>
                  </a:cubicBezTo>
                  <a:cubicBezTo>
                    <a:pt x="3252" y="5411"/>
                    <a:pt x="3283" y="1"/>
                    <a:pt x="3283" y="1"/>
                  </a:cubicBezTo>
                  <a:close/>
                </a:path>
              </a:pathLst>
            </a:custGeom>
            <a:solidFill>
              <a:srgbClr val="F05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31"/>
            <p:cNvSpPr/>
            <p:nvPr/>
          </p:nvSpPr>
          <p:spPr>
            <a:xfrm>
              <a:off x="5722402" y="155612"/>
              <a:ext cx="264643" cy="144401"/>
            </a:xfrm>
            <a:custGeom>
              <a:avLst/>
              <a:gdLst/>
              <a:ahLst/>
              <a:cxnLst/>
              <a:rect l="l" t="t" r="r" b="b"/>
              <a:pathLst>
                <a:path w="9541" h="5206" extrusionOk="0">
                  <a:moveTo>
                    <a:pt x="5166" y="1"/>
                  </a:moveTo>
                  <a:cubicBezTo>
                    <a:pt x="2660" y="1"/>
                    <a:pt x="194" y="1809"/>
                    <a:pt x="27" y="4829"/>
                  </a:cubicBezTo>
                  <a:cubicBezTo>
                    <a:pt x="0" y="5040"/>
                    <a:pt x="180" y="5205"/>
                    <a:pt x="387" y="5205"/>
                  </a:cubicBezTo>
                  <a:cubicBezTo>
                    <a:pt x="419" y="5205"/>
                    <a:pt x="450" y="5201"/>
                    <a:pt x="482" y="5193"/>
                  </a:cubicBezTo>
                  <a:lnTo>
                    <a:pt x="9145" y="2914"/>
                  </a:lnTo>
                  <a:cubicBezTo>
                    <a:pt x="9419" y="2853"/>
                    <a:pt x="9540" y="2549"/>
                    <a:pt x="9388" y="2306"/>
                  </a:cubicBezTo>
                  <a:cubicBezTo>
                    <a:pt x="8342" y="719"/>
                    <a:pt x="6746" y="1"/>
                    <a:pt x="5166" y="1"/>
                  </a:cubicBezTo>
                  <a:close/>
                </a:path>
              </a:pathLst>
            </a:custGeom>
            <a:solidFill>
              <a:srgbClr val="F05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31"/>
            <p:cNvSpPr/>
            <p:nvPr/>
          </p:nvSpPr>
          <p:spPr>
            <a:xfrm>
              <a:off x="5839482" y="242791"/>
              <a:ext cx="43853" cy="89287"/>
            </a:xfrm>
            <a:custGeom>
              <a:avLst/>
              <a:gdLst/>
              <a:ahLst/>
              <a:cxnLst/>
              <a:rect l="l" t="t" r="r" b="b"/>
              <a:pathLst>
                <a:path w="1581" h="3219" extrusionOk="0">
                  <a:moveTo>
                    <a:pt x="474" y="0"/>
                  </a:moveTo>
                  <a:cubicBezTo>
                    <a:pt x="438" y="0"/>
                    <a:pt x="402" y="5"/>
                    <a:pt x="365" y="14"/>
                  </a:cubicBezTo>
                  <a:cubicBezTo>
                    <a:pt x="122" y="75"/>
                    <a:pt x="0" y="318"/>
                    <a:pt x="61" y="561"/>
                  </a:cubicBezTo>
                  <a:lnTo>
                    <a:pt x="669" y="2871"/>
                  </a:lnTo>
                  <a:cubicBezTo>
                    <a:pt x="721" y="3078"/>
                    <a:pt x="904" y="3219"/>
                    <a:pt x="1108" y="3219"/>
                  </a:cubicBezTo>
                  <a:cubicBezTo>
                    <a:pt x="1143" y="3219"/>
                    <a:pt x="1180" y="3215"/>
                    <a:pt x="1216" y="3205"/>
                  </a:cubicBezTo>
                  <a:cubicBezTo>
                    <a:pt x="1429" y="3114"/>
                    <a:pt x="1581" y="2871"/>
                    <a:pt x="1520" y="2658"/>
                  </a:cubicBezTo>
                  <a:lnTo>
                    <a:pt x="912" y="318"/>
                  </a:lnTo>
                  <a:cubicBezTo>
                    <a:pt x="860" y="137"/>
                    <a:pt x="677" y="0"/>
                    <a:pt x="474" y="0"/>
                  </a:cubicBezTo>
                  <a:close/>
                </a:path>
              </a:pathLst>
            </a:custGeom>
            <a:solidFill>
              <a:srgbClr val="6B4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31"/>
            <p:cNvSpPr/>
            <p:nvPr/>
          </p:nvSpPr>
          <p:spPr>
            <a:xfrm>
              <a:off x="5810801" y="137416"/>
              <a:ext cx="44713" cy="89287"/>
            </a:xfrm>
            <a:custGeom>
              <a:avLst/>
              <a:gdLst/>
              <a:ahLst/>
              <a:cxnLst/>
              <a:rect l="l" t="t" r="r" b="b"/>
              <a:pathLst>
                <a:path w="1612" h="3219" extrusionOk="0">
                  <a:moveTo>
                    <a:pt x="504" y="0"/>
                  </a:moveTo>
                  <a:cubicBezTo>
                    <a:pt x="469" y="0"/>
                    <a:pt x="433" y="4"/>
                    <a:pt x="396" y="14"/>
                  </a:cubicBezTo>
                  <a:cubicBezTo>
                    <a:pt x="153" y="74"/>
                    <a:pt x="1" y="317"/>
                    <a:pt x="61" y="561"/>
                  </a:cubicBezTo>
                  <a:lnTo>
                    <a:pt x="700" y="2871"/>
                  </a:lnTo>
                  <a:cubicBezTo>
                    <a:pt x="751" y="3078"/>
                    <a:pt x="935" y="3218"/>
                    <a:pt x="1139" y="3218"/>
                  </a:cubicBezTo>
                  <a:cubicBezTo>
                    <a:pt x="1174" y="3218"/>
                    <a:pt x="1211" y="3214"/>
                    <a:pt x="1247" y="3205"/>
                  </a:cubicBezTo>
                  <a:cubicBezTo>
                    <a:pt x="1460" y="3114"/>
                    <a:pt x="1612" y="2871"/>
                    <a:pt x="1551" y="2658"/>
                  </a:cubicBezTo>
                  <a:lnTo>
                    <a:pt x="943" y="317"/>
                  </a:lnTo>
                  <a:cubicBezTo>
                    <a:pt x="866" y="137"/>
                    <a:pt x="700" y="0"/>
                    <a:pt x="504" y="0"/>
                  </a:cubicBezTo>
                  <a:close/>
                </a:path>
              </a:pathLst>
            </a:custGeom>
            <a:solidFill>
              <a:srgbClr val="6B4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31"/>
            <p:cNvSpPr/>
            <p:nvPr/>
          </p:nvSpPr>
          <p:spPr>
            <a:xfrm>
              <a:off x="5722458" y="155612"/>
              <a:ext cx="263728" cy="144901"/>
            </a:xfrm>
            <a:custGeom>
              <a:avLst/>
              <a:gdLst/>
              <a:ahLst/>
              <a:cxnLst/>
              <a:rect l="l" t="t" r="r" b="b"/>
              <a:pathLst>
                <a:path w="9508" h="5224" extrusionOk="0">
                  <a:moveTo>
                    <a:pt x="5164" y="1"/>
                  </a:moveTo>
                  <a:cubicBezTo>
                    <a:pt x="2658" y="1"/>
                    <a:pt x="192" y="1809"/>
                    <a:pt x="25" y="4829"/>
                  </a:cubicBezTo>
                  <a:cubicBezTo>
                    <a:pt x="1" y="4970"/>
                    <a:pt x="69" y="5112"/>
                    <a:pt x="200" y="5182"/>
                  </a:cubicBezTo>
                  <a:lnTo>
                    <a:pt x="200" y="5182"/>
                  </a:lnTo>
                  <a:cubicBezTo>
                    <a:pt x="191" y="5176"/>
                    <a:pt x="183" y="5170"/>
                    <a:pt x="177" y="5163"/>
                  </a:cubicBezTo>
                  <a:cubicBezTo>
                    <a:pt x="3125" y="3978"/>
                    <a:pt x="6256" y="3127"/>
                    <a:pt x="9417" y="2701"/>
                  </a:cubicBezTo>
                  <a:lnTo>
                    <a:pt x="9417" y="2701"/>
                  </a:lnTo>
                  <a:cubicBezTo>
                    <a:pt x="9386" y="2762"/>
                    <a:pt x="9356" y="2792"/>
                    <a:pt x="9326" y="2823"/>
                  </a:cubicBezTo>
                  <a:cubicBezTo>
                    <a:pt x="9478" y="2701"/>
                    <a:pt x="9508" y="2458"/>
                    <a:pt x="9386" y="2306"/>
                  </a:cubicBezTo>
                  <a:cubicBezTo>
                    <a:pt x="8340" y="719"/>
                    <a:pt x="6744" y="1"/>
                    <a:pt x="5164" y="1"/>
                  </a:cubicBezTo>
                  <a:close/>
                  <a:moveTo>
                    <a:pt x="200" y="5182"/>
                  </a:moveTo>
                  <a:cubicBezTo>
                    <a:pt x="233" y="5205"/>
                    <a:pt x="281" y="5224"/>
                    <a:pt x="328" y="5224"/>
                  </a:cubicBezTo>
                  <a:cubicBezTo>
                    <a:pt x="281" y="5217"/>
                    <a:pt x="238" y="5203"/>
                    <a:pt x="200" y="518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31"/>
            <p:cNvSpPr/>
            <p:nvPr/>
          </p:nvSpPr>
          <p:spPr>
            <a:xfrm>
              <a:off x="6094085" y="236162"/>
              <a:ext cx="248916" cy="212969"/>
            </a:xfrm>
            <a:custGeom>
              <a:avLst/>
              <a:gdLst/>
              <a:ahLst/>
              <a:cxnLst/>
              <a:rect l="l" t="t" r="r" b="b"/>
              <a:pathLst>
                <a:path w="8974" h="7678" extrusionOk="0">
                  <a:moveTo>
                    <a:pt x="2606" y="1"/>
                  </a:moveTo>
                  <a:cubicBezTo>
                    <a:pt x="1857" y="1"/>
                    <a:pt x="1077" y="173"/>
                    <a:pt x="305" y="557"/>
                  </a:cubicBezTo>
                  <a:cubicBezTo>
                    <a:pt x="61" y="678"/>
                    <a:pt x="1" y="1013"/>
                    <a:pt x="213" y="1195"/>
                  </a:cubicBezTo>
                  <a:lnTo>
                    <a:pt x="6505" y="7548"/>
                  </a:lnTo>
                  <a:cubicBezTo>
                    <a:pt x="6582" y="7637"/>
                    <a:pt x="6690" y="7678"/>
                    <a:pt x="6796" y="7678"/>
                  </a:cubicBezTo>
                  <a:cubicBezTo>
                    <a:pt x="6945" y="7678"/>
                    <a:pt x="7091" y="7598"/>
                    <a:pt x="7144" y="7457"/>
                  </a:cubicBezTo>
                  <a:cubicBezTo>
                    <a:pt x="8974" y="3822"/>
                    <a:pt x="6131" y="1"/>
                    <a:pt x="2606" y="1"/>
                  </a:cubicBezTo>
                  <a:close/>
                </a:path>
              </a:pathLst>
            </a:custGeom>
            <a:solidFill>
              <a:srgbClr val="F05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31"/>
            <p:cNvSpPr/>
            <p:nvPr/>
          </p:nvSpPr>
          <p:spPr>
            <a:xfrm>
              <a:off x="6136246" y="335490"/>
              <a:ext cx="74226" cy="71674"/>
            </a:xfrm>
            <a:custGeom>
              <a:avLst/>
              <a:gdLst/>
              <a:ahLst/>
              <a:cxnLst/>
              <a:rect l="l" t="t" r="r" b="b"/>
              <a:pathLst>
                <a:path w="2676" h="2584" extrusionOk="0">
                  <a:moveTo>
                    <a:pt x="2178" y="0"/>
                  </a:moveTo>
                  <a:cubicBezTo>
                    <a:pt x="2067" y="0"/>
                    <a:pt x="1961" y="46"/>
                    <a:pt x="1885" y="137"/>
                  </a:cubicBezTo>
                  <a:lnTo>
                    <a:pt x="183" y="1839"/>
                  </a:lnTo>
                  <a:cubicBezTo>
                    <a:pt x="0" y="2022"/>
                    <a:pt x="0" y="2295"/>
                    <a:pt x="183" y="2447"/>
                  </a:cubicBezTo>
                  <a:cubicBezTo>
                    <a:pt x="259" y="2538"/>
                    <a:pt x="365" y="2584"/>
                    <a:pt x="475" y="2584"/>
                  </a:cubicBezTo>
                  <a:cubicBezTo>
                    <a:pt x="586" y="2584"/>
                    <a:pt x="700" y="2538"/>
                    <a:pt x="791" y="2447"/>
                  </a:cubicBezTo>
                  <a:lnTo>
                    <a:pt x="2493" y="775"/>
                  </a:lnTo>
                  <a:cubicBezTo>
                    <a:pt x="2675" y="593"/>
                    <a:pt x="2675" y="319"/>
                    <a:pt x="2493" y="137"/>
                  </a:cubicBezTo>
                  <a:cubicBezTo>
                    <a:pt x="2402" y="46"/>
                    <a:pt x="2288" y="0"/>
                    <a:pt x="2178" y="0"/>
                  </a:cubicBezTo>
                  <a:close/>
                </a:path>
              </a:pathLst>
            </a:custGeom>
            <a:solidFill>
              <a:srgbClr val="6B4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31"/>
            <p:cNvSpPr/>
            <p:nvPr/>
          </p:nvSpPr>
          <p:spPr>
            <a:xfrm>
              <a:off x="6212967" y="258768"/>
              <a:ext cx="74226" cy="71674"/>
            </a:xfrm>
            <a:custGeom>
              <a:avLst/>
              <a:gdLst/>
              <a:ahLst/>
              <a:cxnLst/>
              <a:rect l="l" t="t" r="r" b="b"/>
              <a:pathLst>
                <a:path w="2676" h="2584" extrusionOk="0">
                  <a:moveTo>
                    <a:pt x="2204" y="0"/>
                  </a:moveTo>
                  <a:cubicBezTo>
                    <a:pt x="2090" y="0"/>
                    <a:pt x="1976" y="46"/>
                    <a:pt x="1885" y="137"/>
                  </a:cubicBezTo>
                  <a:lnTo>
                    <a:pt x="183" y="1839"/>
                  </a:lnTo>
                  <a:cubicBezTo>
                    <a:pt x="0" y="1991"/>
                    <a:pt x="0" y="2295"/>
                    <a:pt x="183" y="2447"/>
                  </a:cubicBezTo>
                  <a:cubicBezTo>
                    <a:pt x="274" y="2538"/>
                    <a:pt x="388" y="2584"/>
                    <a:pt x="502" y="2584"/>
                  </a:cubicBezTo>
                  <a:cubicBezTo>
                    <a:pt x="616" y="2584"/>
                    <a:pt x="730" y="2538"/>
                    <a:pt x="821" y="2447"/>
                  </a:cubicBezTo>
                  <a:lnTo>
                    <a:pt x="2523" y="775"/>
                  </a:lnTo>
                  <a:cubicBezTo>
                    <a:pt x="2675" y="593"/>
                    <a:pt x="2675" y="319"/>
                    <a:pt x="2523" y="137"/>
                  </a:cubicBezTo>
                  <a:cubicBezTo>
                    <a:pt x="2432" y="46"/>
                    <a:pt x="2318" y="0"/>
                    <a:pt x="2204" y="0"/>
                  </a:cubicBezTo>
                  <a:close/>
                </a:path>
              </a:pathLst>
            </a:custGeom>
            <a:solidFill>
              <a:srgbClr val="6B4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31"/>
            <p:cNvSpPr/>
            <p:nvPr/>
          </p:nvSpPr>
          <p:spPr>
            <a:xfrm>
              <a:off x="6095832" y="236162"/>
              <a:ext cx="247169" cy="212442"/>
            </a:xfrm>
            <a:custGeom>
              <a:avLst/>
              <a:gdLst/>
              <a:ahLst/>
              <a:cxnLst/>
              <a:rect l="l" t="t" r="r" b="b"/>
              <a:pathLst>
                <a:path w="8911" h="7659" extrusionOk="0">
                  <a:moveTo>
                    <a:pt x="10" y="914"/>
                  </a:moveTo>
                  <a:lnTo>
                    <a:pt x="10" y="914"/>
                  </a:lnTo>
                  <a:cubicBezTo>
                    <a:pt x="1" y="957"/>
                    <a:pt x="7" y="1000"/>
                    <a:pt x="29" y="1043"/>
                  </a:cubicBezTo>
                  <a:cubicBezTo>
                    <a:pt x="16" y="999"/>
                    <a:pt x="10" y="955"/>
                    <a:pt x="10" y="914"/>
                  </a:cubicBezTo>
                  <a:close/>
                  <a:moveTo>
                    <a:pt x="2543" y="1"/>
                  </a:moveTo>
                  <a:cubicBezTo>
                    <a:pt x="1794" y="1"/>
                    <a:pt x="1014" y="173"/>
                    <a:pt x="242" y="557"/>
                  </a:cubicBezTo>
                  <a:cubicBezTo>
                    <a:pt x="98" y="629"/>
                    <a:pt x="10" y="758"/>
                    <a:pt x="10" y="914"/>
                  </a:cubicBezTo>
                  <a:lnTo>
                    <a:pt x="10" y="914"/>
                  </a:lnTo>
                  <a:cubicBezTo>
                    <a:pt x="14" y="896"/>
                    <a:pt x="20" y="878"/>
                    <a:pt x="29" y="861"/>
                  </a:cubicBezTo>
                  <a:cubicBezTo>
                    <a:pt x="1275" y="1834"/>
                    <a:pt x="2491" y="2897"/>
                    <a:pt x="3616" y="4052"/>
                  </a:cubicBezTo>
                  <a:cubicBezTo>
                    <a:pt x="4740" y="5177"/>
                    <a:pt x="5804" y="6362"/>
                    <a:pt x="6777" y="7639"/>
                  </a:cubicBezTo>
                  <a:lnTo>
                    <a:pt x="6594" y="7639"/>
                  </a:lnTo>
                  <a:cubicBezTo>
                    <a:pt x="6640" y="7652"/>
                    <a:pt x="6684" y="7658"/>
                    <a:pt x="6726" y="7658"/>
                  </a:cubicBezTo>
                  <a:cubicBezTo>
                    <a:pt x="6881" y="7658"/>
                    <a:pt x="7009" y="7576"/>
                    <a:pt x="7081" y="7457"/>
                  </a:cubicBezTo>
                  <a:cubicBezTo>
                    <a:pt x="8911" y="3822"/>
                    <a:pt x="6068" y="1"/>
                    <a:pt x="254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31"/>
            <p:cNvSpPr/>
            <p:nvPr/>
          </p:nvSpPr>
          <p:spPr>
            <a:xfrm>
              <a:off x="5585712" y="275438"/>
              <a:ext cx="719178" cy="639460"/>
            </a:xfrm>
            <a:custGeom>
              <a:avLst/>
              <a:gdLst/>
              <a:ahLst/>
              <a:cxnLst/>
              <a:rect l="l" t="t" r="r" b="b"/>
              <a:pathLst>
                <a:path w="25928" h="23054" extrusionOk="0">
                  <a:moveTo>
                    <a:pt x="12978" y="1"/>
                  </a:moveTo>
                  <a:cubicBezTo>
                    <a:pt x="9623" y="1"/>
                    <a:pt x="6293" y="1462"/>
                    <a:pt x="4012" y="4278"/>
                  </a:cubicBezTo>
                  <a:cubicBezTo>
                    <a:pt x="0" y="9202"/>
                    <a:pt x="760" y="16466"/>
                    <a:pt x="5714" y="20479"/>
                  </a:cubicBezTo>
                  <a:cubicBezTo>
                    <a:pt x="7853" y="22211"/>
                    <a:pt x="10422" y="23053"/>
                    <a:pt x="12972" y="23053"/>
                  </a:cubicBezTo>
                  <a:cubicBezTo>
                    <a:pt x="16329" y="23053"/>
                    <a:pt x="19652" y="21592"/>
                    <a:pt x="21915" y="18776"/>
                  </a:cubicBezTo>
                  <a:cubicBezTo>
                    <a:pt x="25928" y="13822"/>
                    <a:pt x="25168" y="6588"/>
                    <a:pt x="20213" y="2576"/>
                  </a:cubicBezTo>
                  <a:cubicBezTo>
                    <a:pt x="18088" y="844"/>
                    <a:pt x="15526" y="1"/>
                    <a:pt x="129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31"/>
            <p:cNvSpPr/>
            <p:nvPr/>
          </p:nvSpPr>
          <p:spPr>
            <a:xfrm>
              <a:off x="5658217" y="340455"/>
              <a:ext cx="574166" cy="510176"/>
            </a:xfrm>
            <a:custGeom>
              <a:avLst/>
              <a:gdLst/>
              <a:ahLst/>
              <a:cxnLst/>
              <a:rect l="l" t="t" r="r" b="b"/>
              <a:pathLst>
                <a:path w="20700" h="18393" extrusionOk="0">
                  <a:moveTo>
                    <a:pt x="10373" y="1"/>
                  </a:moveTo>
                  <a:cubicBezTo>
                    <a:pt x="9351" y="1"/>
                    <a:pt x="8312" y="173"/>
                    <a:pt x="7295" y="536"/>
                  </a:cubicBezTo>
                  <a:cubicBezTo>
                    <a:pt x="2493" y="2238"/>
                    <a:pt x="0" y="7496"/>
                    <a:pt x="1702" y="12268"/>
                  </a:cubicBezTo>
                  <a:cubicBezTo>
                    <a:pt x="3044" y="16029"/>
                    <a:pt x="6594" y="18393"/>
                    <a:pt x="10374" y="18393"/>
                  </a:cubicBezTo>
                  <a:cubicBezTo>
                    <a:pt x="11390" y="18393"/>
                    <a:pt x="12424" y="18222"/>
                    <a:pt x="13435" y="17861"/>
                  </a:cubicBezTo>
                  <a:cubicBezTo>
                    <a:pt x="18207" y="16159"/>
                    <a:pt x="20700" y="10900"/>
                    <a:pt x="19028" y="6128"/>
                  </a:cubicBezTo>
                  <a:cubicBezTo>
                    <a:pt x="17688" y="2349"/>
                    <a:pt x="14147" y="1"/>
                    <a:pt x="10373" y="1"/>
                  </a:cubicBezTo>
                  <a:close/>
                </a:path>
              </a:pathLst>
            </a:custGeom>
            <a:solidFill>
              <a:srgbClr val="FD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31"/>
            <p:cNvSpPr/>
            <p:nvPr/>
          </p:nvSpPr>
          <p:spPr>
            <a:xfrm>
              <a:off x="5923000" y="578054"/>
              <a:ext cx="42133" cy="35282"/>
            </a:xfrm>
            <a:custGeom>
              <a:avLst/>
              <a:gdLst/>
              <a:ahLst/>
              <a:cxnLst/>
              <a:rect l="l" t="t" r="r" b="b"/>
              <a:pathLst>
                <a:path w="1519" h="1272" extrusionOk="0">
                  <a:moveTo>
                    <a:pt x="800" y="1"/>
                  </a:moveTo>
                  <a:cubicBezTo>
                    <a:pt x="335" y="1"/>
                    <a:pt x="0" y="532"/>
                    <a:pt x="272" y="967"/>
                  </a:cubicBezTo>
                  <a:cubicBezTo>
                    <a:pt x="389" y="1175"/>
                    <a:pt x="589" y="1271"/>
                    <a:pt x="792" y="1271"/>
                  </a:cubicBezTo>
                  <a:cubicBezTo>
                    <a:pt x="1064" y="1271"/>
                    <a:pt x="1340" y="1098"/>
                    <a:pt x="1427" y="784"/>
                  </a:cubicBezTo>
                  <a:cubicBezTo>
                    <a:pt x="1518" y="450"/>
                    <a:pt x="1305" y="116"/>
                    <a:pt x="971" y="24"/>
                  </a:cubicBezTo>
                  <a:cubicBezTo>
                    <a:pt x="913" y="8"/>
                    <a:pt x="855" y="1"/>
                    <a:pt x="800" y="1"/>
                  </a:cubicBezTo>
                  <a:close/>
                </a:path>
              </a:pathLst>
            </a:custGeom>
            <a:solidFill>
              <a:srgbClr val="F443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31"/>
            <p:cNvSpPr/>
            <p:nvPr/>
          </p:nvSpPr>
          <p:spPr>
            <a:xfrm>
              <a:off x="5938117" y="414320"/>
              <a:ext cx="56501" cy="182984"/>
            </a:xfrm>
            <a:custGeom>
              <a:avLst/>
              <a:gdLst/>
              <a:ahLst/>
              <a:cxnLst/>
              <a:rect l="l" t="t" r="r" b="b"/>
              <a:pathLst>
                <a:path w="2037" h="6597" extrusionOk="0">
                  <a:moveTo>
                    <a:pt x="2037" y="0"/>
                  </a:moveTo>
                  <a:lnTo>
                    <a:pt x="0" y="6444"/>
                  </a:lnTo>
                  <a:lnTo>
                    <a:pt x="517" y="6596"/>
                  </a:lnTo>
                  <a:lnTo>
                    <a:pt x="2037" y="0"/>
                  </a:lnTo>
                  <a:close/>
                </a:path>
              </a:pathLst>
            </a:custGeom>
            <a:solidFill>
              <a:srgbClr val="F443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31"/>
            <p:cNvSpPr/>
            <p:nvPr/>
          </p:nvSpPr>
          <p:spPr>
            <a:xfrm>
              <a:off x="5826834" y="588844"/>
              <a:ext cx="122267" cy="75058"/>
            </a:xfrm>
            <a:custGeom>
              <a:avLst/>
              <a:gdLst/>
              <a:ahLst/>
              <a:cxnLst/>
              <a:rect l="l" t="t" r="r" b="b"/>
              <a:pathLst>
                <a:path w="4408" h="2706" extrusionOk="0">
                  <a:moveTo>
                    <a:pt x="4134" y="0"/>
                  </a:moveTo>
                  <a:lnTo>
                    <a:pt x="0" y="2705"/>
                  </a:lnTo>
                  <a:lnTo>
                    <a:pt x="4408" y="456"/>
                  </a:lnTo>
                  <a:lnTo>
                    <a:pt x="4134" y="0"/>
                  </a:lnTo>
                  <a:close/>
                </a:path>
              </a:pathLst>
            </a:custGeom>
            <a:solidFill>
              <a:srgbClr val="F443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31"/>
            <p:cNvSpPr/>
            <p:nvPr/>
          </p:nvSpPr>
          <p:spPr>
            <a:xfrm>
              <a:off x="5772024" y="744812"/>
              <a:ext cx="18584" cy="18584"/>
            </a:xfrm>
            <a:custGeom>
              <a:avLst/>
              <a:gdLst/>
              <a:ahLst/>
              <a:cxnLst/>
              <a:rect l="l" t="t" r="r" b="b"/>
              <a:pathLst>
                <a:path w="670" h="670" fill="none" extrusionOk="0">
                  <a:moveTo>
                    <a:pt x="0" y="669"/>
                  </a:moveTo>
                  <a:lnTo>
                    <a:pt x="669" y="0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31"/>
            <p:cNvSpPr/>
            <p:nvPr/>
          </p:nvSpPr>
          <p:spPr>
            <a:xfrm>
              <a:off x="6092393" y="425276"/>
              <a:ext cx="18584" cy="18584"/>
            </a:xfrm>
            <a:custGeom>
              <a:avLst/>
              <a:gdLst/>
              <a:ahLst/>
              <a:cxnLst/>
              <a:rect l="l" t="t" r="r" b="b"/>
              <a:pathLst>
                <a:path w="670" h="670" fill="none" extrusionOk="0">
                  <a:moveTo>
                    <a:pt x="1" y="669"/>
                  </a:moveTo>
                  <a:lnTo>
                    <a:pt x="670" y="0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31"/>
            <p:cNvSpPr/>
            <p:nvPr/>
          </p:nvSpPr>
          <p:spPr>
            <a:xfrm>
              <a:off x="5710475" y="648701"/>
              <a:ext cx="25324" cy="6768"/>
            </a:xfrm>
            <a:custGeom>
              <a:avLst/>
              <a:gdLst/>
              <a:ahLst/>
              <a:cxnLst/>
              <a:rect l="l" t="t" r="r" b="b"/>
              <a:pathLst>
                <a:path w="913" h="244" fill="none" extrusionOk="0">
                  <a:moveTo>
                    <a:pt x="1" y="243"/>
                  </a:moveTo>
                  <a:lnTo>
                    <a:pt x="912" y="0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31"/>
            <p:cNvSpPr/>
            <p:nvPr/>
          </p:nvSpPr>
          <p:spPr>
            <a:xfrm>
              <a:off x="6148034" y="532343"/>
              <a:ext cx="25324" cy="6768"/>
            </a:xfrm>
            <a:custGeom>
              <a:avLst/>
              <a:gdLst/>
              <a:ahLst/>
              <a:cxnLst/>
              <a:rect l="l" t="t" r="r" b="b"/>
              <a:pathLst>
                <a:path w="913" h="244" fill="none" extrusionOk="0">
                  <a:moveTo>
                    <a:pt x="1" y="244"/>
                  </a:moveTo>
                  <a:lnTo>
                    <a:pt x="913" y="1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31"/>
            <p:cNvSpPr/>
            <p:nvPr/>
          </p:nvSpPr>
          <p:spPr>
            <a:xfrm>
              <a:off x="5710475" y="531511"/>
              <a:ext cx="25324" cy="6768"/>
            </a:xfrm>
            <a:custGeom>
              <a:avLst/>
              <a:gdLst/>
              <a:ahLst/>
              <a:cxnLst/>
              <a:rect l="l" t="t" r="r" b="b"/>
              <a:pathLst>
                <a:path w="913" h="244" fill="none" extrusionOk="0">
                  <a:moveTo>
                    <a:pt x="1" y="0"/>
                  </a:moveTo>
                  <a:lnTo>
                    <a:pt x="912" y="243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31"/>
            <p:cNvSpPr/>
            <p:nvPr/>
          </p:nvSpPr>
          <p:spPr>
            <a:xfrm>
              <a:off x="6147202" y="649534"/>
              <a:ext cx="25324" cy="6768"/>
            </a:xfrm>
            <a:custGeom>
              <a:avLst/>
              <a:gdLst/>
              <a:ahLst/>
              <a:cxnLst/>
              <a:rect l="l" t="t" r="r" b="b"/>
              <a:pathLst>
                <a:path w="913" h="244" fill="none" extrusionOk="0">
                  <a:moveTo>
                    <a:pt x="1" y="1"/>
                  </a:moveTo>
                  <a:lnTo>
                    <a:pt x="912" y="244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31"/>
            <p:cNvSpPr/>
            <p:nvPr/>
          </p:nvSpPr>
          <p:spPr>
            <a:xfrm>
              <a:off x="5772857" y="424444"/>
              <a:ext cx="18584" cy="18556"/>
            </a:xfrm>
            <a:custGeom>
              <a:avLst/>
              <a:gdLst/>
              <a:ahLst/>
              <a:cxnLst/>
              <a:rect l="l" t="t" r="r" b="b"/>
              <a:pathLst>
                <a:path w="670" h="669" fill="none" extrusionOk="0">
                  <a:moveTo>
                    <a:pt x="1" y="0"/>
                  </a:moveTo>
                  <a:lnTo>
                    <a:pt x="670" y="669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31"/>
            <p:cNvSpPr/>
            <p:nvPr/>
          </p:nvSpPr>
          <p:spPr>
            <a:xfrm>
              <a:off x="6092393" y="744812"/>
              <a:ext cx="17752" cy="19416"/>
            </a:xfrm>
            <a:custGeom>
              <a:avLst/>
              <a:gdLst/>
              <a:ahLst/>
              <a:cxnLst/>
              <a:rect l="l" t="t" r="r" b="b"/>
              <a:pathLst>
                <a:path w="640" h="700" fill="none" extrusionOk="0">
                  <a:moveTo>
                    <a:pt x="1" y="0"/>
                  </a:moveTo>
                  <a:lnTo>
                    <a:pt x="639" y="699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31"/>
            <p:cNvSpPr/>
            <p:nvPr/>
          </p:nvSpPr>
          <p:spPr>
            <a:xfrm>
              <a:off x="5879951" y="362894"/>
              <a:ext cx="6768" cy="25297"/>
            </a:xfrm>
            <a:custGeom>
              <a:avLst/>
              <a:gdLst/>
              <a:ahLst/>
              <a:cxnLst/>
              <a:rect l="l" t="t" r="r" b="b"/>
              <a:pathLst>
                <a:path w="244" h="912" fill="none" extrusionOk="0">
                  <a:moveTo>
                    <a:pt x="0" y="0"/>
                  </a:moveTo>
                  <a:lnTo>
                    <a:pt x="243" y="912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31"/>
            <p:cNvSpPr/>
            <p:nvPr/>
          </p:nvSpPr>
          <p:spPr>
            <a:xfrm>
              <a:off x="5996282" y="800453"/>
              <a:ext cx="6768" cy="25324"/>
            </a:xfrm>
            <a:custGeom>
              <a:avLst/>
              <a:gdLst/>
              <a:ahLst/>
              <a:cxnLst/>
              <a:rect l="l" t="t" r="r" b="b"/>
              <a:pathLst>
                <a:path w="244" h="913" fill="none" extrusionOk="0">
                  <a:moveTo>
                    <a:pt x="1" y="0"/>
                  </a:moveTo>
                  <a:lnTo>
                    <a:pt x="244" y="912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31"/>
            <p:cNvSpPr/>
            <p:nvPr/>
          </p:nvSpPr>
          <p:spPr>
            <a:xfrm>
              <a:off x="5997142" y="362894"/>
              <a:ext cx="6768" cy="25297"/>
            </a:xfrm>
            <a:custGeom>
              <a:avLst/>
              <a:gdLst/>
              <a:ahLst/>
              <a:cxnLst/>
              <a:rect l="l" t="t" r="r" b="b"/>
              <a:pathLst>
                <a:path w="244" h="912" fill="none" extrusionOk="0">
                  <a:moveTo>
                    <a:pt x="243" y="0"/>
                  </a:moveTo>
                  <a:lnTo>
                    <a:pt x="0" y="912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31"/>
            <p:cNvSpPr/>
            <p:nvPr/>
          </p:nvSpPr>
          <p:spPr>
            <a:xfrm>
              <a:off x="5879091" y="800453"/>
              <a:ext cx="6768" cy="24464"/>
            </a:xfrm>
            <a:custGeom>
              <a:avLst/>
              <a:gdLst/>
              <a:ahLst/>
              <a:cxnLst/>
              <a:rect l="l" t="t" r="r" b="b"/>
              <a:pathLst>
                <a:path w="244" h="882" fill="none" extrusionOk="0">
                  <a:moveTo>
                    <a:pt x="244" y="0"/>
                  </a:moveTo>
                  <a:lnTo>
                    <a:pt x="1" y="882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02" name="Google Shape;1502;p31"/>
          <p:cNvGrpSpPr/>
          <p:nvPr/>
        </p:nvGrpSpPr>
        <p:grpSpPr>
          <a:xfrm>
            <a:off x="6135497" y="1948659"/>
            <a:ext cx="1377666" cy="1201172"/>
            <a:chOff x="6271135" y="2305084"/>
            <a:chExt cx="1377666" cy="1201172"/>
          </a:xfrm>
        </p:grpSpPr>
        <p:sp>
          <p:nvSpPr>
            <p:cNvPr id="1503" name="Google Shape;1503;p31"/>
            <p:cNvSpPr/>
            <p:nvPr/>
          </p:nvSpPr>
          <p:spPr>
            <a:xfrm>
              <a:off x="6271135" y="2305084"/>
              <a:ext cx="1377666" cy="1201172"/>
            </a:xfrm>
            <a:custGeom>
              <a:avLst/>
              <a:gdLst/>
              <a:ahLst/>
              <a:cxnLst/>
              <a:rect l="l" t="t" r="r" b="b"/>
              <a:pathLst>
                <a:path w="49668" h="43305" extrusionOk="0">
                  <a:moveTo>
                    <a:pt x="44109" y="1"/>
                  </a:moveTo>
                  <a:cubicBezTo>
                    <a:pt x="43875" y="1"/>
                    <a:pt x="43638" y="79"/>
                    <a:pt x="43436" y="240"/>
                  </a:cubicBezTo>
                  <a:lnTo>
                    <a:pt x="487" y="36198"/>
                  </a:lnTo>
                  <a:cubicBezTo>
                    <a:pt x="61" y="36563"/>
                    <a:pt x="1" y="37201"/>
                    <a:pt x="365" y="37657"/>
                  </a:cubicBezTo>
                  <a:lnTo>
                    <a:pt x="4773" y="42916"/>
                  </a:lnTo>
                  <a:cubicBezTo>
                    <a:pt x="4979" y="43173"/>
                    <a:pt x="5272" y="43305"/>
                    <a:pt x="5570" y="43305"/>
                  </a:cubicBezTo>
                  <a:cubicBezTo>
                    <a:pt x="5800" y="43305"/>
                    <a:pt x="6033" y="43227"/>
                    <a:pt x="6232" y="43068"/>
                  </a:cubicBezTo>
                  <a:lnTo>
                    <a:pt x="49181" y="7079"/>
                  </a:lnTo>
                  <a:cubicBezTo>
                    <a:pt x="49606" y="6715"/>
                    <a:pt x="49667" y="6076"/>
                    <a:pt x="49303" y="5651"/>
                  </a:cubicBezTo>
                  <a:lnTo>
                    <a:pt x="44895" y="362"/>
                  </a:lnTo>
                  <a:cubicBezTo>
                    <a:pt x="44692" y="125"/>
                    <a:pt x="44403" y="1"/>
                    <a:pt x="441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31"/>
            <p:cNvSpPr/>
            <p:nvPr/>
          </p:nvSpPr>
          <p:spPr>
            <a:xfrm>
              <a:off x="6361365" y="2411236"/>
              <a:ext cx="1287436" cy="1094522"/>
            </a:xfrm>
            <a:custGeom>
              <a:avLst/>
              <a:gdLst/>
              <a:ahLst/>
              <a:cxnLst/>
              <a:rect l="l" t="t" r="r" b="b"/>
              <a:pathLst>
                <a:path w="46415" h="39460" extrusionOk="0">
                  <a:moveTo>
                    <a:pt x="44530" y="0"/>
                  </a:moveTo>
                  <a:lnTo>
                    <a:pt x="0" y="37295"/>
                  </a:lnTo>
                  <a:lnTo>
                    <a:pt x="1520" y="39089"/>
                  </a:lnTo>
                  <a:cubicBezTo>
                    <a:pt x="1719" y="39338"/>
                    <a:pt x="2000" y="39460"/>
                    <a:pt x="2288" y="39460"/>
                  </a:cubicBezTo>
                  <a:cubicBezTo>
                    <a:pt x="2528" y="39460"/>
                    <a:pt x="2772" y="39376"/>
                    <a:pt x="2979" y="39210"/>
                  </a:cubicBezTo>
                  <a:lnTo>
                    <a:pt x="45928" y="3252"/>
                  </a:lnTo>
                  <a:cubicBezTo>
                    <a:pt x="46353" y="2888"/>
                    <a:pt x="46414" y="2249"/>
                    <a:pt x="46050" y="1824"/>
                  </a:cubicBezTo>
                  <a:lnTo>
                    <a:pt x="4453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31"/>
            <p:cNvSpPr/>
            <p:nvPr/>
          </p:nvSpPr>
          <p:spPr>
            <a:xfrm>
              <a:off x="7548447" y="2485406"/>
              <a:ext cx="48929" cy="55669"/>
            </a:xfrm>
            <a:custGeom>
              <a:avLst/>
              <a:gdLst/>
              <a:ahLst/>
              <a:cxnLst/>
              <a:rect l="l" t="t" r="r" b="b"/>
              <a:pathLst>
                <a:path w="1764" h="2007" extrusionOk="0">
                  <a:moveTo>
                    <a:pt x="304" y="1"/>
                  </a:moveTo>
                  <a:lnTo>
                    <a:pt x="0" y="244"/>
                  </a:lnTo>
                  <a:lnTo>
                    <a:pt x="1459" y="2007"/>
                  </a:lnTo>
                  <a:lnTo>
                    <a:pt x="1763" y="1733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rgbClr val="4B4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31"/>
            <p:cNvSpPr/>
            <p:nvPr/>
          </p:nvSpPr>
          <p:spPr>
            <a:xfrm>
              <a:off x="7515550" y="2512394"/>
              <a:ext cx="49789" cy="55669"/>
            </a:xfrm>
            <a:custGeom>
              <a:avLst/>
              <a:gdLst/>
              <a:ahLst/>
              <a:cxnLst/>
              <a:rect l="l" t="t" r="r" b="b"/>
              <a:pathLst>
                <a:path w="1795" h="2007" extrusionOk="0">
                  <a:moveTo>
                    <a:pt x="305" y="1"/>
                  </a:moveTo>
                  <a:lnTo>
                    <a:pt x="1" y="244"/>
                  </a:lnTo>
                  <a:lnTo>
                    <a:pt x="1490" y="2007"/>
                  </a:lnTo>
                  <a:lnTo>
                    <a:pt x="1794" y="1733"/>
                  </a:lnTo>
                  <a:lnTo>
                    <a:pt x="305" y="1"/>
                  </a:lnTo>
                  <a:close/>
                </a:path>
              </a:pathLst>
            </a:custGeom>
            <a:solidFill>
              <a:srgbClr val="4B4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31"/>
            <p:cNvSpPr/>
            <p:nvPr/>
          </p:nvSpPr>
          <p:spPr>
            <a:xfrm>
              <a:off x="7483513" y="2539383"/>
              <a:ext cx="48929" cy="55669"/>
            </a:xfrm>
            <a:custGeom>
              <a:avLst/>
              <a:gdLst/>
              <a:ahLst/>
              <a:cxnLst/>
              <a:rect l="l" t="t" r="r" b="b"/>
              <a:pathLst>
                <a:path w="1764" h="2007" extrusionOk="0">
                  <a:moveTo>
                    <a:pt x="305" y="0"/>
                  </a:moveTo>
                  <a:lnTo>
                    <a:pt x="1" y="243"/>
                  </a:lnTo>
                  <a:lnTo>
                    <a:pt x="1460" y="2006"/>
                  </a:lnTo>
                  <a:lnTo>
                    <a:pt x="1764" y="1763"/>
                  </a:lnTo>
                  <a:lnTo>
                    <a:pt x="305" y="0"/>
                  </a:lnTo>
                  <a:close/>
                </a:path>
              </a:pathLst>
            </a:custGeom>
            <a:solidFill>
              <a:srgbClr val="4B4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31"/>
            <p:cNvSpPr/>
            <p:nvPr/>
          </p:nvSpPr>
          <p:spPr>
            <a:xfrm>
              <a:off x="7450644" y="2567204"/>
              <a:ext cx="48929" cy="55669"/>
            </a:xfrm>
            <a:custGeom>
              <a:avLst/>
              <a:gdLst/>
              <a:ahLst/>
              <a:cxnLst/>
              <a:rect l="l" t="t" r="r" b="b"/>
              <a:pathLst>
                <a:path w="1764" h="2007" extrusionOk="0">
                  <a:moveTo>
                    <a:pt x="304" y="0"/>
                  </a:moveTo>
                  <a:lnTo>
                    <a:pt x="0" y="243"/>
                  </a:lnTo>
                  <a:lnTo>
                    <a:pt x="1459" y="2006"/>
                  </a:lnTo>
                  <a:lnTo>
                    <a:pt x="1763" y="1733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4B4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31"/>
            <p:cNvSpPr/>
            <p:nvPr/>
          </p:nvSpPr>
          <p:spPr>
            <a:xfrm>
              <a:off x="7418608" y="2594164"/>
              <a:ext cx="48929" cy="55697"/>
            </a:xfrm>
            <a:custGeom>
              <a:avLst/>
              <a:gdLst/>
              <a:ahLst/>
              <a:cxnLst/>
              <a:rect l="l" t="t" r="r" b="b"/>
              <a:pathLst>
                <a:path w="1764" h="2008" extrusionOk="0">
                  <a:moveTo>
                    <a:pt x="274" y="1"/>
                  </a:moveTo>
                  <a:lnTo>
                    <a:pt x="0" y="244"/>
                  </a:lnTo>
                  <a:lnTo>
                    <a:pt x="1459" y="2007"/>
                  </a:lnTo>
                  <a:lnTo>
                    <a:pt x="1763" y="1733"/>
                  </a:lnTo>
                  <a:lnTo>
                    <a:pt x="274" y="1"/>
                  </a:lnTo>
                  <a:close/>
                </a:path>
              </a:pathLst>
            </a:custGeom>
            <a:solidFill>
              <a:srgbClr val="4B4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31"/>
            <p:cNvSpPr/>
            <p:nvPr/>
          </p:nvSpPr>
          <p:spPr>
            <a:xfrm>
              <a:off x="7385711" y="2621153"/>
              <a:ext cx="48929" cy="55669"/>
            </a:xfrm>
            <a:custGeom>
              <a:avLst/>
              <a:gdLst/>
              <a:ahLst/>
              <a:cxnLst/>
              <a:rect l="l" t="t" r="r" b="b"/>
              <a:pathLst>
                <a:path w="1764" h="2007" extrusionOk="0">
                  <a:moveTo>
                    <a:pt x="305" y="1"/>
                  </a:moveTo>
                  <a:lnTo>
                    <a:pt x="1" y="274"/>
                  </a:lnTo>
                  <a:lnTo>
                    <a:pt x="1460" y="2007"/>
                  </a:lnTo>
                  <a:lnTo>
                    <a:pt x="1764" y="1764"/>
                  </a:lnTo>
                  <a:lnTo>
                    <a:pt x="305" y="1"/>
                  </a:lnTo>
                  <a:close/>
                </a:path>
              </a:pathLst>
            </a:custGeom>
            <a:solidFill>
              <a:srgbClr val="4B4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31"/>
            <p:cNvSpPr/>
            <p:nvPr/>
          </p:nvSpPr>
          <p:spPr>
            <a:xfrm>
              <a:off x="7352842" y="2648974"/>
              <a:ext cx="48929" cy="54837"/>
            </a:xfrm>
            <a:custGeom>
              <a:avLst/>
              <a:gdLst/>
              <a:ahLst/>
              <a:cxnLst/>
              <a:rect l="l" t="t" r="r" b="b"/>
              <a:pathLst>
                <a:path w="1764" h="1977" extrusionOk="0">
                  <a:moveTo>
                    <a:pt x="304" y="1"/>
                  </a:moveTo>
                  <a:lnTo>
                    <a:pt x="0" y="244"/>
                  </a:lnTo>
                  <a:lnTo>
                    <a:pt x="1459" y="1976"/>
                  </a:lnTo>
                  <a:lnTo>
                    <a:pt x="1763" y="1733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rgbClr val="4B4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31"/>
            <p:cNvSpPr/>
            <p:nvPr/>
          </p:nvSpPr>
          <p:spPr>
            <a:xfrm>
              <a:off x="7320805" y="2675962"/>
              <a:ext cx="48929" cy="55669"/>
            </a:xfrm>
            <a:custGeom>
              <a:avLst/>
              <a:gdLst/>
              <a:ahLst/>
              <a:cxnLst/>
              <a:rect l="l" t="t" r="r" b="b"/>
              <a:pathLst>
                <a:path w="1764" h="2007" extrusionOk="0">
                  <a:moveTo>
                    <a:pt x="304" y="0"/>
                  </a:moveTo>
                  <a:lnTo>
                    <a:pt x="0" y="243"/>
                  </a:lnTo>
                  <a:lnTo>
                    <a:pt x="1459" y="2006"/>
                  </a:lnTo>
                  <a:lnTo>
                    <a:pt x="1763" y="1733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4B4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31"/>
            <p:cNvSpPr/>
            <p:nvPr/>
          </p:nvSpPr>
          <p:spPr>
            <a:xfrm>
              <a:off x="7287908" y="2702923"/>
              <a:ext cx="48929" cy="55697"/>
            </a:xfrm>
            <a:custGeom>
              <a:avLst/>
              <a:gdLst/>
              <a:ahLst/>
              <a:cxnLst/>
              <a:rect l="l" t="t" r="r" b="b"/>
              <a:pathLst>
                <a:path w="1764" h="2008" extrusionOk="0">
                  <a:moveTo>
                    <a:pt x="305" y="1"/>
                  </a:moveTo>
                  <a:lnTo>
                    <a:pt x="1" y="275"/>
                  </a:lnTo>
                  <a:lnTo>
                    <a:pt x="1460" y="2007"/>
                  </a:lnTo>
                  <a:lnTo>
                    <a:pt x="1764" y="1764"/>
                  </a:lnTo>
                  <a:lnTo>
                    <a:pt x="305" y="1"/>
                  </a:lnTo>
                  <a:close/>
                </a:path>
              </a:pathLst>
            </a:custGeom>
            <a:solidFill>
              <a:srgbClr val="4B4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31"/>
            <p:cNvSpPr/>
            <p:nvPr/>
          </p:nvSpPr>
          <p:spPr>
            <a:xfrm>
              <a:off x="7255039" y="2730772"/>
              <a:ext cx="48929" cy="54809"/>
            </a:xfrm>
            <a:custGeom>
              <a:avLst/>
              <a:gdLst/>
              <a:ahLst/>
              <a:cxnLst/>
              <a:rect l="l" t="t" r="r" b="b"/>
              <a:pathLst>
                <a:path w="1764" h="1976" extrusionOk="0">
                  <a:moveTo>
                    <a:pt x="304" y="0"/>
                  </a:moveTo>
                  <a:lnTo>
                    <a:pt x="0" y="243"/>
                  </a:lnTo>
                  <a:lnTo>
                    <a:pt x="1459" y="1976"/>
                  </a:lnTo>
                  <a:lnTo>
                    <a:pt x="1763" y="1733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4B4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31"/>
            <p:cNvSpPr/>
            <p:nvPr/>
          </p:nvSpPr>
          <p:spPr>
            <a:xfrm>
              <a:off x="7223003" y="2757733"/>
              <a:ext cx="48929" cy="55669"/>
            </a:xfrm>
            <a:custGeom>
              <a:avLst/>
              <a:gdLst/>
              <a:ahLst/>
              <a:cxnLst/>
              <a:rect l="l" t="t" r="r" b="b"/>
              <a:pathLst>
                <a:path w="1764" h="2007" extrusionOk="0">
                  <a:moveTo>
                    <a:pt x="304" y="1"/>
                  </a:moveTo>
                  <a:lnTo>
                    <a:pt x="0" y="244"/>
                  </a:lnTo>
                  <a:lnTo>
                    <a:pt x="1459" y="2007"/>
                  </a:lnTo>
                  <a:lnTo>
                    <a:pt x="1763" y="1733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rgbClr val="4B4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31"/>
            <p:cNvSpPr/>
            <p:nvPr/>
          </p:nvSpPr>
          <p:spPr>
            <a:xfrm>
              <a:off x="7190106" y="2784721"/>
              <a:ext cx="48929" cy="55669"/>
            </a:xfrm>
            <a:custGeom>
              <a:avLst/>
              <a:gdLst/>
              <a:ahLst/>
              <a:cxnLst/>
              <a:rect l="l" t="t" r="r" b="b"/>
              <a:pathLst>
                <a:path w="1764" h="2007" extrusionOk="0">
                  <a:moveTo>
                    <a:pt x="305" y="0"/>
                  </a:moveTo>
                  <a:lnTo>
                    <a:pt x="1" y="274"/>
                  </a:lnTo>
                  <a:lnTo>
                    <a:pt x="1460" y="2006"/>
                  </a:lnTo>
                  <a:lnTo>
                    <a:pt x="1764" y="1763"/>
                  </a:lnTo>
                  <a:lnTo>
                    <a:pt x="305" y="0"/>
                  </a:lnTo>
                  <a:close/>
                </a:path>
              </a:pathLst>
            </a:custGeom>
            <a:solidFill>
              <a:srgbClr val="4B4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31"/>
            <p:cNvSpPr/>
            <p:nvPr/>
          </p:nvSpPr>
          <p:spPr>
            <a:xfrm>
              <a:off x="7158069" y="2812542"/>
              <a:ext cx="48929" cy="54837"/>
            </a:xfrm>
            <a:custGeom>
              <a:avLst/>
              <a:gdLst/>
              <a:ahLst/>
              <a:cxnLst/>
              <a:rect l="l" t="t" r="r" b="b"/>
              <a:pathLst>
                <a:path w="1764" h="1977" extrusionOk="0">
                  <a:moveTo>
                    <a:pt x="275" y="0"/>
                  </a:moveTo>
                  <a:lnTo>
                    <a:pt x="1" y="244"/>
                  </a:lnTo>
                  <a:lnTo>
                    <a:pt x="1460" y="1976"/>
                  </a:lnTo>
                  <a:lnTo>
                    <a:pt x="1764" y="1733"/>
                  </a:lnTo>
                  <a:lnTo>
                    <a:pt x="275" y="0"/>
                  </a:lnTo>
                  <a:close/>
                </a:path>
              </a:pathLst>
            </a:custGeom>
            <a:solidFill>
              <a:srgbClr val="4B4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31"/>
            <p:cNvSpPr/>
            <p:nvPr/>
          </p:nvSpPr>
          <p:spPr>
            <a:xfrm>
              <a:off x="7125200" y="2839530"/>
              <a:ext cx="48929" cy="55669"/>
            </a:xfrm>
            <a:custGeom>
              <a:avLst/>
              <a:gdLst/>
              <a:ahLst/>
              <a:cxnLst/>
              <a:rect l="l" t="t" r="r" b="b"/>
              <a:pathLst>
                <a:path w="1764" h="2007" extrusionOk="0">
                  <a:moveTo>
                    <a:pt x="304" y="0"/>
                  </a:moveTo>
                  <a:lnTo>
                    <a:pt x="1" y="243"/>
                  </a:lnTo>
                  <a:lnTo>
                    <a:pt x="1460" y="2006"/>
                  </a:lnTo>
                  <a:lnTo>
                    <a:pt x="1763" y="1733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4B4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31"/>
            <p:cNvSpPr/>
            <p:nvPr/>
          </p:nvSpPr>
          <p:spPr>
            <a:xfrm>
              <a:off x="7092331" y="2866491"/>
              <a:ext cx="49761" cy="55669"/>
            </a:xfrm>
            <a:custGeom>
              <a:avLst/>
              <a:gdLst/>
              <a:ahLst/>
              <a:cxnLst/>
              <a:rect l="l" t="t" r="r" b="b"/>
              <a:pathLst>
                <a:path w="1794" h="2007" extrusionOk="0">
                  <a:moveTo>
                    <a:pt x="304" y="1"/>
                  </a:moveTo>
                  <a:lnTo>
                    <a:pt x="0" y="274"/>
                  </a:lnTo>
                  <a:lnTo>
                    <a:pt x="1489" y="2007"/>
                  </a:lnTo>
                  <a:lnTo>
                    <a:pt x="1793" y="1764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rgbClr val="4B4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31"/>
            <p:cNvSpPr/>
            <p:nvPr/>
          </p:nvSpPr>
          <p:spPr>
            <a:xfrm>
              <a:off x="7060294" y="2893480"/>
              <a:ext cx="48901" cy="55669"/>
            </a:xfrm>
            <a:custGeom>
              <a:avLst/>
              <a:gdLst/>
              <a:ahLst/>
              <a:cxnLst/>
              <a:rect l="l" t="t" r="r" b="b"/>
              <a:pathLst>
                <a:path w="1763" h="2007" extrusionOk="0">
                  <a:moveTo>
                    <a:pt x="304" y="0"/>
                  </a:moveTo>
                  <a:lnTo>
                    <a:pt x="0" y="274"/>
                  </a:lnTo>
                  <a:lnTo>
                    <a:pt x="1459" y="2006"/>
                  </a:lnTo>
                  <a:lnTo>
                    <a:pt x="1763" y="1763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4B4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31"/>
            <p:cNvSpPr/>
            <p:nvPr/>
          </p:nvSpPr>
          <p:spPr>
            <a:xfrm>
              <a:off x="7027398" y="2921301"/>
              <a:ext cx="48929" cy="55669"/>
            </a:xfrm>
            <a:custGeom>
              <a:avLst/>
              <a:gdLst/>
              <a:ahLst/>
              <a:cxnLst/>
              <a:rect l="l" t="t" r="r" b="b"/>
              <a:pathLst>
                <a:path w="1764" h="2007" extrusionOk="0">
                  <a:moveTo>
                    <a:pt x="305" y="0"/>
                  </a:moveTo>
                  <a:lnTo>
                    <a:pt x="1" y="244"/>
                  </a:lnTo>
                  <a:lnTo>
                    <a:pt x="1460" y="2007"/>
                  </a:lnTo>
                  <a:lnTo>
                    <a:pt x="1764" y="1763"/>
                  </a:lnTo>
                  <a:lnTo>
                    <a:pt x="305" y="0"/>
                  </a:lnTo>
                  <a:close/>
                </a:path>
              </a:pathLst>
            </a:custGeom>
            <a:solidFill>
              <a:srgbClr val="4B4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31"/>
            <p:cNvSpPr/>
            <p:nvPr/>
          </p:nvSpPr>
          <p:spPr>
            <a:xfrm>
              <a:off x="6994529" y="2948289"/>
              <a:ext cx="49761" cy="55669"/>
            </a:xfrm>
            <a:custGeom>
              <a:avLst/>
              <a:gdLst/>
              <a:ahLst/>
              <a:cxnLst/>
              <a:rect l="l" t="t" r="r" b="b"/>
              <a:pathLst>
                <a:path w="1794" h="2007" extrusionOk="0">
                  <a:moveTo>
                    <a:pt x="304" y="0"/>
                  </a:moveTo>
                  <a:lnTo>
                    <a:pt x="0" y="274"/>
                  </a:lnTo>
                  <a:lnTo>
                    <a:pt x="1490" y="2006"/>
                  </a:lnTo>
                  <a:lnTo>
                    <a:pt x="1794" y="1763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4B4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31"/>
            <p:cNvSpPr/>
            <p:nvPr/>
          </p:nvSpPr>
          <p:spPr>
            <a:xfrm>
              <a:off x="6962492" y="2976110"/>
              <a:ext cx="48929" cy="55669"/>
            </a:xfrm>
            <a:custGeom>
              <a:avLst/>
              <a:gdLst/>
              <a:ahLst/>
              <a:cxnLst/>
              <a:rect l="l" t="t" r="r" b="b"/>
              <a:pathLst>
                <a:path w="1764" h="2007" extrusionOk="0">
                  <a:moveTo>
                    <a:pt x="304" y="0"/>
                  </a:moveTo>
                  <a:lnTo>
                    <a:pt x="0" y="243"/>
                  </a:lnTo>
                  <a:lnTo>
                    <a:pt x="1459" y="2006"/>
                  </a:lnTo>
                  <a:lnTo>
                    <a:pt x="1763" y="1733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4B4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31"/>
            <p:cNvSpPr/>
            <p:nvPr/>
          </p:nvSpPr>
          <p:spPr>
            <a:xfrm>
              <a:off x="6929595" y="3003071"/>
              <a:ext cx="48929" cy="55669"/>
            </a:xfrm>
            <a:custGeom>
              <a:avLst/>
              <a:gdLst/>
              <a:ahLst/>
              <a:cxnLst/>
              <a:rect l="l" t="t" r="r" b="b"/>
              <a:pathLst>
                <a:path w="1764" h="2007" extrusionOk="0">
                  <a:moveTo>
                    <a:pt x="305" y="1"/>
                  </a:moveTo>
                  <a:lnTo>
                    <a:pt x="1" y="244"/>
                  </a:lnTo>
                  <a:lnTo>
                    <a:pt x="1460" y="2007"/>
                  </a:lnTo>
                  <a:lnTo>
                    <a:pt x="1764" y="1764"/>
                  </a:lnTo>
                  <a:lnTo>
                    <a:pt x="305" y="1"/>
                  </a:lnTo>
                  <a:close/>
                </a:path>
              </a:pathLst>
            </a:custGeom>
            <a:solidFill>
              <a:srgbClr val="4B4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31"/>
            <p:cNvSpPr/>
            <p:nvPr/>
          </p:nvSpPr>
          <p:spPr>
            <a:xfrm>
              <a:off x="6897559" y="3030059"/>
              <a:ext cx="48929" cy="55669"/>
            </a:xfrm>
            <a:custGeom>
              <a:avLst/>
              <a:gdLst/>
              <a:ahLst/>
              <a:cxnLst/>
              <a:rect l="l" t="t" r="r" b="b"/>
              <a:pathLst>
                <a:path w="1764" h="2007" extrusionOk="0">
                  <a:moveTo>
                    <a:pt x="305" y="0"/>
                  </a:moveTo>
                  <a:lnTo>
                    <a:pt x="1" y="274"/>
                  </a:lnTo>
                  <a:lnTo>
                    <a:pt x="1460" y="2007"/>
                  </a:lnTo>
                  <a:lnTo>
                    <a:pt x="1764" y="1763"/>
                  </a:lnTo>
                  <a:lnTo>
                    <a:pt x="305" y="0"/>
                  </a:lnTo>
                  <a:close/>
                </a:path>
              </a:pathLst>
            </a:custGeom>
            <a:solidFill>
              <a:srgbClr val="4B4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31"/>
            <p:cNvSpPr/>
            <p:nvPr/>
          </p:nvSpPr>
          <p:spPr>
            <a:xfrm>
              <a:off x="6864690" y="3057880"/>
              <a:ext cx="48929" cy="55669"/>
            </a:xfrm>
            <a:custGeom>
              <a:avLst/>
              <a:gdLst/>
              <a:ahLst/>
              <a:cxnLst/>
              <a:rect l="l" t="t" r="r" b="b"/>
              <a:pathLst>
                <a:path w="1764" h="2007" extrusionOk="0">
                  <a:moveTo>
                    <a:pt x="304" y="0"/>
                  </a:moveTo>
                  <a:lnTo>
                    <a:pt x="0" y="244"/>
                  </a:lnTo>
                  <a:lnTo>
                    <a:pt x="1459" y="2007"/>
                  </a:lnTo>
                  <a:lnTo>
                    <a:pt x="1763" y="1733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4B4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31"/>
            <p:cNvSpPr/>
            <p:nvPr/>
          </p:nvSpPr>
          <p:spPr>
            <a:xfrm>
              <a:off x="6831793" y="3084869"/>
              <a:ext cx="48929" cy="55669"/>
            </a:xfrm>
            <a:custGeom>
              <a:avLst/>
              <a:gdLst/>
              <a:ahLst/>
              <a:cxnLst/>
              <a:rect l="l" t="t" r="r" b="b"/>
              <a:pathLst>
                <a:path w="1764" h="2007" extrusionOk="0">
                  <a:moveTo>
                    <a:pt x="305" y="0"/>
                  </a:moveTo>
                  <a:lnTo>
                    <a:pt x="1" y="243"/>
                  </a:lnTo>
                  <a:lnTo>
                    <a:pt x="1460" y="2006"/>
                  </a:lnTo>
                  <a:lnTo>
                    <a:pt x="1764" y="1763"/>
                  </a:lnTo>
                  <a:lnTo>
                    <a:pt x="305" y="0"/>
                  </a:lnTo>
                  <a:close/>
                </a:path>
              </a:pathLst>
            </a:custGeom>
            <a:solidFill>
              <a:srgbClr val="4B4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31"/>
            <p:cNvSpPr/>
            <p:nvPr/>
          </p:nvSpPr>
          <p:spPr>
            <a:xfrm>
              <a:off x="6799756" y="3111829"/>
              <a:ext cx="48929" cy="55669"/>
            </a:xfrm>
            <a:custGeom>
              <a:avLst/>
              <a:gdLst/>
              <a:ahLst/>
              <a:cxnLst/>
              <a:rect l="l" t="t" r="r" b="b"/>
              <a:pathLst>
                <a:path w="1764" h="2007" extrusionOk="0">
                  <a:moveTo>
                    <a:pt x="305" y="1"/>
                  </a:moveTo>
                  <a:lnTo>
                    <a:pt x="1" y="274"/>
                  </a:lnTo>
                  <a:lnTo>
                    <a:pt x="1460" y="2007"/>
                  </a:lnTo>
                  <a:lnTo>
                    <a:pt x="1764" y="1764"/>
                  </a:lnTo>
                  <a:lnTo>
                    <a:pt x="305" y="1"/>
                  </a:lnTo>
                  <a:close/>
                </a:path>
              </a:pathLst>
            </a:custGeom>
            <a:solidFill>
              <a:srgbClr val="4B4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31"/>
            <p:cNvSpPr/>
            <p:nvPr/>
          </p:nvSpPr>
          <p:spPr>
            <a:xfrm>
              <a:off x="6766887" y="3139650"/>
              <a:ext cx="48929" cy="55669"/>
            </a:xfrm>
            <a:custGeom>
              <a:avLst/>
              <a:gdLst/>
              <a:ahLst/>
              <a:cxnLst/>
              <a:rect l="l" t="t" r="r" b="b"/>
              <a:pathLst>
                <a:path w="1764" h="2007" extrusionOk="0">
                  <a:moveTo>
                    <a:pt x="304" y="1"/>
                  </a:moveTo>
                  <a:lnTo>
                    <a:pt x="0" y="244"/>
                  </a:lnTo>
                  <a:lnTo>
                    <a:pt x="1459" y="2007"/>
                  </a:lnTo>
                  <a:lnTo>
                    <a:pt x="1763" y="1733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rgbClr val="4B4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31"/>
            <p:cNvSpPr/>
            <p:nvPr/>
          </p:nvSpPr>
          <p:spPr>
            <a:xfrm>
              <a:off x="6734850" y="3166639"/>
              <a:ext cx="48929" cy="55669"/>
            </a:xfrm>
            <a:custGeom>
              <a:avLst/>
              <a:gdLst/>
              <a:ahLst/>
              <a:cxnLst/>
              <a:rect l="l" t="t" r="r" b="b"/>
              <a:pathLst>
                <a:path w="1764" h="2007" extrusionOk="0">
                  <a:moveTo>
                    <a:pt x="304" y="1"/>
                  </a:moveTo>
                  <a:lnTo>
                    <a:pt x="0" y="244"/>
                  </a:lnTo>
                  <a:lnTo>
                    <a:pt x="1459" y="2007"/>
                  </a:lnTo>
                  <a:lnTo>
                    <a:pt x="1763" y="1763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rgbClr val="4B4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31"/>
            <p:cNvSpPr/>
            <p:nvPr/>
          </p:nvSpPr>
          <p:spPr>
            <a:xfrm>
              <a:off x="6701954" y="3193627"/>
              <a:ext cx="48929" cy="55669"/>
            </a:xfrm>
            <a:custGeom>
              <a:avLst/>
              <a:gdLst/>
              <a:ahLst/>
              <a:cxnLst/>
              <a:rect l="l" t="t" r="r" b="b"/>
              <a:pathLst>
                <a:path w="1764" h="2007" extrusionOk="0">
                  <a:moveTo>
                    <a:pt x="305" y="0"/>
                  </a:moveTo>
                  <a:lnTo>
                    <a:pt x="1" y="274"/>
                  </a:lnTo>
                  <a:lnTo>
                    <a:pt x="1460" y="2006"/>
                  </a:lnTo>
                  <a:lnTo>
                    <a:pt x="1764" y="1763"/>
                  </a:lnTo>
                  <a:lnTo>
                    <a:pt x="305" y="0"/>
                  </a:lnTo>
                  <a:close/>
                </a:path>
              </a:pathLst>
            </a:custGeom>
            <a:solidFill>
              <a:srgbClr val="4B4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31"/>
            <p:cNvSpPr/>
            <p:nvPr/>
          </p:nvSpPr>
          <p:spPr>
            <a:xfrm>
              <a:off x="6669085" y="3221448"/>
              <a:ext cx="48929" cy="55669"/>
            </a:xfrm>
            <a:custGeom>
              <a:avLst/>
              <a:gdLst/>
              <a:ahLst/>
              <a:cxnLst/>
              <a:rect l="l" t="t" r="r" b="b"/>
              <a:pathLst>
                <a:path w="1764" h="2007" extrusionOk="0">
                  <a:moveTo>
                    <a:pt x="304" y="0"/>
                  </a:moveTo>
                  <a:lnTo>
                    <a:pt x="0" y="243"/>
                  </a:lnTo>
                  <a:lnTo>
                    <a:pt x="1459" y="2006"/>
                  </a:lnTo>
                  <a:lnTo>
                    <a:pt x="1763" y="1733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4B4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31"/>
            <p:cNvSpPr/>
            <p:nvPr/>
          </p:nvSpPr>
          <p:spPr>
            <a:xfrm>
              <a:off x="6637048" y="3248409"/>
              <a:ext cx="48929" cy="55669"/>
            </a:xfrm>
            <a:custGeom>
              <a:avLst/>
              <a:gdLst/>
              <a:ahLst/>
              <a:cxnLst/>
              <a:rect l="l" t="t" r="r" b="b"/>
              <a:pathLst>
                <a:path w="1764" h="2007" extrusionOk="0">
                  <a:moveTo>
                    <a:pt x="304" y="1"/>
                  </a:moveTo>
                  <a:lnTo>
                    <a:pt x="0" y="244"/>
                  </a:lnTo>
                  <a:lnTo>
                    <a:pt x="1459" y="2007"/>
                  </a:lnTo>
                  <a:lnTo>
                    <a:pt x="1763" y="1733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rgbClr val="4B4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31"/>
            <p:cNvSpPr/>
            <p:nvPr/>
          </p:nvSpPr>
          <p:spPr>
            <a:xfrm>
              <a:off x="6604151" y="3275397"/>
              <a:ext cx="48929" cy="55669"/>
            </a:xfrm>
            <a:custGeom>
              <a:avLst/>
              <a:gdLst/>
              <a:ahLst/>
              <a:cxnLst/>
              <a:rect l="l" t="t" r="r" b="b"/>
              <a:pathLst>
                <a:path w="1764" h="2007" extrusionOk="0">
                  <a:moveTo>
                    <a:pt x="305" y="1"/>
                  </a:moveTo>
                  <a:lnTo>
                    <a:pt x="1" y="274"/>
                  </a:lnTo>
                  <a:lnTo>
                    <a:pt x="1460" y="2007"/>
                  </a:lnTo>
                  <a:lnTo>
                    <a:pt x="1764" y="1763"/>
                  </a:lnTo>
                  <a:lnTo>
                    <a:pt x="305" y="1"/>
                  </a:lnTo>
                  <a:close/>
                </a:path>
              </a:pathLst>
            </a:custGeom>
            <a:solidFill>
              <a:srgbClr val="4B4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35" name="Google Shape;1535;p31"/>
          <p:cNvSpPr/>
          <p:nvPr/>
        </p:nvSpPr>
        <p:spPr>
          <a:xfrm>
            <a:off x="6799882" y="3303218"/>
            <a:ext cx="48929" cy="55669"/>
          </a:xfrm>
          <a:custGeom>
            <a:avLst/>
            <a:gdLst/>
            <a:ahLst/>
            <a:cxnLst/>
            <a:rect l="l" t="t" r="r" b="b"/>
            <a:pathLst>
              <a:path w="1764" h="2007" extrusionOk="0">
                <a:moveTo>
                  <a:pt x="304" y="1"/>
                </a:moveTo>
                <a:lnTo>
                  <a:pt x="1" y="244"/>
                </a:lnTo>
                <a:lnTo>
                  <a:pt x="1490" y="2007"/>
                </a:lnTo>
                <a:lnTo>
                  <a:pt x="1763" y="1733"/>
                </a:lnTo>
                <a:lnTo>
                  <a:pt x="304" y="1"/>
                </a:lnTo>
                <a:close/>
              </a:path>
            </a:pathLst>
          </a:custGeom>
          <a:solidFill>
            <a:srgbClr val="4B40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6" name="Google Shape;1536;p31"/>
          <p:cNvSpPr/>
          <p:nvPr/>
        </p:nvSpPr>
        <p:spPr>
          <a:xfrm>
            <a:off x="6767846" y="3330207"/>
            <a:ext cx="48929" cy="55669"/>
          </a:xfrm>
          <a:custGeom>
            <a:avLst/>
            <a:gdLst/>
            <a:ahLst/>
            <a:cxnLst/>
            <a:rect l="l" t="t" r="r" b="b"/>
            <a:pathLst>
              <a:path w="1764" h="2007" extrusionOk="0">
                <a:moveTo>
                  <a:pt x="304" y="0"/>
                </a:moveTo>
                <a:lnTo>
                  <a:pt x="0" y="243"/>
                </a:lnTo>
                <a:lnTo>
                  <a:pt x="1459" y="2006"/>
                </a:lnTo>
                <a:lnTo>
                  <a:pt x="1763" y="1733"/>
                </a:lnTo>
                <a:lnTo>
                  <a:pt x="304" y="0"/>
                </a:lnTo>
                <a:close/>
              </a:path>
            </a:pathLst>
          </a:custGeom>
          <a:solidFill>
            <a:srgbClr val="4B40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7" name="Google Shape;1537;p31"/>
          <p:cNvSpPr/>
          <p:nvPr/>
        </p:nvSpPr>
        <p:spPr>
          <a:xfrm>
            <a:off x="6734977" y="3357168"/>
            <a:ext cx="48901" cy="55697"/>
          </a:xfrm>
          <a:custGeom>
            <a:avLst/>
            <a:gdLst/>
            <a:ahLst/>
            <a:cxnLst/>
            <a:rect l="l" t="t" r="r" b="b"/>
            <a:pathLst>
              <a:path w="1763" h="2008" extrusionOk="0">
                <a:moveTo>
                  <a:pt x="304" y="1"/>
                </a:moveTo>
                <a:lnTo>
                  <a:pt x="0" y="274"/>
                </a:lnTo>
                <a:lnTo>
                  <a:pt x="1459" y="2007"/>
                </a:lnTo>
                <a:lnTo>
                  <a:pt x="1763" y="1764"/>
                </a:lnTo>
                <a:lnTo>
                  <a:pt x="304" y="1"/>
                </a:lnTo>
                <a:close/>
              </a:path>
            </a:pathLst>
          </a:custGeom>
          <a:solidFill>
            <a:srgbClr val="4B40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8" name="Google Shape;1538;p31"/>
          <p:cNvSpPr/>
          <p:nvPr/>
        </p:nvSpPr>
        <p:spPr>
          <a:xfrm>
            <a:off x="6702080" y="3384988"/>
            <a:ext cx="49761" cy="54837"/>
          </a:xfrm>
          <a:custGeom>
            <a:avLst/>
            <a:gdLst/>
            <a:ahLst/>
            <a:cxnLst/>
            <a:rect l="l" t="t" r="r" b="b"/>
            <a:pathLst>
              <a:path w="1794" h="1977" extrusionOk="0">
                <a:moveTo>
                  <a:pt x="305" y="1"/>
                </a:moveTo>
                <a:lnTo>
                  <a:pt x="1" y="244"/>
                </a:lnTo>
                <a:lnTo>
                  <a:pt x="1490" y="1977"/>
                </a:lnTo>
                <a:lnTo>
                  <a:pt x="1794" y="1734"/>
                </a:lnTo>
                <a:lnTo>
                  <a:pt x="305" y="1"/>
                </a:lnTo>
                <a:close/>
              </a:path>
            </a:pathLst>
          </a:custGeom>
          <a:solidFill>
            <a:srgbClr val="4B40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9" name="Google Shape;1539;p31"/>
          <p:cNvSpPr/>
          <p:nvPr/>
        </p:nvSpPr>
        <p:spPr>
          <a:xfrm>
            <a:off x="6670043" y="3411977"/>
            <a:ext cx="48929" cy="55669"/>
          </a:xfrm>
          <a:custGeom>
            <a:avLst/>
            <a:gdLst/>
            <a:ahLst/>
            <a:cxnLst/>
            <a:rect l="l" t="t" r="r" b="b"/>
            <a:pathLst>
              <a:path w="1764" h="2007" extrusionOk="0">
                <a:moveTo>
                  <a:pt x="305" y="1"/>
                </a:moveTo>
                <a:lnTo>
                  <a:pt x="1" y="244"/>
                </a:lnTo>
                <a:lnTo>
                  <a:pt x="1460" y="2007"/>
                </a:lnTo>
                <a:lnTo>
                  <a:pt x="1764" y="1733"/>
                </a:lnTo>
                <a:lnTo>
                  <a:pt x="305" y="1"/>
                </a:lnTo>
                <a:close/>
              </a:path>
            </a:pathLst>
          </a:custGeom>
          <a:solidFill>
            <a:srgbClr val="4B40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0" name="Google Shape;1540;p31"/>
          <p:cNvSpPr/>
          <p:nvPr/>
        </p:nvSpPr>
        <p:spPr>
          <a:xfrm>
            <a:off x="4461972" y="1131400"/>
            <a:ext cx="164428" cy="130339"/>
          </a:xfrm>
          <a:custGeom>
            <a:avLst/>
            <a:gdLst/>
            <a:ahLst/>
            <a:cxnLst/>
            <a:rect l="l" t="t" r="r" b="b"/>
            <a:pathLst>
              <a:path w="5928" h="4699" extrusionOk="0">
                <a:moveTo>
                  <a:pt x="5107" y="1"/>
                </a:moveTo>
                <a:lnTo>
                  <a:pt x="0" y="1490"/>
                </a:lnTo>
                <a:lnTo>
                  <a:pt x="487" y="3223"/>
                </a:lnTo>
                <a:cubicBezTo>
                  <a:pt x="763" y="4127"/>
                  <a:pt x="1579" y="4699"/>
                  <a:pt x="2471" y="4699"/>
                </a:cubicBezTo>
                <a:cubicBezTo>
                  <a:pt x="2659" y="4699"/>
                  <a:pt x="2850" y="4674"/>
                  <a:pt x="3040" y="4621"/>
                </a:cubicBezTo>
                <a:lnTo>
                  <a:pt x="4225" y="4286"/>
                </a:lnTo>
                <a:cubicBezTo>
                  <a:pt x="5289" y="3952"/>
                  <a:pt x="5927" y="2827"/>
                  <a:pt x="5593" y="1733"/>
                </a:cubicBezTo>
                <a:lnTo>
                  <a:pt x="5107" y="1"/>
                </a:lnTo>
                <a:close/>
              </a:path>
            </a:pathLst>
          </a:custGeom>
          <a:solidFill>
            <a:srgbClr val="4B40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41" name="Google Shape;1541;p31"/>
          <p:cNvGrpSpPr/>
          <p:nvPr/>
        </p:nvGrpSpPr>
        <p:grpSpPr>
          <a:xfrm>
            <a:off x="4091843" y="446478"/>
            <a:ext cx="585982" cy="791184"/>
            <a:chOff x="3863243" y="446478"/>
            <a:chExt cx="585982" cy="791184"/>
          </a:xfrm>
        </p:grpSpPr>
        <p:sp>
          <p:nvSpPr>
            <p:cNvPr id="1542" name="Google Shape;1542;p31"/>
            <p:cNvSpPr/>
            <p:nvPr/>
          </p:nvSpPr>
          <p:spPr>
            <a:xfrm>
              <a:off x="4183611" y="1090931"/>
              <a:ext cx="233577" cy="146731"/>
            </a:xfrm>
            <a:custGeom>
              <a:avLst/>
              <a:gdLst/>
              <a:ahLst/>
              <a:cxnLst/>
              <a:rect l="l" t="t" r="r" b="b"/>
              <a:pathLst>
                <a:path w="8421" h="5290" extrusionOk="0">
                  <a:moveTo>
                    <a:pt x="7661" y="1"/>
                  </a:moveTo>
                  <a:lnTo>
                    <a:pt x="1" y="2189"/>
                  </a:lnTo>
                  <a:lnTo>
                    <a:pt x="366" y="3466"/>
                  </a:lnTo>
                  <a:cubicBezTo>
                    <a:pt x="694" y="4577"/>
                    <a:pt x="1715" y="5289"/>
                    <a:pt x="2818" y="5289"/>
                  </a:cubicBezTo>
                  <a:cubicBezTo>
                    <a:pt x="3042" y="5289"/>
                    <a:pt x="3270" y="5260"/>
                    <a:pt x="3496" y="5198"/>
                  </a:cubicBezTo>
                  <a:lnTo>
                    <a:pt x="6323" y="4378"/>
                  </a:lnTo>
                  <a:cubicBezTo>
                    <a:pt x="7661" y="4013"/>
                    <a:pt x="8421" y="2615"/>
                    <a:pt x="8056" y="1277"/>
                  </a:cubicBezTo>
                  <a:lnTo>
                    <a:pt x="7661" y="1"/>
                  </a:lnTo>
                  <a:close/>
                </a:path>
              </a:pathLst>
            </a:custGeom>
            <a:solidFill>
              <a:srgbClr val="6D60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31"/>
            <p:cNvSpPr/>
            <p:nvPr/>
          </p:nvSpPr>
          <p:spPr>
            <a:xfrm>
              <a:off x="3863243" y="446478"/>
              <a:ext cx="585982" cy="673161"/>
            </a:xfrm>
            <a:custGeom>
              <a:avLst/>
              <a:gdLst/>
              <a:ahLst/>
              <a:cxnLst/>
              <a:rect l="l" t="t" r="r" b="b"/>
              <a:pathLst>
                <a:path w="21126" h="24269" extrusionOk="0">
                  <a:moveTo>
                    <a:pt x="11196" y="0"/>
                  </a:moveTo>
                  <a:cubicBezTo>
                    <a:pt x="9217" y="0"/>
                    <a:pt x="7203" y="611"/>
                    <a:pt x="5441" y="1927"/>
                  </a:cubicBezTo>
                  <a:cubicBezTo>
                    <a:pt x="1" y="5940"/>
                    <a:pt x="304" y="14146"/>
                    <a:pt x="6019" y="17794"/>
                  </a:cubicBezTo>
                  <a:cubicBezTo>
                    <a:pt x="8238" y="19222"/>
                    <a:pt x="9879" y="21411"/>
                    <a:pt x="10609" y="23934"/>
                  </a:cubicBezTo>
                  <a:lnTo>
                    <a:pt x="10700" y="24268"/>
                  </a:lnTo>
                  <a:lnTo>
                    <a:pt x="19363" y="21776"/>
                  </a:lnTo>
                  <a:lnTo>
                    <a:pt x="19271" y="21441"/>
                  </a:lnTo>
                  <a:cubicBezTo>
                    <a:pt x="18542" y="18858"/>
                    <a:pt x="18785" y="16122"/>
                    <a:pt x="19940" y="13690"/>
                  </a:cubicBezTo>
                  <a:cubicBezTo>
                    <a:pt x="20943" y="11593"/>
                    <a:pt x="21126" y="9222"/>
                    <a:pt x="20487" y="7003"/>
                  </a:cubicBezTo>
                  <a:cubicBezTo>
                    <a:pt x="19237" y="2617"/>
                    <a:pt x="15292" y="0"/>
                    <a:pt x="111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31"/>
            <p:cNvSpPr/>
            <p:nvPr/>
          </p:nvSpPr>
          <p:spPr>
            <a:xfrm>
              <a:off x="4160006" y="1050462"/>
              <a:ext cx="254658" cy="134388"/>
            </a:xfrm>
            <a:custGeom>
              <a:avLst/>
              <a:gdLst/>
              <a:ahLst/>
              <a:cxnLst/>
              <a:rect l="l" t="t" r="r" b="b"/>
              <a:pathLst>
                <a:path w="9181" h="4845" extrusionOk="0">
                  <a:moveTo>
                    <a:pt x="8633" y="1"/>
                  </a:moveTo>
                  <a:lnTo>
                    <a:pt x="1" y="2493"/>
                  </a:lnTo>
                  <a:lnTo>
                    <a:pt x="122" y="2979"/>
                  </a:lnTo>
                  <a:cubicBezTo>
                    <a:pt x="449" y="4109"/>
                    <a:pt x="1479" y="4844"/>
                    <a:pt x="2598" y="4844"/>
                  </a:cubicBezTo>
                  <a:cubicBezTo>
                    <a:pt x="2835" y="4844"/>
                    <a:pt x="3075" y="4811"/>
                    <a:pt x="3314" y="4742"/>
                  </a:cubicBezTo>
                  <a:lnTo>
                    <a:pt x="7022" y="3678"/>
                  </a:lnTo>
                  <a:cubicBezTo>
                    <a:pt x="8390" y="3283"/>
                    <a:pt x="9180" y="1855"/>
                    <a:pt x="8785" y="487"/>
                  </a:cubicBezTo>
                  <a:lnTo>
                    <a:pt x="863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31"/>
            <p:cNvSpPr/>
            <p:nvPr/>
          </p:nvSpPr>
          <p:spPr>
            <a:xfrm>
              <a:off x="4211431" y="846425"/>
              <a:ext cx="68317" cy="238626"/>
            </a:xfrm>
            <a:custGeom>
              <a:avLst/>
              <a:gdLst/>
              <a:ahLst/>
              <a:cxnLst/>
              <a:rect l="l" t="t" r="r" b="b"/>
              <a:pathLst>
                <a:path w="2463" h="8603" fill="none" extrusionOk="0">
                  <a:moveTo>
                    <a:pt x="2463" y="8603"/>
                  </a:moveTo>
                  <a:lnTo>
                    <a:pt x="1" y="1"/>
                  </a:lnTo>
                </a:path>
              </a:pathLst>
            </a:custGeom>
            <a:noFill/>
            <a:ln w="28875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31"/>
            <p:cNvSpPr/>
            <p:nvPr/>
          </p:nvSpPr>
          <p:spPr>
            <a:xfrm>
              <a:off x="4076544" y="716585"/>
              <a:ext cx="212497" cy="136635"/>
            </a:xfrm>
            <a:custGeom>
              <a:avLst/>
              <a:gdLst/>
              <a:ahLst/>
              <a:cxnLst/>
              <a:rect l="l" t="t" r="r" b="b"/>
              <a:pathLst>
                <a:path w="7661" h="4926" fill="none" extrusionOk="0">
                  <a:moveTo>
                    <a:pt x="7660" y="1"/>
                  </a:moveTo>
                  <a:lnTo>
                    <a:pt x="4955" y="4925"/>
                  </a:lnTo>
                  <a:lnTo>
                    <a:pt x="1" y="2220"/>
                  </a:lnTo>
                </a:path>
              </a:pathLst>
            </a:custGeom>
            <a:noFill/>
            <a:ln w="288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47" name="Google Shape;1547;p31"/>
          <p:cNvSpPr/>
          <p:nvPr/>
        </p:nvSpPr>
        <p:spPr>
          <a:xfrm>
            <a:off x="2422517" y="900901"/>
            <a:ext cx="4680065" cy="3567514"/>
          </a:xfrm>
          <a:custGeom>
            <a:avLst/>
            <a:gdLst/>
            <a:ahLst/>
            <a:cxnLst/>
            <a:rect l="l" t="t" r="r" b="b"/>
            <a:pathLst>
              <a:path w="168727" h="128617" extrusionOk="0">
                <a:moveTo>
                  <a:pt x="18820" y="1"/>
                </a:moveTo>
                <a:cubicBezTo>
                  <a:pt x="17089" y="1"/>
                  <a:pt x="15567" y="1292"/>
                  <a:pt x="15319" y="3083"/>
                </a:cubicBezTo>
                <a:lnTo>
                  <a:pt x="14286" y="9982"/>
                </a:lnTo>
                <a:cubicBezTo>
                  <a:pt x="14286" y="9982"/>
                  <a:pt x="14803" y="11897"/>
                  <a:pt x="16201" y="12110"/>
                </a:cubicBezTo>
                <a:cubicBezTo>
                  <a:pt x="16905" y="12211"/>
                  <a:pt x="17637" y="12478"/>
                  <a:pt x="18371" y="12478"/>
                </a:cubicBezTo>
                <a:cubicBezTo>
                  <a:pt x="18968" y="12478"/>
                  <a:pt x="19566" y="12301"/>
                  <a:pt x="20152" y="11715"/>
                </a:cubicBezTo>
                <a:cubicBezTo>
                  <a:pt x="20769" y="10871"/>
                  <a:pt x="21644" y="10497"/>
                  <a:pt x="22509" y="10497"/>
                </a:cubicBezTo>
                <a:cubicBezTo>
                  <a:pt x="24072" y="10497"/>
                  <a:pt x="25600" y="11720"/>
                  <a:pt x="25502" y="13599"/>
                </a:cubicBezTo>
                <a:cubicBezTo>
                  <a:pt x="25392" y="15371"/>
                  <a:pt x="23955" y="16418"/>
                  <a:pt x="22502" y="16418"/>
                </a:cubicBezTo>
                <a:cubicBezTo>
                  <a:pt x="21537" y="16418"/>
                  <a:pt x="20565" y="15956"/>
                  <a:pt x="19970" y="14937"/>
                </a:cubicBezTo>
                <a:cubicBezTo>
                  <a:pt x="19970" y="14937"/>
                  <a:pt x="19172" y="13783"/>
                  <a:pt x="17513" y="13783"/>
                </a:cubicBezTo>
                <a:cubicBezTo>
                  <a:pt x="16952" y="13783"/>
                  <a:pt x="16293" y="13915"/>
                  <a:pt x="15532" y="14268"/>
                </a:cubicBezTo>
                <a:cubicBezTo>
                  <a:pt x="14256" y="14876"/>
                  <a:pt x="13557" y="15119"/>
                  <a:pt x="13557" y="15119"/>
                </a:cubicBezTo>
                <a:lnTo>
                  <a:pt x="12250" y="24056"/>
                </a:lnTo>
                <a:cubicBezTo>
                  <a:pt x="12250" y="24056"/>
                  <a:pt x="12736" y="26396"/>
                  <a:pt x="14164" y="26578"/>
                </a:cubicBezTo>
                <a:cubicBezTo>
                  <a:pt x="14704" y="26655"/>
                  <a:pt x="15254" y="26765"/>
                  <a:pt x="15808" y="26765"/>
                </a:cubicBezTo>
                <a:cubicBezTo>
                  <a:pt x="16566" y="26765"/>
                  <a:pt x="17331" y="26560"/>
                  <a:pt x="18085" y="25788"/>
                </a:cubicBezTo>
                <a:cubicBezTo>
                  <a:pt x="18704" y="24931"/>
                  <a:pt x="19585" y="24550"/>
                  <a:pt x="20455" y="24550"/>
                </a:cubicBezTo>
                <a:cubicBezTo>
                  <a:pt x="22023" y="24550"/>
                  <a:pt x="23552" y="25787"/>
                  <a:pt x="23435" y="27703"/>
                </a:cubicBezTo>
                <a:cubicBezTo>
                  <a:pt x="23327" y="29449"/>
                  <a:pt x="21898" y="30470"/>
                  <a:pt x="20453" y="30470"/>
                </a:cubicBezTo>
                <a:cubicBezTo>
                  <a:pt x="19458" y="30470"/>
                  <a:pt x="18455" y="29985"/>
                  <a:pt x="17873" y="28919"/>
                </a:cubicBezTo>
                <a:cubicBezTo>
                  <a:pt x="17712" y="28620"/>
                  <a:pt x="16943" y="27452"/>
                  <a:pt x="15408" y="27452"/>
                </a:cubicBezTo>
                <a:cubicBezTo>
                  <a:pt x="14913" y="27452"/>
                  <a:pt x="14338" y="27574"/>
                  <a:pt x="13678" y="27885"/>
                </a:cubicBezTo>
                <a:cubicBezTo>
                  <a:pt x="12888" y="28250"/>
                  <a:pt x="12158" y="28676"/>
                  <a:pt x="11490" y="29162"/>
                </a:cubicBezTo>
                <a:lnTo>
                  <a:pt x="10183" y="38098"/>
                </a:lnTo>
                <a:cubicBezTo>
                  <a:pt x="10183" y="38098"/>
                  <a:pt x="10791" y="40439"/>
                  <a:pt x="12219" y="40651"/>
                </a:cubicBezTo>
                <a:cubicBezTo>
                  <a:pt x="12743" y="40726"/>
                  <a:pt x="13257" y="40827"/>
                  <a:pt x="13771" y="40827"/>
                </a:cubicBezTo>
                <a:cubicBezTo>
                  <a:pt x="14509" y="40827"/>
                  <a:pt x="15248" y="40619"/>
                  <a:pt x="16019" y="39831"/>
                </a:cubicBezTo>
                <a:cubicBezTo>
                  <a:pt x="16626" y="38974"/>
                  <a:pt x="17504" y="38593"/>
                  <a:pt x="18375" y="38593"/>
                </a:cubicBezTo>
                <a:cubicBezTo>
                  <a:pt x="19943" y="38593"/>
                  <a:pt x="21486" y="39830"/>
                  <a:pt x="21368" y="41746"/>
                </a:cubicBezTo>
                <a:cubicBezTo>
                  <a:pt x="21243" y="43499"/>
                  <a:pt x="19822" y="44515"/>
                  <a:pt x="18390" y="44515"/>
                </a:cubicBezTo>
                <a:cubicBezTo>
                  <a:pt x="17388" y="44515"/>
                  <a:pt x="16381" y="44019"/>
                  <a:pt x="15806" y="42931"/>
                </a:cubicBezTo>
                <a:cubicBezTo>
                  <a:pt x="15594" y="42578"/>
                  <a:pt x="14725" y="41222"/>
                  <a:pt x="13073" y="41222"/>
                </a:cubicBezTo>
                <a:cubicBezTo>
                  <a:pt x="12592" y="41222"/>
                  <a:pt x="12045" y="41336"/>
                  <a:pt x="11429" y="41624"/>
                </a:cubicBezTo>
                <a:cubicBezTo>
                  <a:pt x="10639" y="41989"/>
                  <a:pt x="9970" y="42536"/>
                  <a:pt x="9423" y="43235"/>
                </a:cubicBezTo>
                <a:lnTo>
                  <a:pt x="8116" y="52141"/>
                </a:lnTo>
                <a:cubicBezTo>
                  <a:pt x="8116" y="52141"/>
                  <a:pt x="8632" y="54330"/>
                  <a:pt x="10061" y="54542"/>
                </a:cubicBezTo>
                <a:cubicBezTo>
                  <a:pt x="10659" y="54628"/>
                  <a:pt x="11264" y="54780"/>
                  <a:pt x="11873" y="54780"/>
                </a:cubicBezTo>
                <a:cubicBezTo>
                  <a:pt x="12563" y="54780"/>
                  <a:pt x="13257" y="54584"/>
                  <a:pt x="13952" y="53874"/>
                </a:cubicBezTo>
                <a:cubicBezTo>
                  <a:pt x="14571" y="53015"/>
                  <a:pt x="15451" y="52634"/>
                  <a:pt x="16319" y="52634"/>
                </a:cubicBezTo>
                <a:cubicBezTo>
                  <a:pt x="17878" y="52634"/>
                  <a:pt x="19399" y="53864"/>
                  <a:pt x="19301" y="55758"/>
                </a:cubicBezTo>
                <a:cubicBezTo>
                  <a:pt x="19210" y="57522"/>
                  <a:pt x="17781" y="58557"/>
                  <a:pt x="16335" y="58557"/>
                </a:cubicBezTo>
                <a:cubicBezTo>
                  <a:pt x="15364" y="58557"/>
                  <a:pt x="14386" y="58091"/>
                  <a:pt x="13800" y="57065"/>
                </a:cubicBezTo>
                <a:cubicBezTo>
                  <a:pt x="13775" y="57041"/>
                  <a:pt x="12718" y="55070"/>
                  <a:pt x="10724" y="55070"/>
                </a:cubicBezTo>
                <a:cubicBezTo>
                  <a:pt x="10251" y="55070"/>
                  <a:pt x="9726" y="55180"/>
                  <a:pt x="9149" y="55454"/>
                </a:cubicBezTo>
                <a:cubicBezTo>
                  <a:pt x="8359" y="55819"/>
                  <a:pt x="7721" y="56488"/>
                  <a:pt x="7356" y="57278"/>
                </a:cubicBezTo>
                <a:lnTo>
                  <a:pt x="6049" y="66184"/>
                </a:lnTo>
                <a:cubicBezTo>
                  <a:pt x="6049" y="66184"/>
                  <a:pt x="6505" y="68494"/>
                  <a:pt x="7903" y="68707"/>
                </a:cubicBezTo>
                <a:cubicBezTo>
                  <a:pt x="8465" y="68785"/>
                  <a:pt x="9038" y="68903"/>
                  <a:pt x="9613" y="68903"/>
                </a:cubicBezTo>
                <a:cubicBezTo>
                  <a:pt x="10375" y="68903"/>
                  <a:pt x="11140" y="68696"/>
                  <a:pt x="11885" y="67916"/>
                </a:cubicBezTo>
                <a:cubicBezTo>
                  <a:pt x="12505" y="67068"/>
                  <a:pt x="13385" y="66691"/>
                  <a:pt x="14253" y="66691"/>
                </a:cubicBezTo>
                <a:cubicBezTo>
                  <a:pt x="15812" y="66691"/>
                  <a:pt x="17332" y="67907"/>
                  <a:pt x="17234" y="69801"/>
                </a:cubicBezTo>
                <a:cubicBezTo>
                  <a:pt x="17143" y="71552"/>
                  <a:pt x="15706" y="72591"/>
                  <a:pt x="14256" y="72591"/>
                </a:cubicBezTo>
                <a:cubicBezTo>
                  <a:pt x="13289" y="72591"/>
                  <a:pt x="12316" y="72129"/>
                  <a:pt x="11733" y="71108"/>
                </a:cubicBezTo>
                <a:cubicBezTo>
                  <a:pt x="11733" y="71108"/>
                  <a:pt x="10937" y="69734"/>
                  <a:pt x="8079" y="69734"/>
                </a:cubicBezTo>
                <a:cubicBezTo>
                  <a:pt x="7728" y="69734"/>
                  <a:pt x="7346" y="69754"/>
                  <a:pt x="6930" y="69801"/>
                </a:cubicBezTo>
                <a:cubicBezTo>
                  <a:pt x="5562" y="69953"/>
                  <a:pt x="5258" y="71473"/>
                  <a:pt x="5258" y="71473"/>
                </a:cubicBezTo>
                <a:lnTo>
                  <a:pt x="3982" y="80227"/>
                </a:lnTo>
                <a:cubicBezTo>
                  <a:pt x="3982" y="80227"/>
                  <a:pt x="4468" y="82141"/>
                  <a:pt x="5897" y="82354"/>
                </a:cubicBezTo>
                <a:cubicBezTo>
                  <a:pt x="6590" y="82453"/>
                  <a:pt x="7310" y="82704"/>
                  <a:pt x="8032" y="82704"/>
                </a:cubicBezTo>
                <a:cubicBezTo>
                  <a:pt x="8640" y="82704"/>
                  <a:pt x="9251" y="82526"/>
                  <a:pt x="9848" y="81929"/>
                </a:cubicBezTo>
                <a:cubicBezTo>
                  <a:pt x="10461" y="81090"/>
                  <a:pt x="11329" y="80719"/>
                  <a:pt x="12186" y="80719"/>
                </a:cubicBezTo>
                <a:cubicBezTo>
                  <a:pt x="13753" y="80719"/>
                  <a:pt x="15285" y="81958"/>
                  <a:pt x="15167" y="83844"/>
                </a:cubicBezTo>
                <a:cubicBezTo>
                  <a:pt x="15077" y="85608"/>
                  <a:pt x="13647" y="86643"/>
                  <a:pt x="12201" y="86643"/>
                </a:cubicBezTo>
                <a:cubicBezTo>
                  <a:pt x="11230" y="86643"/>
                  <a:pt x="10252" y="86176"/>
                  <a:pt x="9666" y="85151"/>
                </a:cubicBezTo>
                <a:cubicBezTo>
                  <a:pt x="9594" y="85030"/>
                  <a:pt x="8644" y="83385"/>
                  <a:pt x="6803" y="83385"/>
                </a:cubicBezTo>
                <a:cubicBezTo>
                  <a:pt x="6320" y="83385"/>
                  <a:pt x="5774" y="83498"/>
                  <a:pt x="5167" y="83783"/>
                </a:cubicBezTo>
                <a:cubicBezTo>
                  <a:pt x="4407" y="84117"/>
                  <a:pt x="3739" y="84664"/>
                  <a:pt x="3252" y="85363"/>
                </a:cubicBezTo>
                <a:lnTo>
                  <a:pt x="1945" y="94269"/>
                </a:lnTo>
                <a:cubicBezTo>
                  <a:pt x="1945" y="94269"/>
                  <a:pt x="2523" y="96610"/>
                  <a:pt x="3951" y="96823"/>
                </a:cubicBezTo>
                <a:cubicBezTo>
                  <a:pt x="4491" y="96900"/>
                  <a:pt x="5025" y="97009"/>
                  <a:pt x="5560" y="97009"/>
                </a:cubicBezTo>
                <a:cubicBezTo>
                  <a:pt x="6292" y="97009"/>
                  <a:pt x="7027" y="96805"/>
                  <a:pt x="7781" y="96032"/>
                </a:cubicBezTo>
                <a:cubicBezTo>
                  <a:pt x="8393" y="95158"/>
                  <a:pt x="9277" y="94771"/>
                  <a:pt x="10150" y="94771"/>
                </a:cubicBezTo>
                <a:cubicBezTo>
                  <a:pt x="11705" y="94771"/>
                  <a:pt x="13228" y="95998"/>
                  <a:pt x="13131" y="97886"/>
                </a:cubicBezTo>
                <a:cubicBezTo>
                  <a:pt x="13040" y="99650"/>
                  <a:pt x="11600" y="100685"/>
                  <a:pt x="10152" y="100685"/>
                </a:cubicBezTo>
                <a:cubicBezTo>
                  <a:pt x="9179" y="100685"/>
                  <a:pt x="8203" y="100219"/>
                  <a:pt x="7629" y="99193"/>
                </a:cubicBezTo>
                <a:cubicBezTo>
                  <a:pt x="7508" y="99011"/>
                  <a:pt x="6809" y="98038"/>
                  <a:pt x="3252" y="97886"/>
                </a:cubicBezTo>
                <a:cubicBezTo>
                  <a:pt x="3224" y="97885"/>
                  <a:pt x="3197" y="97885"/>
                  <a:pt x="3169" y="97885"/>
                </a:cubicBezTo>
                <a:cubicBezTo>
                  <a:pt x="1741" y="97885"/>
                  <a:pt x="1185" y="99406"/>
                  <a:pt x="1185" y="99406"/>
                </a:cubicBezTo>
                <a:lnTo>
                  <a:pt x="274" y="105637"/>
                </a:lnTo>
                <a:cubicBezTo>
                  <a:pt x="0" y="107583"/>
                  <a:pt x="1337" y="109406"/>
                  <a:pt x="3313" y="109680"/>
                </a:cubicBezTo>
                <a:lnTo>
                  <a:pt x="132313" y="128616"/>
                </a:lnTo>
                <a:lnTo>
                  <a:pt x="155900" y="111048"/>
                </a:lnTo>
                <a:lnTo>
                  <a:pt x="168453" y="25515"/>
                </a:lnTo>
                <a:cubicBezTo>
                  <a:pt x="168727" y="23539"/>
                  <a:pt x="167359" y="21715"/>
                  <a:pt x="165413" y="21441"/>
                </a:cubicBezTo>
                <a:lnTo>
                  <a:pt x="19362" y="43"/>
                </a:lnTo>
                <a:cubicBezTo>
                  <a:pt x="19180" y="15"/>
                  <a:pt x="18999" y="1"/>
                  <a:pt x="18820" y="1"/>
                </a:cubicBezTo>
                <a:close/>
              </a:path>
            </a:pathLst>
          </a:custGeom>
          <a:solidFill>
            <a:srgbClr val="CFCF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8" name="Google Shape;1548;p31"/>
          <p:cNvSpPr/>
          <p:nvPr/>
        </p:nvSpPr>
        <p:spPr>
          <a:xfrm>
            <a:off x="6092521" y="3907785"/>
            <a:ext cx="654272" cy="559770"/>
          </a:xfrm>
          <a:custGeom>
            <a:avLst/>
            <a:gdLst/>
            <a:ahLst/>
            <a:cxnLst/>
            <a:rect l="l" t="t" r="r" b="b"/>
            <a:pathLst>
              <a:path w="23588" h="20181" extrusionOk="0">
                <a:moveTo>
                  <a:pt x="5372" y="1"/>
                </a:moveTo>
                <a:cubicBezTo>
                  <a:pt x="3989" y="1"/>
                  <a:pt x="2806" y="985"/>
                  <a:pt x="2584" y="2399"/>
                </a:cubicBezTo>
                <a:lnTo>
                  <a:pt x="1" y="20181"/>
                </a:lnTo>
                <a:lnTo>
                  <a:pt x="1" y="20181"/>
                </a:lnTo>
                <a:lnTo>
                  <a:pt x="23588" y="2643"/>
                </a:lnTo>
                <a:lnTo>
                  <a:pt x="5776" y="29"/>
                </a:lnTo>
                <a:cubicBezTo>
                  <a:pt x="5640" y="10"/>
                  <a:pt x="5505" y="1"/>
                  <a:pt x="5372" y="1"/>
                </a:cubicBezTo>
                <a:close/>
              </a:path>
            </a:pathLst>
          </a:custGeom>
          <a:solidFill>
            <a:srgbClr val="B3B7B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9" name="Google Shape;1549;p31"/>
          <p:cNvSpPr/>
          <p:nvPr/>
        </p:nvSpPr>
        <p:spPr>
          <a:xfrm>
            <a:off x="2544756" y="1113398"/>
            <a:ext cx="4363913" cy="3215054"/>
          </a:xfrm>
          <a:custGeom>
            <a:avLst/>
            <a:gdLst/>
            <a:ahLst/>
            <a:cxnLst/>
            <a:rect l="l" t="t" r="r" b="b"/>
            <a:pathLst>
              <a:path w="157329" h="115910" extrusionOk="0">
                <a:moveTo>
                  <a:pt x="10061" y="0"/>
                </a:moveTo>
                <a:cubicBezTo>
                  <a:pt x="8263" y="0"/>
                  <a:pt x="6742" y="1412"/>
                  <a:pt x="6627" y="3264"/>
                </a:cubicBezTo>
                <a:lnTo>
                  <a:pt x="6201" y="10103"/>
                </a:lnTo>
                <a:cubicBezTo>
                  <a:pt x="6201" y="10103"/>
                  <a:pt x="6839" y="11926"/>
                  <a:pt x="8207" y="11987"/>
                </a:cubicBezTo>
                <a:cubicBezTo>
                  <a:pt x="8818" y="12031"/>
                  <a:pt x="9450" y="12186"/>
                  <a:pt x="10069" y="12186"/>
                </a:cubicBezTo>
                <a:cubicBezTo>
                  <a:pt x="10744" y="12186"/>
                  <a:pt x="11404" y="12002"/>
                  <a:pt x="12007" y="11288"/>
                </a:cubicBezTo>
                <a:cubicBezTo>
                  <a:pt x="12598" y="10343"/>
                  <a:pt x="13524" y="9917"/>
                  <a:pt x="14441" y="9917"/>
                </a:cubicBezTo>
                <a:cubicBezTo>
                  <a:pt x="15882" y="9917"/>
                  <a:pt x="17301" y="10970"/>
                  <a:pt x="17356" y="12717"/>
                </a:cubicBezTo>
                <a:cubicBezTo>
                  <a:pt x="17395" y="14525"/>
                  <a:pt x="15935" y="15676"/>
                  <a:pt x="14443" y="15676"/>
                </a:cubicBezTo>
                <a:cubicBezTo>
                  <a:pt x="13577" y="15676"/>
                  <a:pt x="12700" y="15289"/>
                  <a:pt x="12098" y="14419"/>
                </a:cubicBezTo>
                <a:cubicBezTo>
                  <a:pt x="12098" y="14419"/>
                  <a:pt x="11337" y="13494"/>
                  <a:pt x="9910" y="13494"/>
                </a:cubicBezTo>
                <a:cubicBezTo>
                  <a:pt x="9299" y="13494"/>
                  <a:pt x="8567" y="13663"/>
                  <a:pt x="7721" y="14145"/>
                </a:cubicBezTo>
                <a:cubicBezTo>
                  <a:pt x="6535" y="14814"/>
                  <a:pt x="5867" y="15118"/>
                  <a:pt x="5867" y="15118"/>
                </a:cubicBezTo>
                <a:lnTo>
                  <a:pt x="5289" y="23872"/>
                </a:lnTo>
                <a:cubicBezTo>
                  <a:pt x="5289" y="23872"/>
                  <a:pt x="5988" y="26121"/>
                  <a:pt x="7356" y="26212"/>
                </a:cubicBezTo>
                <a:cubicBezTo>
                  <a:pt x="7750" y="26231"/>
                  <a:pt x="8146" y="26267"/>
                  <a:pt x="8541" y="26267"/>
                </a:cubicBezTo>
                <a:cubicBezTo>
                  <a:pt x="9427" y="26267"/>
                  <a:pt x="10305" y="26085"/>
                  <a:pt x="11125" y="25118"/>
                </a:cubicBezTo>
                <a:cubicBezTo>
                  <a:pt x="11696" y="24143"/>
                  <a:pt x="12629" y="23703"/>
                  <a:pt x="13558" y="23703"/>
                </a:cubicBezTo>
                <a:cubicBezTo>
                  <a:pt x="15003" y="23703"/>
                  <a:pt x="16438" y="24770"/>
                  <a:pt x="16475" y="26547"/>
                </a:cubicBezTo>
                <a:cubicBezTo>
                  <a:pt x="16494" y="28350"/>
                  <a:pt x="15031" y="29478"/>
                  <a:pt x="13544" y="29478"/>
                </a:cubicBezTo>
                <a:cubicBezTo>
                  <a:pt x="12651" y="29478"/>
                  <a:pt x="11749" y="29070"/>
                  <a:pt x="11156" y="28158"/>
                </a:cubicBezTo>
                <a:cubicBezTo>
                  <a:pt x="10982" y="27897"/>
                  <a:pt x="10232" y="26920"/>
                  <a:pt x="8884" y="26920"/>
                </a:cubicBezTo>
                <a:cubicBezTo>
                  <a:pt x="8348" y="26920"/>
                  <a:pt x="7718" y="27074"/>
                  <a:pt x="6991" y="27489"/>
                </a:cubicBezTo>
                <a:cubicBezTo>
                  <a:pt x="6262" y="27884"/>
                  <a:pt x="5593" y="28370"/>
                  <a:pt x="4985" y="28917"/>
                </a:cubicBezTo>
                <a:lnTo>
                  <a:pt x="4408" y="37671"/>
                </a:lnTo>
                <a:cubicBezTo>
                  <a:pt x="4408" y="37671"/>
                  <a:pt x="5198" y="39921"/>
                  <a:pt x="6596" y="40012"/>
                </a:cubicBezTo>
                <a:cubicBezTo>
                  <a:pt x="6980" y="40031"/>
                  <a:pt x="7361" y="40067"/>
                  <a:pt x="7739" y="40067"/>
                </a:cubicBezTo>
                <a:cubicBezTo>
                  <a:pt x="8586" y="40067"/>
                  <a:pt x="9414" y="39885"/>
                  <a:pt x="10213" y="38918"/>
                </a:cubicBezTo>
                <a:cubicBezTo>
                  <a:pt x="10794" y="37958"/>
                  <a:pt x="11726" y="37524"/>
                  <a:pt x="12651" y="37524"/>
                </a:cubicBezTo>
                <a:cubicBezTo>
                  <a:pt x="14097" y="37524"/>
                  <a:pt x="15526" y="38585"/>
                  <a:pt x="15563" y="40346"/>
                </a:cubicBezTo>
                <a:cubicBezTo>
                  <a:pt x="15601" y="42150"/>
                  <a:pt x="14145" y="43277"/>
                  <a:pt x="12661" y="43277"/>
                </a:cubicBezTo>
                <a:cubicBezTo>
                  <a:pt x="11769" y="43277"/>
                  <a:pt x="10868" y="42870"/>
                  <a:pt x="10274" y="41957"/>
                </a:cubicBezTo>
                <a:cubicBezTo>
                  <a:pt x="10050" y="41643"/>
                  <a:pt x="9161" y="40499"/>
                  <a:pt x="7695" y="40499"/>
                </a:cubicBezTo>
                <a:cubicBezTo>
                  <a:pt x="7177" y="40499"/>
                  <a:pt x="6587" y="40642"/>
                  <a:pt x="5928" y="41015"/>
                </a:cubicBezTo>
                <a:cubicBezTo>
                  <a:pt x="5198" y="41440"/>
                  <a:pt x="4560" y="42048"/>
                  <a:pt x="4073" y="42747"/>
                </a:cubicBezTo>
                <a:lnTo>
                  <a:pt x="3526" y="51501"/>
                </a:lnTo>
                <a:cubicBezTo>
                  <a:pt x="3526" y="51501"/>
                  <a:pt x="4225" y="53599"/>
                  <a:pt x="5593" y="53690"/>
                </a:cubicBezTo>
                <a:cubicBezTo>
                  <a:pt x="6066" y="53724"/>
                  <a:pt x="6544" y="53791"/>
                  <a:pt x="7016" y="53791"/>
                </a:cubicBezTo>
                <a:cubicBezTo>
                  <a:pt x="7818" y="53791"/>
                  <a:pt x="8605" y="53597"/>
                  <a:pt x="9332" y="52717"/>
                </a:cubicBezTo>
                <a:cubicBezTo>
                  <a:pt x="9914" y="51755"/>
                  <a:pt x="10844" y="51322"/>
                  <a:pt x="11767" y="51322"/>
                </a:cubicBezTo>
                <a:cubicBezTo>
                  <a:pt x="13205" y="51322"/>
                  <a:pt x="14626" y="52375"/>
                  <a:pt x="14682" y="54115"/>
                </a:cubicBezTo>
                <a:cubicBezTo>
                  <a:pt x="14739" y="55945"/>
                  <a:pt x="13271" y="57104"/>
                  <a:pt x="11771" y="57104"/>
                </a:cubicBezTo>
                <a:cubicBezTo>
                  <a:pt x="10903" y="57104"/>
                  <a:pt x="10024" y="56716"/>
                  <a:pt x="9423" y="55848"/>
                </a:cubicBezTo>
                <a:cubicBezTo>
                  <a:pt x="9399" y="55824"/>
                  <a:pt x="8309" y="54145"/>
                  <a:pt x="6494" y="54145"/>
                </a:cubicBezTo>
                <a:cubicBezTo>
                  <a:pt x="5976" y="54145"/>
                  <a:pt x="5400" y="54281"/>
                  <a:pt x="4773" y="54632"/>
                </a:cubicBezTo>
                <a:cubicBezTo>
                  <a:pt x="4043" y="55058"/>
                  <a:pt x="3496" y="55726"/>
                  <a:pt x="3192" y="56547"/>
                </a:cubicBezTo>
                <a:lnTo>
                  <a:pt x="2645" y="65271"/>
                </a:lnTo>
                <a:cubicBezTo>
                  <a:pt x="2645" y="65271"/>
                  <a:pt x="3253" y="67489"/>
                  <a:pt x="4651" y="67581"/>
                </a:cubicBezTo>
                <a:cubicBezTo>
                  <a:pt x="5057" y="67610"/>
                  <a:pt x="5475" y="67656"/>
                  <a:pt x="5897" y="67656"/>
                </a:cubicBezTo>
                <a:cubicBezTo>
                  <a:pt x="6769" y="67656"/>
                  <a:pt x="7651" y="67460"/>
                  <a:pt x="8450" y="66517"/>
                </a:cubicBezTo>
                <a:cubicBezTo>
                  <a:pt x="9023" y="65550"/>
                  <a:pt x="9952" y="65113"/>
                  <a:pt x="10874" y="65113"/>
                </a:cubicBezTo>
                <a:cubicBezTo>
                  <a:pt x="12301" y="65113"/>
                  <a:pt x="13714" y="66161"/>
                  <a:pt x="13770" y="67915"/>
                </a:cubicBezTo>
                <a:cubicBezTo>
                  <a:pt x="13827" y="69723"/>
                  <a:pt x="12363" y="70874"/>
                  <a:pt x="10872" y="70874"/>
                </a:cubicBezTo>
                <a:cubicBezTo>
                  <a:pt x="10007" y="70874"/>
                  <a:pt x="9133" y="70487"/>
                  <a:pt x="8542" y="69617"/>
                </a:cubicBezTo>
                <a:cubicBezTo>
                  <a:pt x="8542" y="69617"/>
                  <a:pt x="7794" y="68546"/>
                  <a:pt x="5540" y="68546"/>
                </a:cubicBezTo>
                <a:cubicBezTo>
                  <a:pt x="5030" y="68546"/>
                  <a:pt x="4443" y="68601"/>
                  <a:pt x="3769" y="68736"/>
                </a:cubicBezTo>
                <a:cubicBezTo>
                  <a:pt x="2432" y="68979"/>
                  <a:pt x="2280" y="70499"/>
                  <a:pt x="2280" y="70499"/>
                </a:cubicBezTo>
                <a:lnTo>
                  <a:pt x="1733" y="79070"/>
                </a:lnTo>
                <a:cubicBezTo>
                  <a:pt x="1733" y="79070"/>
                  <a:pt x="2371" y="80924"/>
                  <a:pt x="3739" y="81016"/>
                </a:cubicBezTo>
                <a:cubicBezTo>
                  <a:pt x="4342" y="81044"/>
                  <a:pt x="4965" y="81188"/>
                  <a:pt x="5576" y="81188"/>
                </a:cubicBezTo>
                <a:cubicBezTo>
                  <a:pt x="6260" y="81188"/>
                  <a:pt x="6929" y="81008"/>
                  <a:pt x="7539" y="80286"/>
                </a:cubicBezTo>
                <a:cubicBezTo>
                  <a:pt x="8129" y="79341"/>
                  <a:pt x="9056" y="78914"/>
                  <a:pt x="9972" y="78914"/>
                </a:cubicBezTo>
                <a:cubicBezTo>
                  <a:pt x="11414" y="78914"/>
                  <a:pt x="12832" y="79968"/>
                  <a:pt x="12888" y="81715"/>
                </a:cubicBezTo>
                <a:cubicBezTo>
                  <a:pt x="12927" y="83543"/>
                  <a:pt x="11453" y="84689"/>
                  <a:pt x="9959" y="84689"/>
                </a:cubicBezTo>
                <a:cubicBezTo>
                  <a:pt x="9093" y="84689"/>
                  <a:pt x="8220" y="84305"/>
                  <a:pt x="7630" y="83447"/>
                </a:cubicBezTo>
                <a:cubicBezTo>
                  <a:pt x="7561" y="83332"/>
                  <a:pt x="6584" y="81925"/>
                  <a:pt x="4924" y="81925"/>
                </a:cubicBezTo>
                <a:cubicBezTo>
                  <a:pt x="4394" y="81925"/>
                  <a:pt x="3794" y="82069"/>
                  <a:pt x="3131" y="82444"/>
                </a:cubicBezTo>
                <a:cubicBezTo>
                  <a:pt x="2402" y="82839"/>
                  <a:pt x="1824" y="83417"/>
                  <a:pt x="1399" y="84146"/>
                </a:cubicBezTo>
                <a:lnTo>
                  <a:pt x="821" y="92870"/>
                </a:lnTo>
                <a:cubicBezTo>
                  <a:pt x="821" y="92870"/>
                  <a:pt x="1581" y="95119"/>
                  <a:pt x="2979" y="95210"/>
                </a:cubicBezTo>
                <a:cubicBezTo>
                  <a:pt x="3363" y="95229"/>
                  <a:pt x="3747" y="95265"/>
                  <a:pt x="4129" y="95265"/>
                </a:cubicBezTo>
                <a:cubicBezTo>
                  <a:pt x="4985" y="95265"/>
                  <a:pt x="5828" y="95083"/>
                  <a:pt x="6627" y="94116"/>
                </a:cubicBezTo>
                <a:cubicBezTo>
                  <a:pt x="7210" y="93139"/>
                  <a:pt x="8149" y="92699"/>
                  <a:pt x="9078" y="92699"/>
                </a:cubicBezTo>
                <a:cubicBezTo>
                  <a:pt x="10520" y="92699"/>
                  <a:pt x="11939" y="93758"/>
                  <a:pt x="11976" y="95514"/>
                </a:cubicBezTo>
                <a:cubicBezTo>
                  <a:pt x="12034" y="97337"/>
                  <a:pt x="10566" y="98481"/>
                  <a:pt x="9070" y="98481"/>
                </a:cubicBezTo>
                <a:cubicBezTo>
                  <a:pt x="8195" y="98481"/>
                  <a:pt x="7312" y="98091"/>
                  <a:pt x="6718" y="97216"/>
                </a:cubicBezTo>
                <a:cubicBezTo>
                  <a:pt x="6634" y="97048"/>
                  <a:pt x="5956" y="96287"/>
                  <a:pt x="3165" y="96287"/>
                </a:cubicBezTo>
                <a:cubicBezTo>
                  <a:pt x="2926" y="96287"/>
                  <a:pt x="2672" y="96293"/>
                  <a:pt x="2402" y="96304"/>
                </a:cubicBezTo>
                <a:cubicBezTo>
                  <a:pt x="943" y="96365"/>
                  <a:pt x="487" y="97915"/>
                  <a:pt x="487" y="97915"/>
                </a:cubicBezTo>
                <a:lnTo>
                  <a:pt x="122" y="104055"/>
                </a:lnTo>
                <a:cubicBezTo>
                  <a:pt x="0" y="105970"/>
                  <a:pt x="1459" y="107612"/>
                  <a:pt x="3374" y="107733"/>
                </a:cubicBezTo>
                <a:lnTo>
                  <a:pt x="130216" y="115910"/>
                </a:lnTo>
                <a:lnTo>
                  <a:pt x="151736" y="96973"/>
                </a:lnTo>
                <a:lnTo>
                  <a:pt x="157207" y="12929"/>
                </a:lnTo>
                <a:cubicBezTo>
                  <a:pt x="157329" y="11014"/>
                  <a:pt x="155839" y="9343"/>
                  <a:pt x="153924" y="9221"/>
                </a:cubicBezTo>
                <a:lnTo>
                  <a:pt x="10335" y="11"/>
                </a:lnTo>
                <a:cubicBezTo>
                  <a:pt x="10243" y="4"/>
                  <a:pt x="10152" y="0"/>
                  <a:pt x="10061" y="0"/>
                </a:cubicBezTo>
                <a:close/>
              </a:path>
            </a:pathLst>
          </a:cu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0" name="Google Shape;1550;p31"/>
          <p:cNvSpPr/>
          <p:nvPr/>
        </p:nvSpPr>
        <p:spPr>
          <a:xfrm>
            <a:off x="6157454" y="3773535"/>
            <a:ext cx="596939" cy="556608"/>
          </a:xfrm>
          <a:custGeom>
            <a:avLst/>
            <a:gdLst/>
            <a:ahLst/>
            <a:cxnLst/>
            <a:rect l="l" t="t" r="r" b="b"/>
            <a:pathLst>
              <a:path w="21521" h="20067" extrusionOk="0">
                <a:moveTo>
                  <a:pt x="3840" y="0"/>
                </a:moveTo>
                <a:cubicBezTo>
                  <a:pt x="2397" y="0"/>
                  <a:pt x="1212" y="1097"/>
                  <a:pt x="1125" y="2559"/>
                </a:cubicBezTo>
                <a:lnTo>
                  <a:pt x="0" y="20066"/>
                </a:lnTo>
                <a:lnTo>
                  <a:pt x="21520" y="1130"/>
                </a:lnTo>
                <a:lnTo>
                  <a:pt x="4012" y="5"/>
                </a:lnTo>
                <a:cubicBezTo>
                  <a:pt x="3955" y="2"/>
                  <a:pt x="3897" y="0"/>
                  <a:pt x="3840" y="0"/>
                </a:cubicBezTo>
                <a:close/>
              </a:path>
            </a:pathLst>
          </a:custGeom>
          <a:solidFill>
            <a:srgbClr val="DEDFE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1" name="Google Shape;1551;p31"/>
          <p:cNvSpPr/>
          <p:nvPr/>
        </p:nvSpPr>
        <p:spPr>
          <a:xfrm>
            <a:off x="2658563" y="1251947"/>
            <a:ext cx="4150612" cy="2971130"/>
          </a:xfrm>
          <a:custGeom>
            <a:avLst/>
            <a:gdLst/>
            <a:ahLst/>
            <a:cxnLst/>
            <a:rect l="l" t="t" r="r" b="b"/>
            <a:pathLst>
              <a:path w="149639" h="107116" extrusionOk="0">
                <a:moveTo>
                  <a:pt x="3411" y="1"/>
                </a:moveTo>
                <a:cubicBezTo>
                  <a:pt x="1521" y="1"/>
                  <a:pt x="1" y="1539"/>
                  <a:pt x="1" y="3436"/>
                </a:cubicBezTo>
                <a:lnTo>
                  <a:pt x="1" y="10214"/>
                </a:lnTo>
                <a:cubicBezTo>
                  <a:pt x="1" y="10214"/>
                  <a:pt x="761" y="12007"/>
                  <a:pt x="2129" y="12007"/>
                </a:cubicBezTo>
                <a:cubicBezTo>
                  <a:pt x="2639" y="12007"/>
                  <a:pt x="3164" y="12085"/>
                  <a:pt x="3681" y="12085"/>
                </a:cubicBezTo>
                <a:cubicBezTo>
                  <a:pt x="4456" y="12085"/>
                  <a:pt x="5211" y="11910"/>
                  <a:pt x="5867" y="11035"/>
                </a:cubicBezTo>
                <a:cubicBezTo>
                  <a:pt x="6409" y="10002"/>
                  <a:pt x="7379" y="9527"/>
                  <a:pt x="8346" y="9527"/>
                </a:cubicBezTo>
                <a:cubicBezTo>
                  <a:pt x="9713" y="9527"/>
                  <a:pt x="11074" y="10474"/>
                  <a:pt x="11217" y="12129"/>
                </a:cubicBezTo>
                <a:cubicBezTo>
                  <a:pt x="11397" y="13995"/>
                  <a:pt x="9895" y="15252"/>
                  <a:pt x="8346" y="15252"/>
                </a:cubicBezTo>
                <a:cubicBezTo>
                  <a:pt x="7549" y="15252"/>
                  <a:pt x="6740" y="14919"/>
                  <a:pt x="6141" y="14166"/>
                </a:cubicBezTo>
                <a:cubicBezTo>
                  <a:pt x="6141" y="14166"/>
                  <a:pt x="5411" y="13368"/>
                  <a:pt x="4123" y="13368"/>
                </a:cubicBezTo>
                <a:cubicBezTo>
                  <a:pt x="3479" y="13368"/>
                  <a:pt x="2696" y="13568"/>
                  <a:pt x="1794" y="14166"/>
                </a:cubicBezTo>
                <a:cubicBezTo>
                  <a:pt x="639" y="14895"/>
                  <a:pt x="1" y="15229"/>
                  <a:pt x="1" y="15229"/>
                </a:cubicBezTo>
                <a:lnTo>
                  <a:pt x="1" y="23953"/>
                </a:lnTo>
                <a:cubicBezTo>
                  <a:pt x="1" y="23953"/>
                  <a:pt x="822" y="26111"/>
                  <a:pt x="2220" y="26111"/>
                </a:cubicBezTo>
                <a:cubicBezTo>
                  <a:pt x="2435" y="26111"/>
                  <a:pt x="2651" y="26115"/>
                  <a:pt x="2868" y="26115"/>
                </a:cubicBezTo>
                <a:cubicBezTo>
                  <a:pt x="3909" y="26115"/>
                  <a:pt x="4956" y="26011"/>
                  <a:pt x="5837" y="24804"/>
                </a:cubicBezTo>
                <a:cubicBezTo>
                  <a:pt x="6382" y="23739"/>
                  <a:pt x="7372" y="23250"/>
                  <a:pt x="8356" y="23250"/>
                </a:cubicBezTo>
                <a:cubicBezTo>
                  <a:pt x="9730" y="23250"/>
                  <a:pt x="11093" y="24203"/>
                  <a:pt x="11217" y="25868"/>
                </a:cubicBezTo>
                <a:cubicBezTo>
                  <a:pt x="11375" y="27730"/>
                  <a:pt x="9881" y="28972"/>
                  <a:pt x="8342" y="28972"/>
                </a:cubicBezTo>
                <a:cubicBezTo>
                  <a:pt x="7519" y="28972"/>
                  <a:pt x="6683" y="28618"/>
                  <a:pt x="6080" y="27813"/>
                </a:cubicBezTo>
                <a:cubicBezTo>
                  <a:pt x="5893" y="27564"/>
                  <a:pt x="5156" y="26722"/>
                  <a:pt x="3934" y="26722"/>
                </a:cubicBezTo>
                <a:cubicBezTo>
                  <a:pt x="3364" y="26722"/>
                  <a:pt x="2689" y="26905"/>
                  <a:pt x="1916" y="27418"/>
                </a:cubicBezTo>
                <a:cubicBezTo>
                  <a:pt x="1217" y="27874"/>
                  <a:pt x="578" y="28391"/>
                  <a:pt x="1" y="28968"/>
                </a:cubicBezTo>
                <a:lnTo>
                  <a:pt x="1" y="37661"/>
                </a:lnTo>
                <a:cubicBezTo>
                  <a:pt x="1" y="37661"/>
                  <a:pt x="943" y="39819"/>
                  <a:pt x="2311" y="39819"/>
                </a:cubicBezTo>
                <a:cubicBezTo>
                  <a:pt x="2560" y="39819"/>
                  <a:pt x="2809" y="39827"/>
                  <a:pt x="3057" y="39827"/>
                </a:cubicBezTo>
                <a:cubicBezTo>
                  <a:pt x="4047" y="39827"/>
                  <a:pt x="5010" y="39710"/>
                  <a:pt x="5837" y="38543"/>
                </a:cubicBezTo>
                <a:cubicBezTo>
                  <a:pt x="6383" y="37462"/>
                  <a:pt x="7376" y="36967"/>
                  <a:pt x="8365" y="36967"/>
                </a:cubicBezTo>
                <a:cubicBezTo>
                  <a:pt x="9740" y="36967"/>
                  <a:pt x="11106" y="37926"/>
                  <a:pt x="11247" y="39607"/>
                </a:cubicBezTo>
                <a:cubicBezTo>
                  <a:pt x="11385" y="41462"/>
                  <a:pt x="9883" y="42689"/>
                  <a:pt x="8346" y="42689"/>
                </a:cubicBezTo>
                <a:cubicBezTo>
                  <a:pt x="7517" y="42689"/>
                  <a:pt x="6677" y="42331"/>
                  <a:pt x="6080" y="41522"/>
                </a:cubicBezTo>
                <a:cubicBezTo>
                  <a:pt x="5864" y="41241"/>
                  <a:pt x="4974" y="40225"/>
                  <a:pt x="3617" y="40225"/>
                </a:cubicBezTo>
                <a:cubicBezTo>
                  <a:pt x="3062" y="40225"/>
                  <a:pt x="2430" y="40394"/>
                  <a:pt x="1733" y="40853"/>
                </a:cubicBezTo>
                <a:cubicBezTo>
                  <a:pt x="1034" y="41339"/>
                  <a:pt x="426" y="41947"/>
                  <a:pt x="1" y="42677"/>
                </a:cubicBezTo>
                <a:lnTo>
                  <a:pt x="1" y="51400"/>
                </a:lnTo>
                <a:cubicBezTo>
                  <a:pt x="1" y="51400"/>
                  <a:pt x="822" y="53437"/>
                  <a:pt x="2220" y="53437"/>
                </a:cubicBezTo>
                <a:cubicBezTo>
                  <a:pt x="2560" y="53437"/>
                  <a:pt x="2904" y="53457"/>
                  <a:pt x="3247" y="53457"/>
                </a:cubicBezTo>
                <a:cubicBezTo>
                  <a:pt x="4161" y="53457"/>
                  <a:pt x="5063" y="53312"/>
                  <a:pt x="5837" y="52251"/>
                </a:cubicBezTo>
                <a:cubicBezTo>
                  <a:pt x="6396" y="51183"/>
                  <a:pt x="7381" y="50695"/>
                  <a:pt x="8357" y="50695"/>
                </a:cubicBezTo>
                <a:cubicBezTo>
                  <a:pt x="9715" y="50695"/>
                  <a:pt x="11058" y="51640"/>
                  <a:pt x="11217" y="53285"/>
                </a:cubicBezTo>
                <a:cubicBezTo>
                  <a:pt x="11397" y="55151"/>
                  <a:pt x="9895" y="56421"/>
                  <a:pt x="8346" y="56421"/>
                </a:cubicBezTo>
                <a:cubicBezTo>
                  <a:pt x="7549" y="56421"/>
                  <a:pt x="6740" y="56085"/>
                  <a:pt x="6141" y="55321"/>
                </a:cubicBezTo>
                <a:cubicBezTo>
                  <a:pt x="6118" y="55298"/>
                  <a:pt x="4997" y="53817"/>
                  <a:pt x="3306" y="53817"/>
                </a:cubicBezTo>
                <a:cubicBezTo>
                  <a:pt x="2746" y="53817"/>
                  <a:pt x="2125" y="53979"/>
                  <a:pt x="1460" y="54409"/>
                </a:cubicBezTo>
                <a:cubicBezTo>
                  <a:pt x="761" y="54896"/>
                  <a:pt x="244" y="55595"/>
                  <a:pt x="1" y="56415"/>
                </a:cubicBezTo>
                <a:lnTo>
                  <a:pt x="1" y="65108"/>
                </a:lnTo>
                <a:cubicBezTo>
                  <a:pt x="1" y="65108"/>
                  <a:pt x="761" y="67297"/>
                  <a:pt x="2159" y="67297"/>
                </a:cubicBezTo>
                <a:cubicBezTo>
                  <a:pt x="2370" y="67297"/>
                  <a:pt x="2585" y="67301"/>
                  <a:pt x="2801" y="67301"/>
                </a:cubicBezTo>
                <a:cubicBezTo>
                  <a:pt x="3860" y="67301"/>
                  <a:pt x="4953" y="67197"/>
                  <a:pt x="5837" y="65960"/>
                </a:cubicBezTo>
                <a:cubicBezTo>
                  <a:pt x="6384" y="64902"/>
                  <a:pt x="7370" y="64416"/>
                  <a:pt x="8350" y="64416"/>
                </a:cubicBezTo>
                <a:cubicBezTo>
                  <a:pt x="9709" y="64416"/>
                  <a:pt x="11058" y="65351"/>
                  <a:pt x="11217" y="66993"/>
                </a:cubicBezTo>
                <a:cubicBezTo>
                  <a:pt x="11398" y="68881"/>
                  <a:pt x="9893" y="70145"/>
                  <a:pt x="8342" y="70145"/>
                </a:cubicBezTo>
                <a:cubicBezTo>
                  <a:pt x="7546" y="70145"/>
                  <a:pt x="6739" y="69812"/>
                  <a:pt x="6141" y="69060"/>
                </a:cubicBezTo>
                <a:cubicBezTo>
                  <a:pt x="6141" y="69060"/>
                  <a:pt x="5426" y="68148"/>
                  <a:pt x="3488" y="68148"/>
                </a:cubicBezTo>
                <a:cubicBezTo>
                  <a:pt x="2899" y="68148"/>
                  <a:pt x="2198" y="68232"/>
                  <a:pt x="1369" y="68452"/>
                </a:cubicBezTo>
                <a:cubicBezTo>
                  <a:pt x="62" y="68817"/>
                  <a:pt x="1" y="70306"/>
                  <a:pt x="1" y="70306"/>
                </a:cubicBezTo>
                <a:lnTo>
                  <a:pt x="1" y="78847"/>
                </a:lnTo>
                <a:cubicBezTo>
                  <a:pt x="1" y="78847"/>
                  <a:pt x="761" y="80610"/>
                  <a:pt x="2129" y="80610"/>
                </a:cubicBezTo>
                <a:cubicBezTo>
                  <a:pt x="2646" y="80610"/>
                  <a:pt x="3178" y="80690"/>
                  <a:pt x="3701" y="80690"/>
                </a:cubicBezTo>
                <a:cubicBezTo>
                  <a:pt x="4468" y="80690"/>
                  <a:pt x="5216" y="80518"/>
                  <a:pt x="5867" y="79668"/>
                </a:cubicBezTo>
                <a:cubicBezTo>
                  <a:pt x="6424" y="78618"/>
                  <a:pt x="7402" y="78136"/>
                  <a:pt x="8375" y="78136"/>
                </a:cubicBezTo>
                <a:cubicBezTo>
                  <a:pt x="9737" y="78136"/>
                  <a:pt x="11088" y="79082"/>
                  <a:pt x="11247" y="80732"/>
                </a:cubicBezTo>
                <a:cubicBezTo>
                  <a:pt x="11407" y="82613"/>
                  <a:pt x="9906" y="83876"/>
                  <a:pt x="8359" y="83876"/>
                </a:cubicBezTo>
                <a:cubicBezTo>
                  <a:pt x="7557" y="83876"/>
                  <a:pt x="6743" y="83536"/>
                  <a:pt x="6141" y="82768"/>
                </a:cubicBezTo>
                <a:cubicBezTo>
                  <a:pt x="6052" y="82658"/>
                  <a:pt x="5078" y="81436"/>
                  <a:pt x="3546" y="81436"/>
                </a:cubicBezTo>
                <a:cubicBezTo>
                  <a:pt x="2973" y="81436"/>
                  <a:pt x="2323" y="81606"/>
                  <a:pt x="1612" y="82069"/>
                </a:cubicBezTo>
                <a:cubicBezTo>
                  <a:pt x="943" y="82525"/>
                  <a:pt x="396" y="83133"/>
                  <a:pt x="1" y="83863"/>
                </a:cubicBezTo>
                <a:lnTo>
                  <a:pt x="1" y="92556"/>
                </a:lnTo>
                <a:cubicBezTo>
                  <a:pt x="1" y="92556"/>
                  <a:pt x="913" y="94744"/>
                  <a:pt x="2281" y="94744"/>
                </a:cubicBezTo>
                <a:cubicBezTo>
                  <a:pt x="2501" y="94744"/>
                  <a:pt x="2720" y="94749"/>
                  <a:pt x="2937" y="94749"/>
                </a:cubicBezTo>
                <a:cubicBezTo>
                  <a:pt x="3981" y="94749"/>
                  <a:pt x="4987" y="94645"/>
                  <a:pt x="5867" y="93437"/>
                </a:cubicBezTo>
                <a:cubicBezTo>
                  <a:pt x="6416" y="92365"/>
                  <a:pt x="7404" y="91872"/>
                  <a:pt x="8387" y="91872"/>
                </a:cubicBezTo>
                <a:cubicBezTo>
                  <a:pt x="9743" y="91872"/>
                  <a:pt x="11089" y="92813"/>
                  <a:pt x="11247" y="94471"/>
                </a:cubicBezTo>
                <a:cubicBezTo>
                  <a:pt x="11427" y="96331"/>
                  <a:pt x="9910" y="97585"/>
                  <a:pt x="8357" y="97585"/>
                </a:cubicBezTo>
                <a:cubicBezTo>
                  <a:pt x="7550" y="97585"/>
                  <a:pt x="6733" y="97246"/>
                  <a:pt x="6141" y="96477"/>
                </a:cubicBezTo>
                <a:cubicBezTo>
                  <a:pt x="6039" y="96350"/>
                  <a:pt x="5453" y="95759"/>
                  <a:pt x="3290" y="95759"/>
                </a:cubicBezTo>
                <a:cubicBezTo>
                  <a:pt x="2857" y="95759"/>
                  <a:pt x="2362" y="95783"/>
                  <a:pt x="1794" y="95838"/>
                </a:cubicBezTo>
                <a:cubicBezTo>
                  <a:pt x="366" y="95990"/>
                  <a:pt x="31" y="97571"/>
                  <a:pt x="31" y="97571"/>
                </a:cubicBezTo>
                <a:lnTo>
                  <a:pt x="31" y="103650"/>
                </a:lnTo>
                <a:cubicBezTo>
                  <a:pt x="31" y="105565"/>
                  <a:pt x="1581" y="107115"/>
                  <a:pt x="3496" y="107115"/>
                </a:cubicBezTo>
                <a:lnTo>
                  <a:pt x="129547" y="107115"/>
                </a:lnTo>
                <a:lnTo>
                  <a:pt x="149639" y="87024"/>
                </a:lnTo>
                <a:lnTo>
                  <a:pt x="149639" y="3436"/>
                </a:lnTo>
                <a:cubicBezTo>
                  <a:pt x="149639" y="1539"/>
                  <a:pt x="148118" y="1"/>
                  <a:pt x="146229" y="1"/>
                </a:cubicBezTo>
                <a:cubicBezTo>
                  <a:pt x="146211" y="1"/>
                  <a:pt x="146192" y="1"/>
                  <a:pt x="146174" y="1"/>
                </a:cubicBezTo>
                <a:lnTo>
                  <a:pt x="3466" y="1"/>
                </a:lnTo>
                <a:cubicBezTo>
                  <a:pt x="3447" y="1"/>
                  <a:pt x="3429" y="1"/>
                  <a:pt x="341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2" name="Google Shape;1552;p31"/>
          <p:cNvSpPr/>
          <p:nvPr/>
        </p:nvSpPr>
        <p:spPr>
          <a:xfrm>
            <a:off x="6251013" y="3665747"/>
            <a:ext cx="558162" cy="558162"/>
          </a:xfrm>
          <a:custGeom>
            <a:avLst/>
            <a:gdLst/>
            <a:ahLst/>
            <a:cxnLst/>
            <a:rect l="l" t="t" r="r" b="b"/>
            <a:pathLst>
              <a:path w="20123" h="20123" extrusionOk="0">
                <a:moveTo>
                  <a:pt x="2737" y="1"/>
                </a:moveTo>
                <a:cubicBezTo>
                  <a:pt x="1217" y="1"/>
                  <a:pt x="1" y="1217"/>
                  <a:pt x="31" y="2706"/>
                </a:cubicBezTo>
                <a:lnTo>
                  <a:pt x="31" y="20123"/>
                </a:lnTo>
                <a:lnTo>
                  <a:pt x="20123" y="1"/>
                </a:lnTo>
                <a:close/>
              </a:path>
            </a:pathLst>
          </a:custGeom>
          <a:solidFill>
            <a:srgbClr val="E7EB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3" name="Google Shape;1553;p31"/>
          <p:cNvSpPr/>
          <p:nvPr/>
        </p:nvSpPr>
        <p:spPr>
          <a:xfrm rot="-926104">
            <a:off x="5880216" y="1006950"/>
            <a:ext cx="913713" cy="861776"/>
          </a:xfrm>
          <a:custGeom>
            <a:avLst/>
            <a:gdLst/>
            <a:ahLst/>
            <a:cxnLst/>
            <a:rect l="l" t="t" r="r" b="b"/>
            <a:pathLst>
              <a:path w="39302" h="37068" extrusionOk="0">
                <a:moveTo>
                  <a:pt x="18336" y="1"/>
                </a:moveTo>
                <a:cubicBezTo>
                  <a:pt x="17121" y="1"/>
                  <a:pt x="15914" y="696"/>
                  <a:pt x="15411" y="2021"/>
                </a:cubicBezTo>
                <a:lnTo>
                  <a:pt x="12797" y="9255"/>
                </a:lnTo>
                <a:cubicBezTo>
                  <a:pt x="12432" y="10228"/>
                  <a:pt x="11642" y="10958"/>
                  <a:pt x="10639" y="11231"/>
                </a:cubicBezTo>
                <a:lnTo>
                  <a:pt x="3192" y="13176"/>
                </a:lnTo>
                <a:cubicBezTo>
                  <a:pt x="669" y="13815"/>
                  <a:pt x="0" y="17067"/>
                  <a:pt x="2037" y="18648"/>
                </a:cubicBezTo>
                <a:lnTo>
                  <a:pt x="8116" y="23389"/>
                </a:lnTo>
                <a:cubicBezTo>
                  <a:pt x="8937" y="24028"/>
                  <a:pt x="9393" y="25031"/>
                  <a:pt x="9332" y="26064"/>
                </a:cubicBezTo>
                <a:lnTo>
                  <a:pt x="8876" y="33754"/>
                </a:lnTo>
                <a:cubicBezTo>
                  <a:pt x="8763" y="35670"/>
                  <a:pt x="10321" y="37067"/>
                  <a:pt x="12014" y="37067"/>
                </a:cubicBezTo>
                <a:cubicBezTo>
                  <a:pt x="12605" y="37067"/>
                  <a:pt x="13212" y="36897"/>
                  <a:pt x="13770" y="36520"/>
                </a:cubicBezTo>
                <a:lnTo>
                  <a:pt x="20122" y="32174"/>
                </a:lnTo>
                <a:cubicBezTo>
                  <a:pt x="20640" y="31822"/>
                  <a:pt x="21237" y="31640"/>
                  <a:pt x="21844" y="31640"/>
                </a:cubicBezTo>
                <a:cubicBezTo>
                  <a:pt x="22235" y="31640"/>
                  <a:pt x="22629" y="31715"/>
                  <a:pt x="23010" y="31870"/>
                </a:cubicBezTo>
                <a:lnTo>
                  <a:pt x="30183" y="34666"/>
                </a:lnTo>
                <a:cubicBezTo>
                  <a:pt x="30566" y="34816"/>
                  <a:pt x="30950" y="34885"/>
                  <a:pt x="31323" y="34885"/>
                </a:cubicBezTo>
                <a:cubicBezTo>
                  <a:pt x="33288" y="34885"/>
                  <a:pt x="34930" y="32962"/>
                  <a:pt x="34317" y="30867"/>
                </a:cubicBezTo>
                <a:lnTo>
                  <a:pt x="32159" y="23481"/>
                </a:lnTo>
                <a:cubicBezTo>
                  <a:pt x="31885" y="22478"/>
                  <a:pt x="32098" y="21414"/>
                  <a:pt x="32767" y="20623"/>
                </a:cubicBezTo>
                <a:lnTo>
                  <a:pt x="37661" y="14696"/>
                </a:lnTo>
                <a:cubicBezTo>
                  <a:pt x="39302" y="12690"/>
                  <a:pt x="37934" y="9651"/>
                  <a:pt x="35350" y="9590"/>
                </a:cubicBezTo>
                <a:lnTo>
                  <a:pt x="27630" y="9347"/>
                </a:lnTo>
                <a:cubicBezTo>
                  <a:pt x="26596" y="9316"/>
                  <a:pt x="25654" y="8769"/>
                  <a:pt x="25107" y="7888"/>
                </a:cubicBezTo>
                <a:lnTo>
                  <a:pt x="20943" y="1413"/>
                </a:lnTo>
                <a:cubicBezTo>
                  <a:pt x="20316" y="460"/>
                  <a:pt x="19323" y="1"/>
                  <a:pt x="1833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54" name="Google Shape;1554;p31"/>
          <p:cNvGrpSpPr/>
          <p:nvPr/>
        </p:nvGrpSpPr>
        <p:grpSpPr>
          <a:xfrm>
            <a:off x="6157454" y="3120321"/>
            <a:ext cx="1657343" cy="808493"/>
            <a:chOff x="6016754" y="2989146"/>
            <a:chExt cx="1657343" cy="808493"/>
          </a:xfrm>
        </p:grpSpPr>
        <p:sp>
          <p:nvSpPr>
            <p:cNvPr id="1555" name="Google Shape;1555;p31"/>
            <p:cNvSpPr/>
            <p:nvPr/>
          </p:nvSpPr>
          <p:spPr>
            <a:xfrm>
              <a:off x="6016754" y="3515687"/>
              <a:ext cx="357259" cy="262230"/>
            </a:xfrm>
            <a:custGeom>
              <a:avLst/>
              <a:gdLst/>
              <a:ahLst/>
              <a:cxnLst/>
              <a:rect l="l" t="t" r="r" b="b"/>
              <a:pathLst>
                <a:path w="12880" h="9454" extrusionOk="0">
                  <a:moveTo>
                    <a:pt x="9172" y="0"/>
                  </a:moveTo>
                  <a:lnTo>
                    <a:pt x="630" y="7782"/>
                  </a:lnTo>
                  <a:cubicBezTo>
                    <a:pt x="1" y="8381"/>
                    <a:pt x="406" y="9454"/>
                    <a:pt x="1263" y="9454"/>
                  </a:cubicBezTo>
                  <a:cubicBezTo>
                    <a:pt x="1275" y="9454"/>
                    <a:pt x="1287" y="9454"/>
                    <a:pt x="1299" y="9453"/>
                  </a:cubicBezTo>
                  <a:lnTo>
                    <a:pt x="12880" y="9271"/>
                  </a:lnTo>
                  <a:lnTo>
                    <a:pt x="917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31"/>
            <p:cNvSpPr/>
            <p:nvPr/>
          </p:nvSpPr>
          <p:spPr>
            <a:xfrm>
              <a:off x="6239098" y="2989146"/>
              <a:ext cx="1435000" cy="808493"/>
            </a:xfrm>
            <a:custGeom>
              <a:avLst/>
              <a:gdLst/>
              <a:ahLst/>
              <a:cxnLst/>
              <a:rect l="l" t="t" r="r" b="b"/>
              <a:pathLst>
                <a:path w="51735" h="29148" extrusionOk="0">
                  <a:moveTo>
                    <a:pt x="46755" y="1"/>
                  </a:moveTo>
                  <a:cubicBezTo>
                    <a:pt x="46570" y="1"/>
                    <a:pt x="46383" y="35"/>
                    <a:pt x="46202" y="108"/>
                  </a:cubicBezTo>
                  <a:lnTo>
                    <a:pt x="1156" y="17980"/>
                  </a:lnTo>
                  <a:cubicBezTo>
                    <a:pt x="365" y="18284"/>
                    <a:pt x="1" y="19166"/>
                    <a:pt x="305" y="19956"/>
                  </a:cubicBezTo>
                  <a:lnTo>
                    <a:pt x="3587" y="28193"/>
                  </a:lnTo>
                  <a:cubicBezTo>
                    <a:pt x="3821" y="28778"/>
                    <a:pt x="4398" y="29147"/>
                    <a:pt x="5011" y="29147"/>
                  </a:cubicBezTo>
                  <a:cubicBezTo>
                    <a:pt x="5195" y="29147"/>
                    <a:pt x="5381" y="29114"/>
                    <a:pt x="5563" y="29044"/>
                  </a:cubicBezTo>
                  <a:lnTo>
                    <a:pt x="50579" y="11172"/>
                  </a:lnTo>
                  <a:cubicBezTo>
                    <a:pt x="51369" y="10868"/>
                    <a:pt x="51734" y="9986"/>
                    <a:pt x="51430" y="9196"/>
                  </a:cubicBezTo>
                  <a:lnTo>
                    <a:pt x="48147" y="959"/>
                  </a:lnTo>
                  <a:cubicBezTo>
                    <a:pt x="47916" y="356"/>
                    <a:pt x="47348" y="1"/>
                    <a:pt x="467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31"/>
            <p:cNvSpPr/>
            <p:nvPr/>
          </p:nvSpPr>
          <p:spPr>
            <a:xfrm>
              <a:off x="6363029" y="3028367"/>
              <a:ext cx="1187969" cy="730162"/>
            </a:xfrm>
            <a:custGeom>
              <a:avLst/>
              <a:gdLst/>
              <a:ahLst/>
              <a:cxnLst/>
              <a:rect l="l" t="t" r="r" b="b"/>
              <a:pathLst>
                <a:path w="42829" h="26324" extrusionOk="0">
                  <a:moveTo>
                    <a:pt x="38421" y="1"/>
                  </a:moveTo>
                  <a:lnTo>
                    <a:pt x="1" y="15259"/>
                  </a:lnTo>
                  <a:lnTo>
                    <a:pt x="4378" y="26323"/>
                  </a:lnTo>
                  <a:lnTo>
                    <a:pt x="42828" y="11065"/>
                  </a:lnTo>
                  <a:lnTo>
                    <a:pt x="384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31"/>
            <p:cNvSpPr/>
            <p:nvPr/>
          </p:nvSpPr>
          <p:spPr>
            <a:xfrm>
              <a:off x="7358750" y="3043540"/>
              <a:ext cx="154304" cy="319564"/>
            </a:xfrm>
            <a:custGeom>
              <a:avLst/>
              <a:gdLst/>
              <a:ahLst/>
              <a:cxnLst/>
              <a:rect l="l" t="t" r="r" b="b"/>
              <a:pathLst>
                <a:path w="5563" h="11521" extrusionOk="0">
                  <a:moveTo>
                    <a:pt x="1155" y="1"/>
                  </a:moveTo>
                  <a:lnTo>
                    <a:pt x="0" y="457"/>
                  </a:lnTo>
                  <a:lnTo>
                    <a:pt x="4377" y="11521"/>
                  </a:lnTo>
                  <a:lnTo>
                    <a:pt x="5563" y="11065"/>
                  </a:lnTo>
                  <a:lnTo>
                    <a:pt x="11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31"/>
            <p:cNvSpPr/>
            <p:nvPr/>
          </p:nvSpPr>
          <p:spPr>
            <a:xfrm>
              <a:off x="6400142" y="3423793"/>
              <a:ext cx="154304" cy="319564"/>
            </a:xfrm>
            <a:custGeom>
              <a:avLst/>
              <a:gdLst/>
              <a:ahLst/>
              <a:cxnLst/>
              <a:rect l="l" t="t" r="r" b="b"/>
              <a:pathLst>
                <a:path w="5563" h="11521" extrusionOk="0">
                  <a:moveTo>
                    <a:pt x="1186" y="0"/>
                  </a:moveTo>
                  <a:lnTo>
                    <a:pt x="0" y="456"/>
                  </a:lnTo>
                  <a:lnTo>
                    <a:pt x="4408" y="11520"/>
                  </a:lnTo>
                  <a:lnTo>
                    <a:pt x="5563" y="11064"/>
                  </a:lnTo>
                  <a:lnTo>
                    <a:pt x="118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60" name="Google Shape;1560;p31"/>
          <p:cNvGrpSpPr/>
          <p:nvPr/>
        </p:nvGrpSpPr>
        <p:grpSpPr>
          <a:xfrm>
            <a:off x="6493848" y="2823682"/>
            <a:ext cx="1094855" cy="1504759"/>
            <a:chOff x="6143348" y="1855432"/>
            <a:chExt cx="1094855" cy="1504759"/>
          </a:xfrm>
        </p:grpSpPr>
        <p:sp>
          <p:nvSpPr>
            <p:cNvPr id="1561" name="Google Shape;1561;p31"/>
            <p:cNvSpPr/>
            <p:nvPr/>
          </p:nvSpPr>
          <p:spPr>
            <a:xfrm>
              <a:off x="6143348" y="3014887"/>
              <a:ext cx="306555" cy="345304"/>
            </a:xfrm>
            <a:custGeom>
              <a:avLst/>
              <a:gdLst/>
              <a:ahLst/>
              <a:cxnLst/>
              <a:rect l="l" t="t" r="r" b="b"/>
              <a:pathLst>
                <a:path w="11052" h="12449" extrusionOk="0">
                  <a:moveTo>
                    <a:pt x="2754" y="0"/>
                  </a:moveTo>
                  <a:lnTo>
                    <a:pt x="139" y="11277"/>
                  </a:lnTo>
                  <a:cubicBezTo>
                    <a:pt x="1" y="11924"/>
                    <a:pt x="530" y="12449"/>
                    <a:pt x="1099" y="12449"/>
                  </a:cubicBezTo>
                  <a:cubicBezTo>
                    <a:pt x="1278" y="12449"/>
                    <a:pt x="1461" y="12397"/>
                    <a:pt x="1629" y="12280"/>
                  </a:cubicBezTo>
                  <a:lnTo>
                    <a:pt x="11052" y="5563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31"/>
            <p:cNvSpPr/>
            <p:nvPr/>
          </p:nvSpPr>
          <p:spPr>
            <a:xfrm>
              <a:off x="6190197" y="1855432"/>
              <a:ext cx="1048006" cy="1338418"/>
            </a:xfrm>
            <a:custGeom>
              <a:avLst/>
              <a:gdLst/>
              <a:ahLst/>
              <a:cxnLst/>
              <a:rect l="l" t="t" r="r" b="b"/>
              <a:pathLst>
                <a:path w="37783" h="48253" extrusionOk="0">
                  <a:moveTo>
                    <a:pt x="28676" y="0"/>
                  </a:moveTo>
                  <a:cubicBezTo>
                    <a:pt x="28185" y="0"/>
                    <a:pt x="27705" y="236"/>
                    <a:pt x="27418" y="676"/>
                  </a:cubicBezTo>
                  <a:lnTo>
                    <a:pt x="487" y="40950"/>
                  </a:lnTo>
                  <a:cubicBezTo>
                    <a:pt x="1" y="41649"/>
                    <a:pt x="213" y="42592"/>
                    <a:pt x="913" y="43048"/>
                  </a:cubicBezTo>
                  <a:lnTo>
                    <a:pt x="8268" y="48002"/>
                  </a:lnTo>
                  <a:cubicBezTo>
                    <a:pt x="8527" y="48171"/>
                    <a:pt x="8819" y="48252"/>
                    <a:pt x="9109" y="48252"/>
                  </a:cubicBezTo>
                  <a:cubicBezTo>
                    <a:pt x="9603" y="48252"/>
                    <a:pt x="10090" y="48017"/>
                    <a:pt x="10396" y="47576"/>
                  </a:cubicBezTo>
                  <a:lnTo>
                    <a:pt x="37327" y="7302"/>
                  </a:lnTo>
                  <a:cubicBezTo>
                    <a:pt x="37783" y="6603"/>
                    <a:pt x="37600" y="5661"/>
                    <a:pt x="36901" y="5205"/>
                  </a:cubicBezTo>
                  <a:lnTo>
                    <a:pt x="29515" y="251"/>
                  </a:lnTo>
                  <a:cubicBezTo>
                    <a:pt x="29256" y="82"/>
                    <a:pt x="28964" y="0"/>
                    <a:pt x="286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31"/>
            <p:cNvSpPr/>
            <p:nvPr/>
          </p:nvSpPr>
          <p:spPr>
            <a:xfrm>
              <a:off x="6258487" y="1955952"/>
              <a:ext cx="912259" cy="1136516"/>
            </a:xfrm>
            <a:custGeom>
              <a:avLst/>
              <a:gdLst/>
              <a:ahLst/>
              <a:cxnLst/>
              <a:rect l="l" t="t" r="r" b="b"/>
              <a:pathLst>
                <a:path w="32889" h="40974" extrusionOk="0">
                  <a:moveTo>
                    <a:pt x="22980" y="0"/>
                  </a:moveTo>
                  <a:lnTo>
                    <a:pt x="1" y="34378"/>
                  </a:lnTo>
                  <a:lnTo>
                    <a:pt x="9910" y="40974"/>
                  </a:lnTo>
                  <a:lnTo>
                    <a:pt x="32889" y="6627"/>
                  </a:lnTo>
                  <a:lnTo>
                    <a:pt x="2298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31"/>
            <p:cNvSpPr/>
            <p:nvPr/>
          </p:nvSpPr>
          <p:spPr>
            <a:xfrm>
              <a:off x="6854565" y="1989681"/>
              <a:ext cx="293435" cy="212469"/>
            </a:xfrm>
            <a:custGeom>
              <a:avLst/>
              <a:gdLst/>
              <a:ahLst/>
              <a:cxnLst/>
              <a:rect l="l" t="t" r="r" b="b"/>
              <a:pathLst>
                <a:path w="10579" h="7660" extrusionOk="0">
                  <a:moveTo>
                    <a:pt x="700" y="0"/>
                  </a:moveTo>
                  <a:lnTo>
                    <a:pt x="0" y="1034"/>
                  </a:lnTo>
                  <a:lnTo>
                    <a:pt x="9879" y="7660"/>
                  </a:lnTo>
                  <a:lnTo>
                    <a:pt x="10578" y="6596"/>
                  </a:lnTo>
                  <a:lnTo>
                    <a:pt x="70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31"/>
            <p:cNvSpPr/>
            <p:nvPr/>
          </p:nvSpPr>
          <p:spPr>
            <a:xfrm>
              <a:off x="6281259" y="2846271"/>
              <a:ext cx="293435" cy="213329"/>
            </a:xfrm>
            <a:custGeom>
              <a:avLst/>
              <a:gdLst/>
              <a:ahLst/>
              <a:cxnLst/>
              <a:rect l="l" t="t" r="r" b="b"/>
              <a:pathLst>
                <a:path w="10579" h="7691" extrusionOk="0">
                  <a:moveTo>
                    <a:pt x="700" y="0"/>
                  </a:moveTo>
                  <a:lnTo>
                    <a:pt x="0" y="1064"/>
                  </a:lnTo>
                  <a:lnTo>
                    <a:pt x="9879" y="7690"/>
                  </a:lnTo>
                  <a:lnTo>
                    <a:pt x="10578" y="6626"/>
                  </a:lnTo>
                  <a:lnTo>
                    <a:pt x="70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67" name="Google Shape;1567;p31"/>
          <p:cNvSpPr txBox="1">
            <a:spLocks noGrp="1"/>
          </p:cNvSpPr>
          <p:nvPr>
            <p:ph type="title"/>
          </p:nvPr>
        </p:nvSpPr>
        <p:spPr>
          <a:xfrm>
            <a:off x="2682310" y="1833832"/>
            <a:ext cx="4266300" cy="133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5 Super Fun Back-to-School Icebreakers</a:t>
            </a:r>
            <a:endParaRPr dirty="0"/>
          </a:p>
        </p:txBody>
      </p:sp>
      <p:sp>
        <p:nvSpPr>
          <p:cNvPr id="1568" name="Google Shape;1568;p31"/>
          <p:cNvSpPr/>
          <p:nvPr/>
        </p:nvSpPr>
        <p:spPr>
          <a:xfrm>
            <a:off x="1492879" y="4548696"/>
            <a:ext cx="159380" cy="158520"/>
          </a:xfrm>
          <a:custGeom>
            <a:avLst/>
            <a:gdLst/>
            <a:ahLst/>
            <a:cxnLst/>
            <a:rect l="l" t="t" r="r" b="b"/>
            <a:pathLst>
              <a:path w="5746" h="5715" fill="none" extrusionOk="0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9" name="Google Shape;1569;p31"/>
          <p:cNvSpPr/>
          <p:nvPr/>
        </p:nvSpPr>
        <p:spPr>
          <a:xfrm>
            <a:off x="6507336" y="4582750"/>
            <a:ext cx="276543" cy="263173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70" name="Google Shape;1570;p31"/>
          <p:cNvGrpSpPr/>
          <p:nvPr/>
        </p:nvGrpSpPr>
        <p:grpSpPr>
          <a:xfrm>
            <a:off x="1343200" y="1432100"/>
            <a:ext cx="1031261" cy="913250"/>
            <a:chOff x="1343200" y="1432100"/>
            <a:chExt cx="1031261" cy="913250"/>
          </a:xfrm>
        </p:grpSpPr>
        <p:sp>
          <p:nvSpPr>
            <p:cNvPr id="1571" name="Google Shape;1571;p31"/>
            <p:cNvSpPr/>
            <p:nvPr/>
          </p:nvSpPr>
          <p:spPr>
            <a:xfrm>
              <a:off x="1343200" y="1432100"/>
              <a:ext cx="350600" cy="505025"/>
            </a:xfrm>
            <a:custGeom>
              <a:avLst/>
              <a:gdLst/>
              <a:ahLst/>
              <a:cxnLst/>
              <a:rect l="l" t="t" r="r" b="b"/>
              <a:pathLst>
                <a:path w="14024" h="20201" extrusionOk="0">
                  <a:moveTo>
                    <a:pt x="0" y="20201"/>
                  </a:moveTo>
                  <a:lnTo>
                    <a:pt x="10164" y="1400"/>
                  </a:lnTo>
                  <a:lnTo>
                    <a:pt x="14024" y="0"/>
                  </a:lnTo>
                  <a:lnTo>
                    <a:pt x="3810" y="1928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572" name="Google Shape;1572;p31"/>
            <p:cNvSpPr/>
            <p:nvPr/>
          </p:nvSpPr>
          <p:spPr>
            <a:xfrm>
              <a:off x="1343200" y="1890700"/>
              <a:ext cx="777200" cy="454650"/>
            </a:xfrm>
            <a:custGeom>
              <a:avLst/>
              <a:gdLst/>
              <a:ahLst/>
              <a:cxnLst/>
              <a:rect l="l" t="t" r="r" b="b"/>
              <a:pathLst>
                <a:path w="31088" h="18186" extrusionOk="0">
                  <a:moveTo>
                    <a:pt x="0" y="1873"/>
                  </a:moveTo>
                  <a:lnTo>
                    <a:pt x="5688" y="0"/>
                  </a:lnTo>
                  <a:lnTo>
                    <a:pt x="31088" y="17065"/>
                  </a:lnTo>
                  <a:lnTo>
                    <a:pt x="27278" y="18186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</p:sp>
        <p:sp>
          <p:nvSpPr>
            <p:cNvPr id="1573" name="Google Shape;1573;p31"/>
            <p:cNvSpPr/>
            <p:nvPr/>
          </p:nvSpPr>
          <p:spPr>
            <a:xfrm>
              <a:off x="1436723" y="1432178"/>
              <a:ext cx="937737" cy="885480"/>
            </a:xfrm>
            <a:custGeom>
              <a:avLst/>
              <a:gdLst/>
              <a:ahLst/>
              <a:cxnLst/>
              <a:rect l="l" t="t" r="r" b="b"/>
              <a:pathLst>
                <a:path w="39819" h="37600" extrusionOk="0">
                  <a:moveTo>
                    <a:pt x="10882" y="1"/>
                  </a:moveTo>
                  <a:lnTo>
                    <a:pt x="0" y="20153"/>
                  </a:lnTo>
                  <a:lnTo>
                    <a:pt x="28937" y="37600"/>
                  </a:lnTo>
                  <a:lnTo>
                    <a:pt x="39819" y="17448"/>
                  </a:lnTo>
                  <a:lnTo>
                    <a:pt x="1088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31"/>
            <p:cNvSpPr/>
            <p:nvPr/>
          </p:nvSpPr>
          <p:spPr>
            <a:xfrm>
              <a:off x="1580614" y="1566036"/>
              <a:ext cx="334292" cy="410194"/>
            </a:xfrm>
            <a:custGeom>
              <a:avLst/>
              <a:gdLst/>
              <a:ahLst/>
              <a:cxnLst/>
              <a:rect l="l" t="t" r="r" b="b"/>
              <a:pathLst>
                <a:path w="14195" h="17418" extrusionOk="0">
                  <a:moveTo>
                    <a:pt x="7386" y="1"/>
                  </a:moveTo>
                  <a:lnTo>
                    <a:pt x="0" y="13587"/>
                  </a:lnTo>
                  <a:lnTo>
                    <a:pt x="6809" y="17417"/>
                  </a:lnTo>
                  <a:lnTo>
                    <a:pt x="14195" y="3861"/>
                  </a:lnTo>
                  <a:lnTo>
                    <a:pt x="73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75" name="Google Shape;1575;p31"/>
          <p:cNvGrpSpPr/>
          <p:nvPr/>
        </p:nvGrpSpPr>
        <p:grpSpPr>
          <a:xfrm>
            <a:off x="1876176" y="710725"/>
            <a:ext cx="1111474" cy="1244475"/>
            <a:chOff x="1338201" y="32850"/>
            <a:chExt cx="1111474" cy="1244475"/>
          </a:xfrm>
        </p:grpSpPr>
        <p:sp>
          <p:nvSpPr>
            <p:cNvPr id="1576" name="Google Shape;1576;p31"/>
            <p:cNvSpPr/>
            <p:nvPr/>
          </p:nvSpPr>
          <p:spPr>
            <a:xfrm>
              <a:off x="1338201" y="359526"/>
              <a:ext cx="203500" cy="189675"/>
            </a:xfrm>
            <a:custGeom>
              <a:avLst/>
              <a:gdLst/>
              <a:ahLst/>
              <a:cxnLst/>
              <a:rect l="l" t="t" r="r" b="b"/>
              <a:pathLst>
                <a:path w="8140" h="7587" extrusionOk="0">
                  <a:moveTo>
                    <a:pt x="166" y="4353"/>
                  </a:moveTo>
                  <a:cubicBezTo>
                    <a:pt x="-304" y="3110"/>
                    <a:pt x="245" y="476"/>
                    <a:pt x="1565" y="83"/>
                  </a:cubicBezTo>
                  <a:cubicBezTo>
                    <a:pt x="2885" y="-310"/>
                    <a:pt x="7618" y="753"/>
                    <a:pt x="8088" y="1996"/>
                  </a:cubicBezTo>
                  <a:cubicBezTo>
                    <a:pt x="8558" y="3239"/>
                    <a:pt x="5707" y="7150"/>
                    <a:pt x="4387" y="7543"/>
                  </a:cubicBezTo>
                  <a:cubicBezTo>
                    <a:pt x="3067" y="7936"/>
                    <a:pt x="636" y="5596"/>
                    <a:pt x="166" y="435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1577" name="Google Shape;1577;p31"/>
            <p:cNvSpPr/>
            <p:nvPr/>
          </p:nvSpPr>
          <p:spPr>
            <a:xfrm>
              <a:off x="1347250" y="337675"/>
              <a:ext cx="536800" cy="938625"/>
            </a:xfrm>
            <a:custGeom>
              <a:avLst/>
              <a:gdLst/>
              <a:ahLst/>
              <a:cxnLst/>
              <a:rect l="l" t="t" r="r" b="b"/>
              <a:pathLst>
                <a:path w="21472" h="37545" extrusionOk="0">
                  <a:moveTo>
                    <a:pt x="1669" y="0"/>
                  </a:moveTo>
                  <a:lnTo>
                    <a:pt x="21472" y="33894"/>
                  </a:lnTo>
                  <a:lnTo>
                    <a:pt x="18605" y="37545"/>
                  </a:lnTo>
                  <a:lnTo>
                    <a:pt x="0" y="5619"/>
                  </a:lnTo>
                  <a:lnTo>
                    <a:pt x="286" y="171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1578" name="Google Shape;1578;p31"/>
            <p:cNvSpPr/>
            <p:nvPr/>
          </p:nvSpPr>
          <p:spPr>
            <a:xfrm>
              <a:off x="1811700" y="876800"/>
              <a:ext cx="637575" cy="400525"/>
            </a:xfrm>
            <a:custGeom>
              <a:avLst/>
              <a:gdLst/>
              <a:ahLst/>
              <a:cxnLst/>
              <a:rect l="l" t="t" r="r" b="b"/>
              <a:pathLst>
                <a:path w="25503" h="16021" extrusionOk="0">
                  <a:moveTo>
                    <a:pt x="0" y="16021"/>
                  </a:moveTo>
                  <a:lnTo>
                    <a:pt x="3306" y="11485"/>
                  </a:lnTo>
                  <a:lnTo>
                    <a:pt x="25503" y="0"/>
                  </a:lnTo>
                  <a:lnTo>
                    <a:pt x="23371" y="375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579" name="Google Shape;1579;p31"/>
            <p:cNvSpPr/>
            <p:nvPr/>
          </p:nvSpPr>
          <p:spPr>
            <a:xfrm>
              <a:off x="1388850" y="32850"/>
              <a:ext cx="1060825" cy="1149000"/>
            </a:xfrm>
            <a:custGeom>
              <a:avLst/>
              <a:gdLst/>
              <a:ahLst/>
              <a:cxnLst/>
              <a:rect l="l" t="t" r="r" b="b"/>
              <a:pathLst>
                <a:path w="42433" h="45960" extrusionOk="0">
                  <a:moveTo>
                    <a:pt x="22736" y="1"/>
                  </a:moveTo>
                  <a:lnTo>
                    <a:pt x="0" y="12190"/>
                  </a:lnTo>
                  <a:lnTo>
                    <a:pt x="19697" y="45959"/>
                  </a:lnTo>
                  <a:lnTo>
                    <a:pt x="42433" y="33770"/>
                  </a:lnTo>
                  <a:lnTo>
                    <a:pt x="2273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31"/>
            <p:cNvSpPr/>
            <p:nvPr/>
          </p:nvSpPr>
          <p:spPr>
            <a:xfrm>
              <a:off x="1577300" y="219800"/>
              <a:ext cx="487875" cy="395150"/>
            </a:xfrm>
            <a:custGeom>
              <a:avLst/>
              <a:gdLst/>
              <a:ahLst/>
              <a:cxnLst/>
              <a:rect l="l" t="t" r="r" b="b"/>
              <a:pathLst>
                <a:path w="19515" h="15806" extrusionOk="0">
                  <a:moveTo>
                    <a:pt x="14773" y="0"/>
                  </a:moveTo>
                  <a:lnTo>
                    <a:pt x="0" y="7933"/>
                  </a:lnTo>
                  <a:lnTo>
                    <a:pt x="4742" y="15806"/>
                  </a:lnTo>
                  <a:lnTo>
                    <a:pt x="19514" y="7873"/>
                  </a:lnTo>
                  <a:lnTo>
                    <a:pt x="1477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1" name="Google Shape;1581;p31"/>
          <p:cNvGrpSpPr/>
          <p:nvPr/>
        </p:nvGrpSpPr>
        <p:grpSpPr>
          <a:xfrm>
            <a:off x="2164413" y="2335346"/>
            <a:ext cx="1186423" cy="2313961"/>
            <a:chOff x="5329725" y="2719275"/>
            <a:chExt cx="1048725" cy="2045400"/>
          </a:xfrm>
        </p:grpSpPr>
        <p:sp>
          <p:nvSpPr>
            <p:cNvPr id="1582" name="Google Shape;1582;p31"/>
            <p:cNvSpPr/>
            <p:nvPr/>
          </p:nvSpPr>
          <p:spPr>
            <a:xfrm>
              <a:off x="6086575" y="4365250"/>
              <a:ext cx="291350" cy="399250"/>
            </a:xfrm>
            <a:custGeom>
              <a:avLst/>
              <a:gdLst/>
              <a:ahLst/>
              <a:cxnLst/>
              <a:rect l="l" t="t" r="r" b="b"/>
              <a:pathLst>
                <a:path w="11654" h="15970" extrusionOk="0">
                  <a:moveTo>
                    <a:pt x="9575" y="1"/>
                  </a:moveTo>
                  <a:lnTo>
                    <a:pt x="1" y="4439"/>
                  </a:lnTo>
                  <a:lnTo>
                    <a:pt x="10244" y="15715"/>
                  </a:lnTo>
                  <a:cubicBezTo>
                    <a:pt x="10411" y="15892"/>
                    <a:pt x="10618" y="15970"/>
                    <a:pt x="10821" y="15970"/>
                  </a:cubicBezTo>
                  <a:cubicBezTo>
                    <a:pt x="11247" y="15970"/>
                    <a:pt x="11653" y="15622"/>
                    <a:pt x="11612" y="15107"/>
                  </a:cubicBezTo>
                  <a:lnTo>
                    <a:pt x="9575" y="1"/>
                  </a:lnTo>
                  <a:close/>
                </a:path>
              </a:pathLst>
            </a:custGeom>
            <a:solidFill>
              <a:srgbClr val="F4F0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31"/>
            <p:cNvSpPr/>
            <p:nvPr/>
          </p:nvSpPr>
          <p:spPr>
            <a:xfrm>
              <a:off x="5395075" y="2869800"/>
              <a:ext cx="934525" cy="1615025"/>
            </a:xfrm>
            <a:custGeom>
              <a:avLst/>
              <a:gdLst/>
              <a:ahLst/>
              <a:cxnLst/>
              <a:rect l="l" t="t" r="r" b="b"/>
              <a:pathLst>
                <a:path w="37381" h="64601" extrusionOk="0">
                  <a:moveTo>
                    <a:pt x="9606" y="0"/>
                  </a:moveTo>
                  <a:lnTo>
                    <a:pt x="1" y="4408"/>
                  </a:lnTo>
                  <a:lnTo>
                    <a:pt x="27661" y="64287"/>
                  </a:lnTo>
                  <a:cubicBezTo>
                    <a:pt x="27862" y="64508"/>
                    <a:pt x="28141" y="64601"/>
                    <a:pt x="28451" y="64601"/>
                  </a:cubicBezTo>
                  <a:cubicBezTo>
                    <a:pt x="29502" y="64601"/>
                    <a:pt x="30902" y="63539"/>
                    <a:pt x="30761" y="62858"/>
                  </a:cubicBezTo>
                  <a:lnTo>
                    <a:pt x="34561" y="61126"/>
                  </a:lnTo>
                  <a:cubicBezTo>
                    <a:pt x="34762" y="61264"/>
                    <a:pt x="35002" y="61323"/>
                    <a:pt x="35256" y="61323"/>
                  </a:cubicBezTo>
                  <a:cubicBezTo>
                    <a:pt x="36225" y="61323"/>
                    <a:pt x="37380" y="60458"/>
                    <a:pt x="37235" y="59880"/>
                  </a:cubicBezTo>
                  <a:lnTo>
                    <a:pt x="37266" y="59880"/>
                  </a:lnTo>
                  <a:lnTo>
                    <a:pt x="960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31"/>
            <p:cNvSpPr/>
            <p:nvPr/>
          </p:nvSpPr>
          <p:spPr>
            <a:xfrm>
              <a:off x="6275800" y="4643750"/>
              <a:ext cx="102650" cy="120925"/>
            </a:xfrm>
            <a:custGeom>
              <a:avLst/>
              <a:gdLst/>
              <a:ahLst/>
              <a:cxnLst/>
              <a:rect l="l" t="t" r="r" b="b"/>
              <a:pathLst>
                <a:path w="4106" h="4837" extrusionOk="0">
                  <a:moveTo>
                    <a:pt x="3157" y="1"/>
                  </a:moveTo>
                  <a:cubicBezTo>
                    <a:pt x="2602" y="1"/>
                    <a:pt x="2051" y="123"/>
                    <a:pt x="1520" y="350"/>
                  </a:cubicBezTo>
                  <a:cubicBezTo>
                    <a:pt x="912" y="654"/>
                    <a:pt x="396" y="1080"/>
                    <a:pt x="0" y="1657"/>
                  </a:cubicBezTo>
                  <a:lnTo>
                    <a:pt x="2675" y="4575"/>
                  </a:lnTo>
                  <a:cubicBezTo>
                    <a:pt x="2838" y="4757"/>
                    <a:pt x="3042" y="4836"/>
                    <a:pt x="3243" y="4836"/>
                  </a:cubicBezTo>
                  <a:cubicBezTo>
                    <a:pt x="3682" y="4836"/>
                    <a:pt x="4106" y="4458"/>
                    <a:pt x="4043" y="3937"/>
                  </a:cubicBezTo>
                  <a:lnTo>
                    <a:pt x="3496" y="16"/>
                  </a:lnTo>
                  <a:cubicBezTo>
                    <a:pt x="3383" y="6"/>
                    <a:pt x="3270" y="1"/>
                    <a:pt x="31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31"/>
            <p:cNvSpPr/>
            <p:nvPr/>
          </p:nvSpPr>
          <p:spPr>
            <a:xfrm>
              <a:off x="5470300" y="2900950"/>
              <a:ext cx="788050" cy="1550075"/>
            </a:xfrm>
            <a:custGeom>
              <a:avLst/>
              <a:gdLst/>
              <a:ahLst/>
              <a:cxnLst/>
              <a:rect l="l" t="t" r="r" b="b"/>
              <a:pathLst>
                <a:path w="31522" h="62003" extrusionOk="0">
                  <a:moveTo>
                    <a:pt x="3892" y="1"/>
                  </a:moveTo>
                  <a:lnTo>
                    <a:pt x="1" y="1824"/>
                  </a:lnTo>
                  <a:lnTo>
                    <a:pt x="27752" y="61612"/>
                  </a:lnTo>
                  <a:cubicBezTo>
                    <a:pt x="28003" y="61880"/>
                    <a:pt x="28398" y="62002"/>
                    <a:pt x="28841" y="62002"/>
                  </a:cubicBezTo>
                  <a:cubicBezTo>
                    <a:pt x="30007" y="62002"/>
                    <a:pt x="31499" y="61150"/>
                    <a:pt x="31521" y="59849"/>
                  </a:cubicBezTo>
                  <a:lnTo>
                    <a:pt x="389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31"/>
            <p:cNvSpPr/>
            <p:nvPr/>
          </p:nvSpPr>
          <p:spPr>
            <a:xfrm>
              <a:off x="5329725" y="2719275"/>
              <a:ext cx="300200" cy="251600"/>
            </a:xfrm>
            <a:custGeom>
              <a:avLst/>
              <a:gdLst/>
              <a:ahLst/>
              <a:cxnLst/>
              <a:rect l="l" t="t" r="r" b="b"/>
              <a:pathLst>
                <a:path w="12008" h="10064" extrusionOk="0">
                  <a:moveTo>
                    <a:pt x="6020" y="1"/>
                  </a:moveTo>
                  <a:cubicBezTo>
                    <a:pt x="5276" y="1"/>
                    <a:pt x="4520" y="158"/>
                    <a:pt x="3800" y="489"/>
                  </a:cubicBezTo>
                  <a:cubicBezTo>
                    <a:pt x="1156" y="1736"/>
                    <a:pt x="1" y="4866"/>
                    <a:pt x="1247" y="7511"/>
                  </a:cubicBezTo>
                  <a:lnTo>
                    <a:pt x="2432" y="10064"/>
                  </a:lnTo>
                  <a:lnTo>
                    <a:pt x="12007" y="5626"/>
                  </a:lnTo>
                  <a:lnTo>
                    <a:pt x="10822" y="3073"/>
                  </a:lnTo>
                  <a:cubicBezTo>
                    <a:pt x="9915" y="1126"/>
                    <a:pt x="8010" y="1"/>
                    <a:pt x="60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31"/>
            <p:cNvSpPr/>
            <p:nvPr/>
          </p:nvSpPr>
          <p:spPr>
            <a:xfrm>
              <a:off x="5389750" y="2856875"/>
              <a:ext cx="296400" cy="234825"/>
            </a:xfrm>
            <a:custGeom>
              <a:avLst/>
              <a:gdLst/>
              <a:ahLst/>
              <a:cxnLst/>
              <a:rect l="l" t="t" r="r" b="b"/>
              <a:pathLst>
                <a:path w="11856" h="9393" extrusionOk="0">
                  <a:moveTo>
                    <a:pt x="9576" y="1"/>
                  </a:moveTo>
                  <a:lnTo>
                    <a:pt x="1" y="4469"/>
                  </a:lnTo>
                  <a:lnTo>
                    <a:pt x="2281" y="9393"/>
                  </a:lnTo>
                  <a:lnTo>
                    <a:pt x="11855" y="4955"/>
                  </a:lnTo>
                  <a:lnTo>
                    <a:pt x="9576" y="1"/>
                  </a:lnTo>
                  <a:close/>
                </a:path>
              </a:pathLst>
            </a:custGeom>
            <a:solidFill>
              <a:srgbClr val="E1D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31"/>
            <p:cNvSpPr/>
            <p:nvPr/>
          </p:nvSpPr>
          <p:spPr>
            <a:xfrm>
              <a:off x="5408750" y="2897900"/>
              <a:ext cx="258400" cy="152775"/>
            </a:xfrm>
            <a:custGeom>
              <a:avLst/>
              <a:gdLst/>
              <a:ahLst/>
              <a:cxnLst/>
              <a:rect l="l" t="t" r="r" b="b"/>
              <a:pathLst>
                <a:path w="10336" h="6111" extrusionOk="0">
                  <a:moveTo>
                    <a:pt x="9576" y="1"/>
                  </a:moveTo>
                  <a:lnTo>
                    <a:pt x="1" y="4469"/>
                  </a:lnTo>
                  <a:lnTo>
                    <a:pt x="761" y="6110"/>
                  </a:lnTo>
                  <a:lnTo>
                    <a:pt x="10335" y="1673"/>
                  </a:lnTo>
                  <a:lnTo>
                    <a:pt x="957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89" name="Google Shape;1589;p31"/>
          <p:cNvSpPr/>
          <p:nvPr/>
        </p:nvSpPr>
        <p:spPr>
          <a:xfrm>
            <a:off x="1780271" y="2685271"/>
            <a:ext cx="156856" cy="159380"/>
          </a:xfrm>
          <a:custGeom>
            <a:avLst/>
            <a:gdLst/>
            <a:ahLst/>
            <a:cxnLst/>
            <a:rect l="l" t="t" r="r" b="b"/>
            <a:pathLst>
              <a:path w="5655" h="5746" fill="none" extrusionOk="0">
                <a:moveTo>
                  <a:pt x="4134" y="578"/>
                </a:moveTo>
                <a:lnTo>
                  <a:pt x="4165" y="1702"/>
                </a:lnTo>
                <a:cubicBezTo>
                  <a:pt x="4165" y="1854"/>
                  <a:pt x="4256" y="2006"/>
                  <a:pt x="4378" y="2098"/>
                </a:cubicBezTo>
                <a:lnTo>
                  <a:pt x="5350" y="2675"/>
                </a:lnTo>
                <a:cubicBezTo>
                  <a:pt x="5654" y="2888"/>
                  <a:pt x="5624" y="3374"/>
                  <a:pt x="5259" y="3496"/>
                </a:cubicBezTo>
                <a:lnTo>
                  <a:pt x="4195" y="3861"/>
                </a:lnTo>
                <a:cubicBezTo>
                  <a:pt x="4074" y="3921"/>
                  <a:pt x="3952" y="4043"/>
                  <a:pt x="3922" y="4195"/>
                </a:cubicBezTo>
                <a:lnTo>
                  <a:pt x="3648" y="5289"/>
                </a:lnTo>
                <a:cubicBezTo>
                  <a:pt x="3557" y="5654"/>
                  <a:pt x="3101" y="5745"/>
                  <a:pt x="2858" y="5441"/>
                </a:cubicBezTo>
                <a:lnTo>
                  <a:pt x="2159" y="4590"/>
                </a:lnTo>
                <a:cubicBezTo>
                  <a:pt x="2067" y="4468"/>
                  <a:pt x="1916" y="4408"/>
                  <a:pt x="1764" y="4408"/>
                </a:cubicBezTo>
                <a:lnTo>
                  <a:pt x="639" y="4468"/>
                </a:lnTo>
                <a:cubicBezTo>
                  <a:pt x="244" y="4499"/>
                  <a:pt x="1" y="4104"/>
                  <a:pt x="213" y="3769"/>
                </a:cubicBezTo>
                <a:lnTo>
                  <a:pt x="852" y="2827"/>
                </a:lnTo>
                <a:cubicBezTo>
                  <a:pt x="943" y="2706"/>
                  <a:pt x="943" y="2554"/>
                  <a:pt x="882" y="2432"/>
                </a:cubicBezTo>
                <a:lnTo>
                  <a:pt x="457" y="1368"/>
                </a:lnTo>
                <a:cubicBezTo>
                  <a:pt x="335" y="1034"/>
                  <a:pt x="639" y="669"/>
                  <a:pt x="1004" y="760"/>
                </a:cubicBezTo>
                <a:lnTo>
                  <a:pt x="2098" y="1064"/>
                </a:lnTo>
                <a:cubicBezTo>
                  <a:pt x="2250" y="1095"/>
                  <a:pt x="2402" y="1064"/>
                  <a:pt x="2493" y="973"/>
                </a:cubicBezTo>
                <a:lnTo>
                  <a:pt x="3375" y="244"/>
                </a:lnTo>
                <a:cubicBezTo>
                  <a:pt x="3648" y="0"/>
                  <a:pt x="4104" y="183"/>
                  <a:pt x="4134" y="578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0" name="Google Shape;1590;p31"/>
          <p:cNvSpPr/>
          <p:nvPr/>
        </p:nvSpPr>
        <p:spPr>
          <a:xfrm>
            <a:off x="5782021" y="920208"/>
            <a:ext cx="156856" cy="159380"/>
          </a:xfrm>
          <a:custGeom>
            <a:avLst/>
            <a:gdLst/>
            <a:ahLst/>
            <a:cxnLst/>
            <a:rect l="l" t="t" r="r" b="b"/>
            <a:pathLst>
              <a:path w="5655" h="5746" fill="none" extrusionOk="0">
                <a:moveTo>
                  <a:pt x="4134" y="578"/>
                </a:moveTo>
                <a:lnTo>
                  <a:pt x="4165" y="1702"/>
                </a:lnTo>
                <a:cubicBezTo>
                  <a:pt x="4165" y="1854"/>
                  <a:pt x="4256" y="2006"/>
                  <a:pt x="4378" y="2098"/>
                </a:cubicBezTo>
                <a:lnTo>
                  <a:pt x="5350" y="2675"/>
                </a:lnTo>
                <a:cubicBezTo>
                  <a:pt x="5654" y="2888"/>
                  <a:pt x="5624" y="3374"/>
                  <a:pt x="5259" y="3496"/>
                </a:cubicBezTo>
                <a:lnTo>
                  <a:pt x="4195" y="3861"/>
                </a:lnTo>
                <a:cubicBezTo>
                  <a:pt x="4074" y="3921"/>
                  <a:pt x="3952" y="4043"/>
                  <a:pt x="3922" y="4195"/>
                </a:cubicBezTo>
                <a:lnTo>
                  <a:pt x="3648" y="5289"/>
                </a:lnTo>
                <a:cubicBezTo>
                  <a:pt x="3557" y="5654"/>
                  <a:pt x="3101" y="5745"/>
                  <a:pt x="2858" y="5441"/>
                </a:cubicBezTo>
                <a:lnTo>
                  <a:pt x="2159" y="4590"/>
                </a:lnTo>
                <a:cubicBezTo>
                  <a:pt x="2067" y="4468"/>
                  <a:pt x="1916" y="4408"/>
                  <a:pt x="1764" y="4408"/>
                </a:cubicBezTo>
                <a:lnTo>
                  <a:pt x="639" y="4468"/>
                </a:lnTo>
                <a:cubicBezTo>
                  <a:pt x="244" y="4499"/>
                  <a:pt x="1" y="4104"/>
                  <a:pt x="213" y="3769"/>
                </a:cubicBezTo>
                <a:lnTo>
                  <a:pt x="852" y="2827"/>
                </a:lnTo>
                <a:cubicBezTo>
                  <a:pt x="943" y="2706"/>
                  <a:pt x="943" y="2554"/>
                  <a:pt x="882" y="2432"/>
                </a:cubicBezTo>
                <a:lnTo>
                  <a:pt x="457" y="1368"/>
                </a:lnTo>
                <a:cubicBezTo>
                  <a:pt x="335" y="1034"/>
                  <a:pt x="639" y="669"/>
                  <a:pt x="1004" y="760"/>
                </a:cubicBezTo>
                <a:lnTo>
                  <a:pt x="2098" y="1064"/>
                </a:lnTo>
                <a:cubicBezTo>
                  <a:pt x="2250" y="1095"/>
                  <a:pt x="2402" y="1064"/>
                  <a:pt x="2493" y="973"/>
                </a:cubicBezTo>
                <a:lnTo>
                  <a:pt x="3375" y="244"/>
                </a:lnTo>
                <a:cubicBezTo>
                  <a:pt x="3648" y="0"/>
                  <a:pt x="4104" y="183"/>
                  <a:pt x="4134" y="578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1" name="Google Shape;1591;p31"/>
          <p:cNvSpPr/>
          <p:nvPr/>
        </p:nvSpPr>
        <p:spPr>
          <a:xfrm>
            <a:off x="7056078" y="2720900"/>
            <a:ext cx="167496" cy="159398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2" name="Google Shape;1592;p31"/>
          <p:cNvSpPr/>
          <p:nvPr/>
        </p:nvSpPr>
        <p:spPr>
          <a:xfrm>
            <a:off x="3494215" y="4389300"/>
            <a:ext cx="167496" cy="159398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8" name="Google Shape;2318;p57"/>
          <p:cNvSpPr txBox="1">
            <a:spLocks noGrp="1"/>
          </p:cNvSpPr>
          <p:nvPr>
            <p:ph type="title"/>
          </p:nvPr>
        </p:nvSpPr>
        <p:spPr>
          <a:xfrm>
            <a:off x="571500" y="394175"/>
            <a:ext cx="7021500" cy="51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Would you rather….</a:t>
            </a:r>
            <a:endParaRPr dirty="0"/>
          </a:p>
        </p:txBody>
      </p:sp>
      <p:sp>
        <p:nvSpPr>
          <p:cNvPr id="2320" name="Google Shape;2320;p57"/>
          <p:cNvSpPr txBox="1"/>
          <p:nvPr/>
        </p:nvSpPr>
        <p:spPr>
          <a:xfrm>
            <a:off x="1680344" y="4068435"/>
            <a:ext cx="1859700" cy="3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A. Exercise</a:t>
            </a:r>
            <a:endParaRPr sz="2200" b="1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9" name="Google Shape;2320;p57">
            <a:extLst>
              <a:ext uri="{FF2B5EF4-FFF2-40B4-BE49-F238E27FC236}">
                <a16:creationId xmlns:a16="http://schemas.microsoft.com/office/drawing/2014/main" id="{8A644732-31CE-4AAC-8823-94E4AE7C33D2}"/>
              </a:ext>
            </a:extLst>
          </p:cNvPr>
          <p:cNvSpPr txBox="1"/>
          <p:nvPr/>
        </p:nvSpPr>
        <p:spPr>
          <a:xfrm>
            <a:off x="5812632" y="4068435"/>
            <a:ext cx="2250631" cy="3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44488" lvl="0" indent="-344488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B. Lounge by the beach</a:t>
            </a:r>
            <a:endParaRPr sz="2200" b="1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86C8D4C-8B2E-4F68-887C-53FC8A288765}"/>
              </a:ext>
            </a:extLst>
          </p:cNvPr>
          <p:cNvSpPr txBox="1"/>
          <p:nvPr/>
        </p:nvSpPr>
        <p:spPr>
          <a:xfrm>
            <a:off x="4204019" y="2214207"/>
            <a:ext cx="9668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osterrat"/>
              </a:rPr>
              <a:t>OR</a:t>
            </a:r>
            <a:endParaRPr lang="en-SG" sz="4000" b="1" dirty="0">
              <a:solidFill>
                <a:schemeClr val="bg1"/>
              </a:solidFill>
              <a:latin typeface="Mosterrat"/>
            </a:endParaRPr>
          </a:p>
        </p:txBody>
      </p:sp>
      <p:pic>
        <p:nvPicPr>
          <p:cNvPr id="4098" name="Picture 2" descr="Best 500+ Exercise Pictures | Download Free Images on Unsplash">
            <a:extLst>
              <a:ext uri="{FF2B5EF4-FFF2-40B4-BE49-F238E27FC236}">
                <a16:creationId xmlns:a16="http://schemas.microsoft.com/office/drawing/2014/main" id="{D3A41243-6A3B-49C1-A291-D2C18A63F2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71" r="11806"/>
          <a:stretch/>
        </p:blipFill>
        <p:spPr bwMode="auto">
          <a:xfrm>
            <a:off x="1148751" y="1260054"/>
            <a:ext cx="2933499" cy="2616193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couple of people sitting in chairs on a beach&#10;&#10;Description automatically generated with low confidence">
            <a:extLst>
              <a:ext uri="{FF2B5EF4-FFF2-40B4-BE49-F238E27FC236}">
                <a16:creationId xmlns:a16="http://schemas.microsoft.com/office/drawing/2014/main" id="{E1B75B69-8A79-4E40-95F9-E1D1FDBD183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4003" t="18798" r="22057"/>
          <a:stretch/>
        </p:blipFill>
        <p:spPr>
          <a:xfrm>
            <a:off x="5292654" y="1175739"/>
            <a:ext cx="2933498" cy="2699519"/>
          </a:xfrm>
          <a:prstGeom prst="flowChartConnector">
            <a:avLst/>
          </a:prstGeom>
        </p:spPr>
      </p:pic>
      <p:pic>
        <p:nvPicPr>
          <p:cNvPr id="8" name="btnInknoeActivity">
            <a:extLst>
              <a:ext uri="{FF2B5EF4-FFF2-40B4-BE49-F238E27FC236}">
                <a16:creationId xmlns:a16="http://schemas.microsoft.com/office/drawing/2014/main" id="{DA966145-9E28-42A9-A14E-BE539ABA769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r:link="rId7"/>
          <a:stretch>
            <a:fillRect/>
          </a:stretch>
        </p:blipFill>
        <p:spPr>
          <a:xfrm>
            <a:off x="7544475" y="707865"/>
            <a:ext cx="1599525" cy="411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7831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8" name="Google Shape;2318;p57"/>
          <p:cNvSpPr txBox="1">
            <a:spLocks noGrp="1"/>
          </p:cNvSpPr>
          <p:nvPr>
            <p:ph type="title"/>
          </p:nvPr>
        </p:nvSpPr>
        <p:spPr>
          <a:xfrm>
            <a:off x="571500" y="394175"/>
            <a:ext cx="7021500" cy="51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Would you rather….</a:t>
            </a:r>
            <a:endParaRPr dirty="0"/>
          </a:p>
        </p:txBody>
      </p:sp>
      <p:sp>
        <p:nvSpPr>
          <p:cNvPr id="2320" name="Google Shape;2320;p57"/>
          <p:cNvSpPr txBox="1"/>
          <p:nvPr/>
        </p:nvSpPr>
        <p:spPr>
          <a:xfrm>
            <a:off x="1005785" y="2738493"/>
            <a:ext cx="2352011" cy="3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A. Give up your mobile phone for a month...</a:t>
            </a:r>
            <a:endParaRPr sz="2600" b="1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86C8D4C-8B2E-4F68-887C-53FC8A288765}"/>
              </a:ext>
            </a:extLst>
          </p:cNvPr>
          <p:cNvSpPr txBox="1"/>
          <p:nvPr/>
        </p:nvSpPr>
        <p:spPr>
          <a:xfrm>
            <a:off x="4204019" y="2214207"/>
            <a:ext cx="9668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osterrat"/>
              </a:rPr>
              <a:t>OR</a:t>
            </a:r>
            <a:endParaRPr lang="en-SG" sz="4000" b="1" dirty="0">
              <a:solidFill>
                <a:schemeClr val="bg1"/>
              </a:solidFill>
              <a:latin typeface="Mosterrat"/>
            </a:endParaRPr>
          </a:p>
        </p:txBody>
      </p:sp>
      <p:sp>
        <p:nvSpPr>
          <p:cNvPr id="8" name="Google Shape;2293;p56">
            <a:extLst>
              <a:ext uri="{FF2B5EF4-FFF2-40B4-BE49-F238E27FC236}">
                <a16:creationId xmlns:a16="http://schemas.microsoft.com/office/drawing/2014/main" id="{897BE6EB-3B05-4060-A991-142B76A23F05}"/>
              </a:ext>
            </a:extLst>
          </p:cNvPr>
          <p:cNvSpPr/>
          <p:nvPr/>
        </p:nvSpPr>
        <p:spPr>
          <a:xfrm rot="293997">
            <a:off x="263973" y="1060392"/>
            <a:ext cx="3791977" cy="3629284"/>
          </a:xfrm>
          <a:custGeom>
            <a:avLst/>
            <a:gdLst/>
            <a:ahLst/>
            <a:cxnLst/>
            <a:rect l="l" t="t" r="r" b="b"/>
            <a:pathLst>
              <a:path w="39302" h="37068" extrusionOk="0">
                <a:moveTo>
                  <a:pt x="18336" y="1"/>
                </a:moveTo>
                <a:cubicBezTo>
                  <a:pt x="17121" y="1"/>
                  <a:pt x="15914" y="696"/>
                  <a:pt x="15411" y="2021"/>
                </a:cubicBezTo>
                <a:lnTo>
                  <a:pt x="12797" y="9255"/>
                </a:lnTo>
                <a:cubicBezTo>
                  <a:pt x="12432" y="10228"/>
                  <a:pt x="11642" y="10958"/>
                  <a:pt x="10639" y="11231"/>
                </a:cubicBezTo>
                <a:lnTo>
                  <a:pt x="3192" y="13176"/>
                </a:lnTo>
                <a:cubicBezTo>
                  <a:pt x="669" y="13815"/>
                  <a:pt x="0" y="17067"/>
                  <a:pt x="2037" y="18648"/>
                </a:cubicBezTo>
                <a:lnTo>
                  <a:pt x="8116" y="23389"/>
                </a:lnTo>
                <a:cubicBezTo>
                  <a:pt x="8937" y="24028"/>
                  <a:pt x="9393" y="25031"/>
                  <a:pt x="9332" y="26064"/>
                </a:cubicBezTo>
                <a:lnTo>
                  <a:pt x="8876" y="33754"/>
                </a:lnTo>
                <a:cubicBezTo>
                  <a:pt x="8763" y="35670"/>
                  <a:pt x="10321" y="37067"/>
                  <a:pt x="12014" y="37067"/>
                </a:cubicBezTo>
                <a:cubicBezTo>
                  <a:pt x="12605" y="37067"/>
                  <a:pt x="13212" y="36897"/>
                  <a:pt x="13770" y="36520"/>
                </a:cubicBezTo>
                <a:lnTo>
                  <a:pt x="20122" y="32174"/>
                </a:lnTo>
                <a:cubicBezTo>
                  <a:pt x="20640" y="31822"/>
                  <a:pt x="21237" y="31640"/>
                  <a:pt x="21844" y="31640"/>
                </a:cubicBezTo>
                <a:cubicBezTo>
                  <a:pt x="22235" y="31640"/>
                  <a:pt x="22629" y="31715"/>
                  <a:pt x="23010" y="31870"/>
                </a:cubicBezTo>
                <a:lnTo>
                  <a:pt x="30183" y="34666"/>
                </a:lnTo>
                <a:cubicBezTo>
                  <a:pt x="30566" y="34816"/>
                  <a:pt x="30950" y="34885"/>
                  <a:pt x="31323" y="34885"/>
                </a:cubicBezTo>
                <a:cubicBezTo>
                  <a:pt x="33288" y="34885"/>
                  <a:pt x="34930" y="32962"/>
                  <a:pt x="34317" y="30867"/>
                </a:cubicBezTo>
                <a:lnTo>
                  <a:pt x="32159" y="23481"/>
                </a:lnTo>
                <a:cubicBezTo>
                  <a:pt x="31885" y="22478"/>
                  <a:pt x="32098" y="21414"/>
                  <a:pt x="32767" y="20623"/>
                </a:cubicBezTo>
                <a:lnTo>
                  <a:pt x="37661" y="14696"/>
                </a:lnTo>
                <a:cubicBezTo>
                  <a:pt x="39302" y="12690"/>
                  <a:pt x="37934" y="9651"/>
                  <a:pt x="35350" y="9590"/>
                </a:cubicBezTo>
                <a:lnTo>
                  <a:pt x="27630" y="9347"/>
                </a:lnTo>
                <a:cubicBezTo>
                  <a:pt x="26596" y="9316"/>
                  <a:pt x="25654" y="8769"/>
                  <a:pt x="25107" y="7888"/>
                </a:cubicBezTo>
                <a:lnTo>
                  <a:pt x="20943" y="1413"/>
                </a:lnTo>
                <a:cubicBezTo>
                  <a:pt x="20316" y="460"/>
                  <a:pt x="19323" y="1"/>
                  <a:pt x="18336" y="1"/>
                </a:cubicBezTo>
                <a:close/>
              </a:path>
            </a:pathLst>
          </a:custGeom>
          <a:noFill/>
          <a:ln w="762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" name="Google Shape;2293;p56">
            <a:extLst>
              <a:ext uri="{FF2B5EF4-FFF2-40B4-BE49-F238E27FC236}">
                <a16:creationId xmlns:a16="http://schemas.microsoft.com/office/drawing/2014/main" id="{689A899E-8A0F-4652-9E1F-3D2B9BF8B05D}"/>
              </a:ext>
            </a:extLst>
          </p:cNvPr>
          <p:cNvSpPr/>
          <p:nvPr/>
        </p:nvSpPr>
        <p:spPr>
          <a:xfrm rot="293997">
            <a:off x="5198314" y="1060391"/>
            <a:ext cx="3791977" cy="3629284"/>
          </a:xfrm>
          <a:custGeom>
            <a:avLst/>
            <a:gdLst/>
            <a:ahLst/>
            <a:cxnLst/>
            <a:rect l="l" t="t" r="r" b="b"/>
            <a:pathLst>
              <a:path w="39302" h="37068" extrusionOk="0">
                <a:moveTo>
                  <a:pt x="18336" y="1"/>
                </a:moveTo>
                <a:cubicBezTo>
                  <a:pt x="17121" y="1"/>
                  <a:pt x="15914" y="696"/>
                  <a:pt x="15411" y="2021"/>
                </a:cubicBezTo>
                <a:lnTo>
                  <a:pt x="12797" y="9255"/>
                </a:lnTo>
                <a:cubicBezTo>
                  <a:pt x="12432" y="10228"/>
                  <a:pt x="11642" y="10958"/>
                  <a:pt x="10639" y="11231"/>
                </a:cubicBezTo>
                <a:lnTo>
                  <a:pt x="3192" y="13176"/>
                </a:lnTo>
                <a:cubicBezTo>
                  <a:pt x="669" y="13815"/>
                  <a:pt x="0" y="17067"/>
                  <a:pt x="2037" y="18648"/>
                </a:cubicBezTo>
                <a:lnTo>
                  <a:pt x="8116" y="23389"/>
                </a:lnTo>
                <a:cubicBezTo>
                  <a:pt x="8937" y="24028"/>
                  <a:pt x="9393" y="25031"/>
                  <a:pt x="9332" y="26064"/>
                </a:cubicBezTo>
                <a:lnTo>
                  <a:pt x="8876" y="33754"/>
                </a:lnTo>
                <a:cubicBezTo>
                  <a:pt x="8763" y="35670"/>
                  <a:pt x="10321" y="37067"/>
                  <a:pt x="12014" y="37067"/>
                </a:cubicBezTo>
                <a:cubicBezTo>
                  <a:pt x="12605" y="37067"/>
                  <a:pt x="13212" y="36897"/>
                  <a:pt x="13770" y="36520"/>
                </a:cubicBezTo>
                <a:lnTo>
                  <a:pt x="20122" y="32174"/>
                </a:lnTo>
                <a:cubicBezTo>
                  <a:pt x="20640" y="31822"/>
                  <a:pt x="21237" y="31640"/>
                  <a:pt x="21844" y="31640"/>
                </a:cubicBezTo>
                <a:cubicBezTo>
                  <a:pt x="22235" y="31640"/>
                  <a:pt x="22629" y="31715"/>
                  <a:pt x="23010" y="31870"/>
                </a:cubicBezTo>
                <a:lnTo>
                  <a:pt x="30183" y="34666"/>
                </a:lnTo>
                <a:cubicBezTo>
                  <a:pt x="30566" y="34816"/>
                  <a:pt x="30950" y="34885"/>
                  <a:pt x="31323" y="34885"/>
                </a:cubicBezTo>
                <a:cubicBezTo>
                  <a:pt x="33288" y="34885"/>
                  <a:pt x="34930" y="32962"/>
                  <a:pt x="34317" y="30867"/>
                </a:cubicBezTo>
                <a:lnTo>
                  <a:pt x="32159" y="23481"/>
                </a:lnTo>
                <a:cubicBezTo>
                  <a:pt x="31885" y="22478"/>
                  <a:pt x="32098" y="21414"/>
                  <a:pt x="32767" y="20623"/>
                </a:cubicBezTo>
                <a:lnTo>
                  <a:pt x="37661" y="14696"/>
                </a:lnTo>
                <a:cubicBezTo>
                  <a:pt x="39302" y="12690"/>
                  <a:pt x="37934" y="9651"/>
                  <a:pt x="35350" y="9590"/>
                </a:cubicBezTo>
                <a:lnTo>
                  <a:pt x="27630" y="9347"/>
                </a:lnTo>
                <a:cubicBezTo>
                  <a:pt x="26596" y="9316"/>
                  <a:pt x="25654" y="8769"/>
                  <a:pt x="25107" y="7888"/>
                </a:cubicBezTo>
                <a:lnTo>
                  <a:pt x="20943" y="1413"/>
                </a:lnTo>
                <a:cubicBezTo>
                  <a:pt x="20316" y="460"/>
                  <a:pt x="19323" y="1"/>
                  <a:pt x="18336" y="1"/>
                </a:cubicBezTo>
                <a:close/>
              </a:path>
            </a:pathLst>
          </a:custGeom>
          <a:noFill/>
          <a:ln w="762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" name="Google Shape;2320;p57">
            <a:extLst>
              <a:ext uri="{FF2B5EF4-FFF2-40B4-BE49-F238E27FC236}">
                <a16:creationId xmlns:a16="http://schemas.microsoft.com/office/drawing/2014/main" id="{1529EC04-C3E5-4D13-9AC9-0DFEA204CFEF}"/>
              </a:ext>
            </a:extLst>
          </p:cNvPr>
          <p:cNvSpPr txBox="1"/>
          <p:nvPr/>
        </p:nvSpPr>
        <p:spPr>
          <a:xfrm>
            <a:off x="5978618" y="2691433"/>
            <a:ext cx="2352011" cy="3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B. Give up bathing for a month?</a:t>
            </a:r>
            <a:endParaRPr sz="2600" b="1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5" name="btnInknoeActivity">
            <a:extLst>
              <a:ext uri="{FF2B5EF4-FFF2-40B4-BE49-F238E27FC236}">
                <a16:creationId xmlns:a16="http://schemas.microsoft.com/office/drawing/2014/main" id="{57D35351-326B-4ECF-A8D2-C9548D27B907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r:link="rId5"/>
          <a:stretch>
            <a:fillRect/>
          </a:stretch>
        </p:blipFill>
        <p:spPr>
          <a:xfrm>
            <a:off x="7608060" y="700628"/>
            <a:ext cx="1588016" cy="408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2716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8" name="Google Shape;2318;p57"/>
          <p:cNvSpPr txBox="1">
            <a:spLocks noGrp="1"/>
          </p:cNvSpPr>
          <p:nvPr>
            <p:ph type="title"/>
          </p:nvPr>
        </p:nvSpPr>
        <p:spPr>
          <a:xfrm>
            <a:off x="571500" y="394175"/>
            <a:ext cx="7021500" cy="51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Would you rather be….</a:t>
            </a:r>
            <a:endParaRPr dirty="0"/>
          </a:p>
        </p:txBody>
      </p:sp>
      <p:sp>
        <p:nvSpPr>
          <p:cNvPr id="2320" name="Google Shape;2320;p57"/>
          <p:cNvSpPr txBox="1"/>
          <p:nvPr/>
        </p:nvSpPr>
        <p:spPr>
          <a:xfrm>
            <a:off x="1680344" y="4068435"/>
            <a:ext cx="1859700" cy="3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A. Batman</a:t>
            </a:r>
            <a:endParaRPr sz="2200" b="1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9" name="Google Shape;2320;p57">
            <a:extLst>
              <a:ext uri="{FF2B5EF4-FFF2-40B4-BE49-F238E27FC236}">
                <a16:creationId xmlns:a16="http://schemas.microsoft.com/office/drawing/2014/main" id="{8A644732-31CE-4AAC-8823-94E4AE7C33D2}"/>
              </a:ext>
            </a:extLst>
          </p:cNvPr>
          <p:cNvSpPr txBox="1"/>
          <p:nvPr/>
        </p:nvSpPr>
        <p:spPr>
          <a:xfrm>
            <a:off x="5812632" y="4068435"/>
            <a:ext cx="2250631" cy="3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B. Ironman</a:t>
            </a:r>
            <a:endParaRPr sz="2200" b="1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86C8D4C-8B2E-4F68-887C-53FC8A288765}"/>
              </a:ext>
            </a:extLst>
          </p:cNvPr>
          <p:cNvSpPr txBox="1"/>
          <p:nvPr/>
        </p:nvSpPr>
        <p:spPr>
          <a:xfrm>
            <a:off x="4204019" y="2214207"/>
            <a:ext cx="9668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osterrat"/>
              </a:rPr>
              <a:t>OR</a:t>
            </a:r>
            <a:endParaRPr lang="en-SG" sz="4000" b="1" dirty="0">
              <a:solidFill>
                <a:schemeClr val="bg1"/>
              </a:solidFill>
              <a:latin typeface="Mosterrat"/>
            </a:endParaRP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751E27AC-B085-4388-9F0C-5D7829BBE3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366"/>
          <a:stretch/>
        </p:blipFill>
        <p:spPr bwMode="auto">
          <a:xfrm>
            <a:off x="1235245" y="1192445"/>
            <a:ext cx="2847005" cy="2751409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326DEB6C-A8AB-46D1-BD6E-AA8B421D40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28" r="14918"/>
          <a:stretch/>
        </p:blipFill>
        <p:spPr bwMode="auto">
          <a:xfrm>
            <a:off x="5414208" y="1182893"/>
            <a:ext cx="2847006" cy="2751409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btnInknoeActivity">
            <a:extLst>
              <a:ext uri="{FF2B5EF4-FFF2-40B4-BE49-F238E27FC236}">
                <a16:creationId xmlns:a16="http://schemas.microsoft.com/office/drawing/2014/main" id="{6CDA185C-FA49-4E31-8BDE-72417F755790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r:link="rId7"/>
          <a:stretch>
            <a:fillRect/>
          </a:stretch>
        </p:blipFill>
        <p:spPr>
          <a:xfrm>
            <a:off x="7354289" y="608806"/>
            <a:ext cx="1708658" cy="439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4197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8" name="Google Shape;2318;p57"/>
          <p:cNvSpPr txBox="1">
            <a:spLocks noGrp="1"/>
          </p:cNvSpPr>
          <p:nvPr>
            <p:ph type="title"/>
          </p:nvPr>
        </p:nvSpPr>
        <p:spPr>
          <a:xfrm>
            <a:off x="571500" y="394175"/>
            <a:ext cx="7021500" cy="51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Would you rather….</a:t>
            </a:r>
            <a:endParaRPr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86C8D4C-8B2E-4F68-887C-53FC8A288765}"/>
              </a:ext>
            </a:extLst>
          </p:cNvPr>
          <p:cNvSpPr txBox="1"/>
          <p:nvPr/>
        </p:nvSpPr>
        <p:spPr>
          <a:xfrm>
            <a:off x="4204019" y="2214207"/>
            <a:ext cx="9668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osterrat"/>
              </a:rPr>
              <a:t>OR</a:t>
            </a:r>
            <a:endParaRPr lang="en-SG" sz="4000" b="1" dirty="0">
              <a:solidFill>
                <a:schemeClr val="bg1"/>
              </a:solidFill>
              <a:latin typeface="Mosterrat"/>
            </a:endParaRPr>
          </a:p>
        </p:txBody>
      </p:sp>
      <p:sp>
        <p:nvSpPr>
          <p:cNvPr id="8" name="Google Shape;2293;p56">
            <a:extLst>
              <a:ext uri="{FF2B5EF4-FFF2-40B4-BE49-F238E27FC236}">
                <a16:creationId xmlns:a16="http://schemas.microsoft.com/office/drawing/2014/main" id="{897BE6EB-3B05-4060-A991-142B76A23F05}"/>
              </a:ext>
            </a:extLst>
          </p:cNvPr>
          <p:cNvSpPr/>
          <p:nvPr/>
        </p:nvSpPr>
        <p:spPr>
          <a:xfrm rot="293997">
            <a:off x="263973" y="1060392"/>
            <a:ext cx="3791977" cy="3629284"/>
          </a:xfrm>
          <a:custGeom>
            <a:avLst/>
            <a:gdLst/>
            <a:ahLst/>
            <a:cxnLst/>
            <a:rect l="l" t="t" r="r" b="b"/>
            <a:pathLst>
              <a:path w="39302" h="37068" extrusionOk="0">
                <a:moveTo>
                  <a:pt x="18336" y="1"/>
                </a:moveTo>
                <a:cubicBezTo>
                  <a:pt x="17121" y="1"/>
                  <a:pt x="15914" y="696"/>
                  <a:pt x="15411" y="2021"/>
                </a:cubicBezTo>
                <a:lnTo>
                  <a:pt x="12797" y="9255"/>
                </a:lnTo>
                <a:cubicBezTo>
                  <a:pt x="12432" y="10228"/>
                  <a:pt x="11642" y="10958"/>
                  <a:pt x="10639" y="11231"/>
                </a:cubicBezTo>
                <a:lnTo>
                  <a:pt x="3192" y="13176"/>
                </a:lnTo>
                <a:cubicBezTo>
                  <a:pt x="669" y="13815"/>
                  <a:pt x="0" y="17067"/>
                  <a:pt x="2037" y="18648"/>
                </a:cubicBezTo>
                <a:lnTo>
                  <a:pt x="8116" y="23389"/>
                </a:lnTo>
                <a:cubicBezTo>
                  <a:pt x="8937" y="24028"/>
                  <a:pt x="9393" y="25031"/>
                  <a:pt x="9332" y="26064"/>
                </a:cubicBezTo>
                <a:lnTo>
                  <a:pt x="8876" y="33754"/>
                </a:lnTo>
                <a:cubicBezTo>
                  <a:pt x="8763" y="35670"/>
                  <a:pt x="10321" y="37067"/>
                  <a:pt x="12014" y="37067"/>
                </a:cubicBezTo>
                <a:cubicBezTo>
                  <a:pt x="12605" y="37067"/>
                  <a:pt x="13212" y="36897"/>
                  <a:pt x="13770" y="36520"/>
                </a:cubicBezTo>
                <a:lnTo>
                  <a:pt x="20122" y="32174"/>
                </a:lnTo>
                <a:cubicBezTo>
                  <a:pt x="20640" y="31822"/>
                  <a:pt x="21237" y="31640"/>
                  <a:pt x="21844" y="31640"/>
                </a:cubicBezTo>
                <a:cubicBezTo>
                  <a:pt x="22235" y="31640"/>
                  <a:pt x="22629" y="31715"/>
                  <a:pt x="23010" y="31870"/>
                </a:cubicBezTo>
                <a:lnTo>
                  <a:pt x="30183" y="34666"/>
                </a:lnTo>
                <a:cubicBezTo>
                  <a:pt x="30566" y="34816"/>
                  <a:pt x="30950" y="34885"/>
                  <a:pt x="31323" y="34885"/>
                </a:cubicBezTo>
                <a:cubicBezTo>
                  <a:pt x="33288" y="34885"/>
                  <a:pt x="34930" y="32962"/>
                  <a:pt x="34317" y="30867"/>
                </a:cubicBezTo>
                <a:lnTo>
                  <a:pt x="32159" y="23481"/>
                </a:lnTo>
                <a:cubicBezTo>
                  <a:pt x="31885" y="22478"/>
                  <a:pt x="32098" y="21414"/>
                  <a:pt x="32767" y="20623"/>
                </a:cubicBezTo>
                <a:lnTo>
                  <a:pt x="37661" y="14696"/>
                </a:lnTo>
                <a:cubicBezTo>
                  <a:pt x="39302" y="12690"/>
                  <a:pt x="37934" y="9651"/>
                  <a:pt x="35350" y="9590"/>
                </a:cubicBezTo>
                <a:lnTo>
                  <a:pt x="27630" y="9347"/>
                </a:lnTo>
                <a:cubicBezTo>
                  <a:pt x="26596" y="9316"/>
                  <a:pt x="25654" y="8769"/>
                  <a:pt x="25107" y="7888"/>
                </a:cubicBezTo>
                <a:lnTo>
                  <a:pt x="20943" y="1413"/>
                </a:lnTo>
                <a:cubicBezTo>
                  <a:pt x="20316" y="460"/>
                  <a:pt x="19323" y="1"/>
                  <a:pt x="18336" y="1"/>
                </a:cubicBezTo>
                <a:close/>
              </a:path>
            </a:pathLst>
          </a:custGeom>
          <a:noFill/>
          <a:ln w="762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" name="Google Shape;2293;p56">
            <a:extLst>
              <a:ext uri="{FF2B5EF4-FFF2-40B4-BE49-F238E27FC236}">
                <a16:creationId xmlns:a16="http://schemas.microsoft.com/office/drawing/2014/main" id="{689A899E-8A0F-4652-9E1F-3D2B9BF8B05D}"/>
              </a:ext>
            </a:extLst>
          </p:cNvPr>
          <p:cNvSpPr/>
          <p:nvPr/>
        </p:nvSpPr>
        <p:spPr>
          <a:xfrm rot="293997">
            <a:off x="5198314" y="1060391"/>
            <a:ext cx="3791977" cy="3629284"/>
          </a:xfrm>
          <a:custGeom>
            <a:avLst/>
            <a:gdLst/>
            <a:ahLst/>
            <a:cxnLst/>
            <a:rect l="l" t="t" r="r" b="b"/>
            <a:pathLst>
              <a:path w="39302" h="37068" extrusionOk="0">
                <a:moveTo>
                  <a:pt x="18336" y="1"/>
                </a:moveTo>
                <a:cubicBezTo>
                  <a:pt x="17121" y="1"/>
                  <a:pt x="15914" y="696"/>
                  <a:pt x="15411" y="2021"/>
                </a:cubicBezTo>
                <a:lnTo>
                  <a:pt x="12797" y="9255"/>
                </a:lnTo>
                <a:cubicBezTo>
                  <a:pt x="12432" y="10228"/>
                  <a:pt x="11642" y="10958"/>
                  <a:pt x="10639" y="11231"/>
                </a:cubicBezTo>
                <a:lnTo>
                  <a:pt x="3192" y="13176"/>
                </a:lnTo>
                <a:cubicBezTo>
                  <a:pt x="669" y="13815"/>
                  <a:pt x="0" y="17067"/>
                  <a:pt x="2037" y="18648"/>
                </a:cubicBezTo>
                <a:lnTo>
                  <a:pt x="8116" y="23389"/>
                </a:lnTo>
                <a:cubicBezTo>
                  <a:pt x="8937" y="24028"/>
                  <a:pt x="9393" y="25031"/>
                  <a:pt x="9332" y="26064"/>
                </a:cubicBezTo>
                <a:lnTo>
                  <a:pt x="8876" y="33754"/>
                </a:lnTo>
                <a:cubicBezTo>
                  <a:pt x="8763" y="35670"/>
                  <a:pt x="10321" y="37067"/>
                  <a:pt x="12014" y="37067"/>
                </a:cubicBezTo>
                <a:cubicBezTo>
                  <a:pt x="12605" y="37067"/>
                  <a:pt x="13212" y="36897"/>
                  <a:pt x="13770" y="36520"/>
                </a:cubicBezTo>
                <a:lnTo>
                  <a:pt x="20122" y="32174"/>
                </a:lnTo>
                <a:cubicBezTo>
                  <a:pt x="20640" y="31822"/>
                  <a:pt x="21237" y="31640"/>
                  <a:pt x="21844" y="31640"/>
                </a:cubicBezTo>
                <a:cubicBezTo>
                  <a:pt x="22235" y="31640"/>
                  <a:pt x="22629" y="31715"/>
                  <a:pt x="23010" y="31870"/>
                </a:cubicBezTo>
                <a:lnTo>
                  <a:pt x="30183" y="34666"/>
                </a:lnTo>
                <a:cubicBezTo>
                  <a:pt x="30566" y="34816"/>
                  <a:pt x="30950" y="34885"/>
                  <a:pt x="31323" y="34885"/>
                </a:cubicBezTo>
                <a:cubicBezTo>
                  <a:pt x="33288" y="34885"/>
                  <a:pt x="34930" y="32962"/>
                  <a:pt x="34317" y="30867"/>
                </a:cubicBezTo>
                <a:lnTo>
                  <a:pt x="32159" y="23481"/>
                </a:lnTo>
                <a:cubicBezTo>
                  <a:pt x="31885" y="22478"/>
                  <a:pt x="32098" y="21414"/>
                  <a:pt x="32767" y="20623"/>
                </a:cubicBezTo>
                <a:lnTo>
                  <a:pt x="37661" y="14696"/>
                </a:lnTo>
                <a:cubicBezTo>
                  <a:pt x="39302" y="12690"/>
                  <a:pt x="37934" y="9651"/>
                  <a:pt x="35350" y="9590"/>
                </a:cubicBezTo>
                <a:lnTo>
                  <a:pt x="27630" y="9347"/>
                </a:lnTo>
                <a:cubicBezTo>
                  <a:pt x="26596" y="9316"/>
                  <a:pt x="25654" y="8769"/>
                  <a:pt x="25107" y="7888"/>
                </a:cubicBezTo>
                <a:lnTo>
                  <a:pt x="20943" y="1413"/>
                </a:lnTo>
                <a:cubicBezTo>
                  <a:pt x="20316" y="460"/>
                  <a:pt x="19323" y="1"/>
                  <a:pt x="18336" y="1"/>
                </a:cubicBezTo>
                <a:close/>
              </a:path>
            </a:pathLst>
          </a:custGeom>
          <a:noFill/>
          <a:ln w="762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" name="Google Shape;2320;p57">
            <a:extLst>
              <a:ext uri="{FF2B5EF4-FFF2-40B4-BE49-F238E27FC236}">
                <a16:creationId xmlns:a16="http://schemas.microsoft.com/office/drawing/2014/main" id="{1529EC04-C3E5-4D13-9AC9-0DFEA204CFEF}"/>
              </a:ext>
            </a:extLst>
          </p:cNvPr>
          <p:cNvSpPr txBox="1"/>
          <p:nvPr/>
        </p:nvSpPr>
        <p:spPr>
          <a:xfrm>
            <a:off x="5978618" y="2860741"/>
            <a:ext cx="2352011" cy="3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B. Never use a mobile phone ever again?</a:t>
            </a:r>
            <a:endParaRPr sz="2600" b="1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" name="Google Shape;2320;p57">
            <a:extLst>
              <a:ext uri="{FF2B5EF4-FFF2-40B4-BE49-F238E27FC236}">
                <a16:creationId xmlns:a16="http://schemas.microsoft.com/office/drawing/2014/main" id="{F1762C9B-6DA0-489D-8B0C-56EDDC269C3D}"/>
              </a:ext>
            </a:extLst>
          </p:cNvPr>
          <p:cNvSpPr txBox="1"/>
          <p:nvPr/>
        </p:nvSpPr>
        <p:spPr>
          <a:xfrm>
            <a:off x="993253" y="2645770"/>
            <a:ext cx="2484465" cy="797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A. Have all your messages and photos leak publicly…</a:t>
            </a:r>
            <a:endParaRPr sz="2400" b="1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4" name="btnInknoeActivity">
            <a:extLst>
              <a:ext uri="{FF2B5EF4-FFF2-40B4-BE49-F238E27FC236}">
                <a16:creationId xmlns:a16="http://schemas.microsoft.com/office/drawing/2014/main" id="{405D12FB-A9ED-4D81-B555-7108B0BE892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r:link="rId5"/>
          <a:stretch>
            <a:fillRect/>
          </a:stretch>
        </p:blipFill>
        <p:spPr>
          <a:xfrm>
            <a:off x="7429704" y="649625"/>
            <a:ext cx="1708658" cy="439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5009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33F2EB8-0427-444A-AFED-ED603021E6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1" y="1311816"/>
            <a:ext cx="8115300" cy="3706500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/>
              <a:t>Submit a </a:t>
            </a:r>
            <a:r>
              <a:rPr lang="en-US" sz="1600" b="1" u="sng" dirty="0"/>
              <a:t>cropped image</a:t>
            </a:r>
            <a:r>
              <a:rPr lang="en-US" sz="1600" dirty="0"/>
              <a:t> of the country’s landmark to give us a clue!</a:t>
            </a:r>
            <a:endParaRPr lang="en-SG" sz="16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E4B96C1-53D1-46D2-AA49-AC5306C79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423625"/>
            <a:ext cx="6271509" cy="510900"/>
          </a:xfrm>
        </p:spPr>
        <p:txBody>
          <a:bodyPr/>
          <a:lstStyle/>
          <a:p>
            <a:r>
              <a:rPr lang="en-US" dirty="0"/>
              <a:t>Find a picture of a country you would like to visit. Why would you like to go there? </a:t>
            </a:r>
            <a:endParaRPr lang="en-SG" sz="2000" dirty="0"/>
          </a:p>
        </p:txBody>
      </p:sp>
      <p:pic>
        <p:nvPicPr>
          <p:cNvPr id="4" name="Picture 3" descr="A picture containing grass, building, outdoor, stone&#10;&#10;Description automatically generated">
            <a:extLst>
              <a:ext uri="{FF2B5EF4-FFF2-40B4-BE49-F238E27FC236}">
                <a16:creationId xmlns:a16="http://schemas.microsoft.com/office/drawing/2014/main" id="{17496849-FFC4-4FB5-8A5B-04229D21502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99" t="784" r="34392" b="24127"/>
          <a:stretch/>
        </p:blipFill>
        <p:spPr bwMode="auto">
          <a:xfrm rot="21171506">
            <a:off x="1619836" y="2001405"/>
            <a:ext cx="2944943" cy="2327322"/>
          </a:xfrm>
          <a:prstGeom prst="rect">
            <a:avLst/>
          </a:prstGeom>
          <a:ln w="76200">
            <a:solidFill>
              <a:schemeClr val="bg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3BE44B38-865F-4665-9087-41F48249EF3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8660" t="17727" r="32462" b="30510"/>
          <a:stretch/>
        </p:blipFill>
        <p:spPr bwMode="auto">
          <a:xfrm rot="824712">
            <a:off x="4721000" y="2029273"/>
            <a:ext cx="1995067" cy="2452704"/>
          </a:xfrm>
          <a:prstGeom prst="rect">
            <a:avLst/>
          </a:prstGeom>
          <a:ln w="57150">
            <a:solidFill>
              <a:schemeClr val="bg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btnInknoeActivity">
            <a:extLst>
              <a:ext uri="{FF2B5EF4-FFF2-40B4-BE49-F238E27FC236}">
                <a16:creationId xmlns:a16="http://schemas.microsoft.com/office/drawing/2014/main" id="{56522C9A-8E26-44CE-8104-4F8CFB35D2A4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r:link="rId6"/>
          <a:stretch>
            <a:fillRect/>
          </a:stretch>
        </p:blipFill>
        <p:spPr>
          <a:xfrm>
            <a:off x="3404922" y="4402818"/>
            <a:ext cx="1479693" cy="380999"/>
          </a:xfrm>
          <a:prstGeom prst="rect">
            <a:avLst/>
          </a:prstGeom>
        </p:spPr>
      </p:pic>
      <p:sp>
        <p:nvSpPr>
          <p:cNvPr id="8" name="Title 2">
            <a:extLst>
              <a:ext uri="{FF2B5EF4-FFF2-40B4-BE49-F238E27FC236}">
                <a16:creationId xmlns:a16="http://schemas.microsoft.com/office/drawing/2014/main" id="{47AA34B6-5EC4-425E-B65C-70540E218AC0}"/>
              </a:ext>
            </a:extLst>
          </p:cNvPr>
          <p:cNvSpPr txBox="1">
            <a:spLocks/>
          </p:cNvSpPr>
          <p:nvPr/>
        </p:nvSpPr>
        <p:spPr>
          <a:xfrm>
            <a:off x="3594140" y="809710"/>
            <a:ext cx="4248786" cy="51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"/>
              <a:buNone/>
              <a:defRPr sz="26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"/>
              <a:buNone/>
              <a:defRPr sz="26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"/>
              <a:buNone/>
              <a:defRPr sz="26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"/>
              <a:buNone/>
              <a:defRPr sz="26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"/>
              <a:buNone/>
              <a:defRPr sz="26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"/>
              <a:buNone/>
              <a:defRPr sz="26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"/>
              <a:buNone/>
              <a:defRPr sz="26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"/>
              <a:buNone/>
              <a:defRPr sz="26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"/>
              <a:buNone/>
              <a:defRPr sz="26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n-US" sz="2000" dirty="0"/>
              <a:t>(</a:t>
            </a:r>
            <a:r>
              <a:rPr lang="en-US" sz="2000" dirty="0" err="1"/>
              <a:t>Sshh</a:t>
            </a:r>
            <a:r>
              <a:rPr lang="en-US" sz="2000" dirty="0"/>
              <a:t>…keep it a secret! 🤐)</a:t>
            </a:r>
            <a:endParaRPr lang="en-SG" sz="2000" dirty="0"/>
          </a:p>
        </p:txBody>
      </p:sp>
      <p:grpSp>
        <p:nvGrpSpPr>
          <p:cNvPr id="9" name="Google Shape;1468;p31">
            <a:extLst>
              <a:ext uri="{FF2B5EF4-FFF2-40B4-BE49-F238E27FC236}">
                <a16:creationId xmlns:a16="http://schemas.microsoft.com/office/drawing/2014/main" id="{C6FE3082-607A-4231-B601-FD0792FAF02F}"/>
              </a:ext>
            </a:extLst>
          </p:cNvPr>
          <p:cNvGrpSpPr/>
          <p:nvPr/>
        </p:nvGrpSpPr>
        <p:grpSpPr>
          <a:xfrm>
            <a:off x="571501" y="1982039"/>
            <a:ext cx="1619035" cy="1563133"/>
            <a:chOff x="6708722" y="1052986"/>
            <a:chExt cx="935003" cy="861693"/>
          </a:xfrm>
        </p:grpSpPr>
        <p:sp>
          <p:nvSpPr>
            <p:cNvPr id="10" name="Google Shape;1469;p31">
              <a:extLst>
                <a:ext uri="{FF2B5EF4-FFF2-40B4-BE49-F238E27FC236}">
                  <a16:creationId xmlns:a16="http://schemas.microsoft.com/office/drawing/2014/main" id="{162E0A37-E1A2-4FD5-9EFE-F4B64912C909}"/>
                </a:ext>
              </a:extLst>
            </p:cNvPr>
            <p:cNvSpPr/>
            <p:nvPr/>
          </p:nvSpPr>
          <p:spPr>
            <a:xfrm>
              <a:off x="6994529" y="1096756"/>
              <a:ext cx="598631" cy="524599"/>
            </a:xfrm>
            <a:custGeom>
              <a:avLst/>
              <a:gdLst/>
              <a:ahLst/>
              <a:cxnLst/>
              <a:rect l="l" t="t" r="r" b="b"/>
              <a:pathLst>
                <a:path w="21582" h="18913" extrusionOk="0">
                  <a:moveTo>
                    <a:pt x="10806" y="1"/>
                  </a:moveTo>
                  <a:cubicBezTo>
                    <a:pt x="7529" y="1"/>
                    <a:pt x="4342" y="1699"/>
                    <a:pt x="2584" y="4745"/>
                  </a:cubicBezTo>
                  <a:cubicBezTo>
                    <a:pt x="0" y="9274"/>
                    <a:pt x="1550" y="15049"/>
                    <a:pt x="6079" y="17663"/>
                  </a:cubicBezTo>
                  <a:cubicBezTo>
                    <a:pt x="7562" y="18509"/>
                    <a:pt x="9179" y="18912"/>
                    <a:pt x="10775" y="18912"/>
                  </a:cubicBezTo>
                  <a:cubicBezTo>
                    <a:pt x="14052" y="18912"/>
                    <a:pt x="17240" y="17214"/>
                    <a:pt x="18997" y="14168"/>
                  </a:cubicBezTo>
                  <a:cubicBezTo>
                    <a:pt x="21581" y="9639"/>
                    <a:pt x="20031" y="3864"/>
                    <a:pt x="15502" y="1250"/>
                  </a:cubicBezTo>
                  <a:cubicBezTo>
                    <a:pt x="14019" y="404"/>
                    <a:pt x="12402" y="1"/>
                    <a:pt x="10806" y="1"/>
                  </a:cubicBezTo>
                  <a:close/>
                </a:path>
              </a:pathLst>
            </a:custGeom>
            <a:solidFill>
              <a:schemeClr val="lt1">
                <a:alpha val="43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470;p31">
              <a:extLst>
                <a:ext uri="{FF2B5EF4-FFF2-40B4-BE49-F238E27FC236}">
                  <a16:creationId xmlns:a16="http://schemas.microsoft.com/office/drawing/2014/main" id="{B87BF6CF-1F82-4C1B-8EAC-1C73DECBA937}"/>
                </a:ext>
              </a:extLst>
            </p:cNvPr>
            <p:cNvSpPr/>
            <p:nvPr/>
          </p:nvSpPr>
          <p:spPr>
            <a:xfrm>
              <a:off x="6960800" y="1524274"/>
              <a:ext cx="155996" cy="153472"/>
            </a:xfrm>
            <a:custGeom>
              <a:avLst/>
              <a:gdLst/>
              <a:ahLst/>
              <a:cxnLst/>
              <a:rect l="l" t="t" r="r" b="b"/>
              <a:pathLst>
                <a:path w="5624" h="5533" extrusionOk="0">
                  <a:moveTo>
                    <a:pt x="3465" y="1"/>
                  </a:moveTo>
                  <a:lnTo>
                    <a:pt x="0" y="3284"/>
                  </a:lnTo>
                  <a:lnTo>
                    <a:pt x="2128" y="5533"/>
                  </a:lnTo>
                  <a:lnTo>
                    <a:pt x="5624" y="2250"/>
                  </a:lnTo>
                  <a:lnTo>
                    <a:pt x="346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471;p31">
              <a:extLst>
                <a:ext uri="{FF2B5EF4-FFF2-40B4-BE49-F238E27FC236}">
                  <a16:creationId xmlns:a16="http://schemas.microsoft.com/office/drawing/2014/main" id="{947A382C-1DBD-42D6-9725-79A778EC0C72}"/>
                </a:ext>
              </a:extLst>
            </p:cNvPr>
            <p:cNvSpPr/>
            <p:nvPr/>
          </p:nvSpPr>
          <p:spPr>
            <a:xfrm>
              <a:off x="6943936" y="1052986"/>
              <a:ext cx="699789" cy="611778"/>
            </a:xfrm>
            <a:custGeom>
              <a:avLst/>
              <a:gdLst/>
              <a:ahLst/>
              <a:cxnLst/>
              <a:rect l="l" t="t" r="r" b="b"/>
              <a:pathLst>
                <a:path w="25229" h="22056" extrusionOk="0">
                  <a:moveTo>
                    <a:pt x="12596" y="1578"/>
                  </a:moveTo>
                  <a:cubicBezTo>
                    <a:pt x="12683" y="1578"/>
                    <a:pt x="12770" y="1579"/>
                    <a:pt x="12858" y="1581"/>
                  </a:cubicBezTo>
                  <a:cubicBezTo>
                    <a:pt x="21277" y="1825"/>
                    <a:pt x="25229" y="12098"/>
                    <a:pt x="19119" y="17904"/>
                  </a:cubicBezTo>
                  <a:cubicBezTo>
                    <a:pt x="17286" y="19634"/>
                    <a:pt x="14943" y="20495"/>
                    <a:pt x="12606" y="20495"/>
                  </a:cubicBezTo>
                  <a:cubicBezTo>
                    <a:pt x="10100" y="20495"/>
                    <a:pt x="7601" y="19505"/>
                    <a:pt x="5745" y="17539"/>
                  </a:cubicBezTo>
                  <a:cubicBezTo>
                    <a:pt x="0" y="11493"/>
                    <a:pt x="4345" y="1578"/>
                    <a:pt x="12596" y="1578"/>
                  </a:cubicBezTo>
                  <a:close/>
                  <a:moveTo>
                    <a:pt x="12684" y="1"/>
                  </a:moveTo>
                  <a:cubicBezTo>
                    <a:pt x="7121" y="1"/>
                    <a:pt x="1763" y="4231"/>
                    <a:pt x="1581" y="10761"/>
                  </a:cubicBezTo>
                  <a:cubicBezTo>
                    <a:pt x="1459" y="15199"/>
                    <a:pt x="4043" y="19302"/>
                    <a:pt x="8116" y="21095"/>
                  </a:cubicBezTo>
                  <a:cubicBezTo>
                    <a:pt x="9559" y="21741"/>
                    <a:pt x="11089" y="22056"/>
                    <a:pt x="12607" y="22056"/>
                  </a:cubicBezTo>
                  <a:cubicBezTo>
                    <a:pt x="15375" y="22056"/>
                    <a:pt x="18102" y="21011"/>
                    <a:pt x="20183" y="19028"/>
                  </a:cubicBezTo>
                  <a:cubicBezTo>
                    <a:pt x="24591" y="14834"/>
                    <a:pt x="24773" y="7873"/>
                    <a:pt x="20609" y="3466"/>
                  </a:cubicBezTo>
                  <a:cubicBezTo>
                    <a:pt x="18339" y="1074"/>
                    <a:pt x="15485" y="1"/>
                    <a:pt x="126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472;p31">
              <a:extLst>
                <a:ext uri="{FF2B5EF4-FFF2-40B4-BE49-F238E27FC236}">
                  <a16:creationId xmlns:a16="http://schemas.microsoft.com/office/drawing/2014/main" id="{BCC22263-655E-403B-97FD-F9BD0E5AE111}"/>
                </a:ext>
              </a:extLst>
            </p:cNvPr>
            <p:cNvSpPr/>
            <p:nvPr/>
          </p:nvSpPr>
          <p:spPr>
            <a:xfrm>
              <a:off x="7440520" y="1212338"/>
              <a:ext cx="89398" cy="301867"/>
            </a:xfrm>
            <a:custGeom>
              <a:avLst/>
              <a:gdLst/>
              <a:ahLst/>
              <a:cxnLst/>
              <a:rect l="l" t="t" r="r" b="b"/>
              <a:pathLst>
                <a:path w="3223" h="10883" fill="none" extrusionOk="0">
                  <a:moveTo>
                    <a:pt x="304" y="1"/>
                  </a:moveTo>
                  <a:cubicBezTo>
                    <a:pt x="3222" y="3071"/>
                    <a:pt x="3101" y="7964"/>
                    <a:pt x="1" y="10882"/>
                  </a:cubicBezTo>
                </a:path>
              </a:pathLst>
            </a:custGeom>
            <a:noFill/>
            <a:ln w="463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73;p31">
              <a:extLst>
                <a:ext uri="{FF2B5EF4-FFF2-40B4-BE49-F238E27FC236}">
                  <a16:creationId xmlns:a16="http://schemas.microsoft.com/office/drawing/2014/main" id="{C49A6E9F-2A05-4A95-89CF-25E8E595433C}"/>
                </a:ext>
              </a:extLst>
            </p:cNvPr>
            <p:cNvSpPr/>
            <p:nvPr/>
          </p:nvSpPr>
          <p:spPr>
            <a:xfrm>
              <a:off x="6708722" y="1583604"/>
              <a:ext cx="347384" cy="331075"/>
            </a:xfrm>
            <a:custGeom>
              <a:avLst/>
              <a:gdLst/>
              <a:ahLst/>
              <a:cxnLst/>
              <a:rect l="l" t="t" r="r" b="b"/>
              <a:pathLst>
                <a:path w="12524" h="11936" extrusionOk="0">
                  <a:moveTo>
                    <a:pt x="9844" y="1"/>
                  </a:moveTo>
                  <a:cubicBezTo>
                    <a:pt x="9572" y="1"/>
                    <a:pt x="9297" y="100"/>
                    <a:pt x="9088" y="294"/>
                  </a:cubicBezTo>
                  <a:lnTo>
                    <a:pt x="456" y="8500"/>
                  </a:lnTo>
                  <a:cubicBezTo>
                    <a:pt x="30" y="8896"/>
                    <a:pt x="0" y="9595"/>
                    <a:pt x="426" y="10020"/>
                  </a:cubicBezTo>
                  <a:lnTo>
                    <a:pt x="1915" y="11601"/>
                  </a:lnTo>
                  <a:cubicBezTo>
                    <a:pt x="2135" y="11821"/>
                    <a:pt x="2421" y="11936"/>
                    <a:pt x="2704" y="11936"/>
                  </a:cubicBezTo>
                  <a:cubicBezTo>
                    <a:pt x="2968" y="11936"/>
                    <a:pt x="3230" y="11836"/>
                    <a:pt x="3435" y="11631"/>
                  </a:cubicBezTo>
                  <a:lnTo>
                    <a:pt x="12098" y="3455"/>
                  </a:lnTo>
                  <a:cubicBezTo>
                    <a:pt x="12523" y="3029"/>
                    <a:pt x="12523" y="2360"/>
                    <a:pt x="12128" y="1905"/>
                  </a:cubicBezTo>
                  <a:lnTo>
                    <a:pt x="10608" y="324"/>
                  </a:lnTo>
                  <a:cubicBezTo>
                    <a:pt x="10407" y="107"/>
                    <a:pt x="10127" y="1"/>
                    <a:pt x="98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2534930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0" name="Google Shape;1760;p38"/>
          <p:cNvSpPr txBox="1">
            <a:spLocks noGrp="1"/>
          </p:cNvSpPr>
          <p:nvPr>
            <p:ph type="title"/>
          </p:nvPr>
        </p:nvSpPr>
        <p:spPr>
          <a:xfrm>
            <a:off x="571499" y="394175"/>
            <a:ext cx="7763031" cy="51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If you could go back in time, which period would you go to? Who would you like to meet?</a:t>
            </a:r>
            <a:endParaRPr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8067C43-3CEA-4D74-BC9A-940BB11B79EB}"/>
              </a:ext>
            </a:extLst>
          </p:cNvPr>
          <p:cNvGrpSpPr/>
          <p:nvPr/>
        </p:nvGrpSpPr>
        <p:grpSpPr>
          <a:xfrm>
            <a:off x="1001612" y="2417811"/>
            <a:ext cx="7829772" cy="1130074"/>
            <a:chOff x="1111028" y="1855103"/>
            <a:chExt cx="7829772" cy="1130074"/>
          </a:xfrm>
        </p:grpSpPr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72E7D306-3349-4719-8177-081F173724B4}"/>
                </a:ext>
              </a:extLst>
            </p:cNvPr>
            <p:cNvCxnSpPr>
              <a:cxnSpLocks/>
            </p:cNvCxnSpPr>
            <p:nvPr/>
          </p:nvCxnSpPr>
          <p:spPr>
            <a:xfrm>
              <a:off x="2044425" y="2571750"/>
              <a:ext cx="6896375" cy="0"/>
            </a:xfrm>
            <a:prstGeom prst="straightConnector1">
              <a:avLst/>
            </a:prstGeom>
            <a:ln w="41275">
              <a:solidFill>
                <a:schemeClr val="bg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1C7136CB-F8BD-4242-A209-B81C87D62AB4}"/>
                </a:ext>
              </a:extLst>
            </p:cNvPr>
            <p:cNvGrpSpPr/>
            <p:nvPr/>
          </p:nvGrpSpPr>
          <p:grpSpPr>
            <a:xfrm>
              <a:off x="1111028" y="1855103"/>
              <a:ext cx="6921943" cy="1130074"/>
              <a:chOff x="1087716" y="1580968"/>
              <a:chExt cx="6921943" cy="1130074"/>
            </a:xfrm>
          </p:grpSpPr>
          <p:sp>
            <p:nvSpPr>
              <p:cNvPr id="1756" name="Google Shape;1756;p38"/>
              <p:cNvSpPr/>
              <p:nvPr/>
            </p:nvSpPr>
            <p:spPr>
              <a:xfrm rot="294106">
                <a:off x="2996929" y="1580968"/>
                <a:ext cx="1198180" cy="1130074"/>
              </a:xfrm>
              <a:custGeom>
                <a:avLst/>
                <a:gdLst/>
                <a:ahLst/>
                <a:cxnLst/>
                <a:rect l="l" t="t" r="r" b="b"/>
                <a:pathLst>
                  <a:path w="39302" h="37068" extrusionOk="0">
                    <a:moveTo>
                      <a:pt x="18336" y="1"/>
                    </a:moveTo>
                    <a:cubicBezTo>
                      <a:pt x="17121" y="1"/>
                      <a:pt x="15914" y="696"/>
                      <a:pt x="15411" y="2021"/>
                    </a:cubicBezTo>
                    <a:lnTo>
                      <a:pt x="12797" y="9255"/>
                    </a:lnTo>
                    <a:cubicBezTo>
                      <a:pt x="12432" y="10228"/>
                      <a:pt x="11642" y="10958"/>
                      <a:pt x="10639" y="11231"/>
                    </a:cubicBezTo>
                    <a:lnTo>
                      <a:pt x="3192" y="13176"/>
                    </a:lnTo>
                    <a:cubicBezTo>
                      <a:pt x="669" y="13815"/>
                      <a:pt x="0" y="17067"/>
                      <a:pt x="2037" y="18648"/>
                    </a:cubicBezTo>
                    <a:lnTo>
                      <a:pt x="8116" y="23389"/>
                    </a:lnTo>
                    <a:cubicBezTo>
                      <a:pt x="8937" y="24028"/>
                      <a:pt x="9393" y="25031"/>
                      <a:pt x="9332" y="26064"/>
                    </a:cubicBezTo>
                    <a:lnTo>
                      <a:pt x="8876" y="33754"/>
                    </a:lnTo>
                    <a:cubicBezTo>
                      <a:pt x="8763" y="35670"/>
                      <a:pt x="10321" y="37067"/>
                      <a:pt x="12014" y="37067"/>
                    </a:cubicBezTo>
                    <a:cubicBezTo>
                      <a:pt x="12605" y="37067"/>
                      <a:pt x="13212" y="36897"/>
                      <a:pt x="13770" y="36520"/>
                    </a:cubicBezTo>
                    <a:lnTo>
                      <a:pt x="20122" y="32174"/>
                    </a:lnTo>
                    <a:cubicBezTo>
                      <a:pt x="20640" y="31822"/>
                      <a:pt x="21237" y="31640"/>
                      <a:pt x="21844" y="31640"/>
                    </a:cubicBezTo>
                    <a:cubicBezTo>
                      <a:pt x="22235" y="31640"/>
                      <a:pt x="22629" y="31715"/>
                      <a:pt x="23010" y="31870"/>
                    </a:cubicBezTo>
                    <a:lnTo>
                      <a:pt x="30183" y="34666"/>
                    </a:lnTo>
                    <a:cubicBezTo>
                      <a:pt x="30566" y="34816"/>
                      <a:pt x="30950" y="34885"/>
                      <a:pt x="31323" y="34885"/>
                    </a:cubicBezTo>
                    <a:cubicBezTo>
                      <a:pt x="33288" y="34885"/>
                      <a:pt x="34930" y="32962"/>
                      <a:pt x="34317" y="30867"/>
                    </a:cubicBezTo>
                    <a:lnTo>
                      <a:pt x="32159" y="23481"/>
                    </a:lnTo>
                    <a:cubicBezTo>
                      <a:pt x="31885" y="22478"/>
                      <a:pt x="32098" y="21414"/>
                      <a:pt x="32767" y="20623"/>
                    </a:cubicBezTo>
                    <a:lnTo>
                      <a:pt x="37661" y="14696"/>
                    </a:lnTo>
                    <a:cubicBezTo>
                      <a:pt x="39302" y="12690"/>
                      <a:pt x="37934" y="9651"/>
                      <a:pt x="35350" y="9590"/>
                    </a:cubicBezTo>
                    <a:lnTo>
                      <a:pt x="27630" y="9347"/>
                    </a:lnTo>
                    <a:cubicBezTo>
                      <a:pt x="26596" y="9316"/>
                      <a:pt x="25654" y="8769"/>
                      <a:pt x="25107" y="7888"/>
                    </a:cubicBezTo>
                    <a:lnTo>
                      <a:pt x="20943" y="1413"/>
                    </a:lnTo>
                    <a:cubicBezTo>
                      <a:pt x="20316" y="460"/>
                      <a:pt x="19323" y="1"/>
                      <a:pt x="1833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7" name="Google Shape;1757;p38"/>
              <p:cNvSpPr/>
              <p:nvPr/>
            </p:nvSpPr>
            <p:spPr>
              <a:xfrm rot="294106">
                <a:off x="4904929" y="1580968"/>
                <a:ext cx="1198180" cy="1130074"/>
              </a:xfrm>
              <a:custGeom>
                <a:avLst/>
                <a:gdLst/>
                <a:ahLst/>
                <a:cxnLst/>
                <a:rect l="l" t="t" r="r" b="b"/>
                <a:pathLst>
                  <a:path w="39302" h="37068" extrusionOk="0">
                    <a:moveTo>
                      <a:pt x="18336" y="1"/>
                    </a:moveTo>
                    <a:cubicBezTo>
                      <a:pt x="17121" y="1"/>
                      <a:pt x="15914" y="696"/>
                      <a:pt x="15411" y="2021"/>
                    </a:cubicBezTo>
                    <a:lnTo>
                      <a:pt x="12797" y="9255"/>
                    </a:lnTo>
                    <a:cubicBezTo>
                      <a:pt x="12432" y="10228"/>
                      <a:pt x="11642" y="10958"/>
                      <a:pt x="10639" y="11231"/>
                    </a:cubicBezTo>
                    <a:lnTo>
                      <a:pt x="3192" y="13176"/>
                    </a:lnTo>
                    <a:cubicBezTo>
                      <a:pt x="669" y="13815"/>
                      <a:pt x="0" y="17067"/>
                      <a:pt x="2037" y="18648"/>
                    </a:cubicBezTo>
                    <a:lnTo>
                      <a:pt x="8116" y="23389"/>
                    </a:lnTo>
                    <a:cubicBezTo>
                      <a:pt x="8937" y="24028"/>
                      <a:pt x="9393" y="25031"/>
                      <a:pt x="9332" y="26064"/>
                    </a:cubicBezTo>
                    <a:lnTo>
                      <a:pt x="8876" y="33754"/>
                    </a:lnTo>
                    <a:cubicBezTo>
                      <a:pt x="8763" y="35670"/>
                      <a:pt x="10321" y="37067"/>
                      <a:pt x="12014" y="37067"/>
                    </a:cubicBezTo>
                    <a:cubicBezTo>
                      <a:pt x="12605" y="37067"/>
                      <a:pt x="13212" y="36897"/>
                      <a:pt x="13770" y="36520"/>
                    </a:cubicBezTo>
                    <a:lnTo>
                      <a:pt x="20122" y="32174"/>
                    </a:lnTo>
                    <a:cubicBezTo>
                      <a:pt x="20640" y="31822"/>
                      <a:pt x="21237" y="31640"/>
                      <a:pt x="21844" y="31640"/>
                    </a:cubicBezTo>
                    <a:cubicBezTo>
                      <a:pt x="22235" y="31640"/>
                      <a:pt x="22629" y="31715"/>
                      <a:pt x="23010" y="31870"/>
                    </a:cubicBezTo>
                    <a:lnTo>
                      <a:pt x="30183" y="34666"/>
                    </a:lnTo>
                    <a:cubicBezTo>
                      <a:pt x="30566" y="34816"/>
                      <a:pt x="30950" y="34885"/>
                      <a:pt x="31323" y="34885"/>
                    </a:cubicBezTo>
                    <a:cubicBezTo>
                      <a:pt x="33288" y="34885"/>
                      <a:pt x="34930" y="32962"/>
                      <a:pt x="34317" y="30867"/>
                    </a:cubicBezTo>
                    <a:lnTo>
                      <a:pt x="32159" y="23481"/>
                    </a:lnTo>
                    <a:cubicBezTo>
                      <a:pt x="31885" y="22478"/>
                      <a:pt x="32098" y="21414"/>
                      <a:pt x="32767" y="20623"/>
                    </a:cubicBezTo>
                    <a:lnTo>
                      <a:pt x="37661" y="14696"/>
                    </a:lnTo>
                    <a:cubicBezTo>
                      <a:pt x="39302" y="12690"/>
                      <a:pt x="37934" y="9651"/>
                      <a:pt x="35350" y="9590"/>
                    </a:cubicBezTo>
                    <a:lnTo>
                      <a:pt x="27630" y="9347"/>
                    </a:lnTo>
                    <a:cubicBezTo>
                      <a:pt x="26596" y="9316"/>
                      <a:pt x="25654" y="8769"/>
                      <a:pt x="25107" y="7888"/>
                    </a:cubicBezTo>
                    <a:lnTo>
                      <a:pt x="20943" y="1413"/>
                    </a:lnTo>
                    <a:cubicBezTo>
                      <a:pt x="20316" y="460"/>
                      <a:pt x="19323" y="1"/>
                      <a:pt x="1833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758" name="Google Shape;1758;p38"/>
              <p:cNvSpPr/>
              <p:nvPr/>
            </p:nvSpPr>
            <p:spPr>
              <a:xfrm rot="294106">
                <a:off x="6811479" y="1580968"/>
                <a:ext cx="1198180" cy="1130074"/>
              </a:xfrm>
              <a:custGeom>
                <a:avLst/>
                <a:gdLst/>
                <a:ahLst/>
                <a:cxnLst/>
                <a:rect l="l" t="t" r="r" b="b"/>
                <a:pathLst>
                  <a:path w="39302" h="37068" extrusionOk="0">
                    <a:moveTo>
                      <a:pt x="18336" y="1"/>
                    </a:moveTo>
                    <a:cubicBezTo>
                      <a:pt x="17121" y="1"/>
                      <a:pt x="15914" y="696"/>
                      <a:pt x="15411" y="2021"/>
                    </a:cubicBezTo>
                    <a:lnTo>
                      <a:pt x="12797" y="9255"/>
                    </a:lnTo>
                    <a:cubicBezTo>
                      <a:pt x="12432" y="10228"/>
                      <a:pt x="11642" y="10958"/>
                      <a:pt x="10639" y="11231"/>
                    </a:cubicBezTo>
                    <a:lnTo>
                      <a:pt x="3192" y="13176"/>
                    </a:lnTo>
                    <a:cubicBezTo>
                      <a:pt x="669" y="13815"/>
                      <a:pt x="0" y="17067"/>
                      <a:pt x="2037" y="18648"/>
                    </a:cubicBezTo>
                    <a:lnTo>
                      <a:pt x="8116" y="23389"/>
                    </a:lnTo>
                    <a:cubicBezTo>
                      <a:pt x="8937" y="24028"/>
                      <a:pt x="9393" y="25031"/>
                      <a:pt x="9332" y="26064"/>
                    </a:cubicBezTo>
                    <a:lnTo>
                      <a:pt x="8876" y="33754"/>
                    </a:lnTo>
                    <a:cubicBezTo>
                      <a:pt x="8763" y="35670"/>
                      <a:pt x="10321" y="37067"/>
                      <a:pt x="12014" y="37067"/>
                    </a:cubicBezTo>
                    <a:cubicBezTo>
                      <a:pt x="12605" y="37067"/>
                      <a:pt x="13212" y="36897"/>
                      <a:pt x="13770" y="36520"/>
                    </a:cubicBezTo>
                    <a:lnTo>
                      <a:pt x="20122" y="32174"/>
                    </a:lnTo>
                    <a:cubicBezTo>
                      <a:pt x="20640" y="31822"/>
                      <a:pt x="21237" y="31640"/>
                      <a:pt x="21844" y="31640"/>
                    </a:cubicBezTo>
                    <a:cubicBezTo>
                      <a:pt x="22235" y="31640"/>
                      <a:pt x="22629" y="31715"/>
                      <a:pt x="23010" y="31870"/>
                    </a:cubicBezTo>
                    <a:lnTo>
                      <a:pt x="30183" y="34666"/>
                    </a:lnTo>
                    <a:cubicBezTo>
                      <a:pt x="30566" y="34816"/>
                      <a:pt x="30950" y="34885"/>
                      <a:pt x="31323" y="34885"/>
                    </a:cubicBezTo>
                    <a:cubicBezTo>
                      <a:pt x="33288" y="34885"/>
                      <a:pt x="34930" y="32962"/>
                      <a:pt x="34317" y="30867"/>
                    </a:cubicBezTo>
                    <a:lnTo>
                      <a:pt x="32159" y="23481"/>
                    </a:lnTo>
                    <a:cubicBezTo>
                      <a:pt x="31885" y="22478"/>
                      <a:pt x="32098" y="21414"/>
                      <a:pt x="32767" y="20623"/>
                    </a:cubicBezTo>
                    <a:lnTo>
                      <a:pt x="37661" y="14696"/>
                    </a:lnTo>
                    <a:cubicBezTo>
                      <a:pt x="39302" y="12690"/>
                      <a:pt x="37934" y="9651"/>
                      <a:pt x="35350" y="9590"/>
                    </a:cubicBezTo>
                    <a:lnTo>
                      <a:pt x="27630" y="9347"/>
                    </a:lnTo>
                    <a:cubicBezTo>
                      <a:pt x="26596" y="9316"/>
                      <a:pt x="25654" y="8769"/>
                      <a:pt x="25107" y="7888"/>
                    </a:cubicBezTo>
                    <a:lnTo>
                      <a:pt x="20943" y="1413"/>
                    </a:lnTo>
                    <a:cubicBezTo>
                      <a:pt x="20316" y="460"/>
                      <a:pt x="19323" y="1"/>
                      <a:pt x="1833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759" name="Google Shape;1759;p38"/>
              <p:cNvSpPr/>
              <p:nvPr/>
            </p:nvSpPr>
            <p:spPr>
              <a:xfrm rot="294106">
                <a:off x="1087716" y="1580968"/>
                <a:ext cx="1198180" cy="1130074"/>
              </a:xfrm>
              <a:custGeom>
                <a:avLst/>
                <a:gdLst/>
                <a:ahLst/>
                <a:cxnLst/>
                <a:rect l="l" t="t" r="r" b="b"/>
                <a:pathLst>
                  <a:path w="39302" h="37068" extrusionOk="0">
                    <a:moveTo>
                      <a:pt x="18336" y="1"/>
                    </a:moveTo>
                    <a:cubicBezTo>
                      <a:pt x="17121" y="1"/>
                      <a:pt x="15914" y="696"/>
                      <a:pt x="15411" y="2021"/>
                    </a:cubicBezTo>
                    <a:lnTo>
                      <a:pt x="12797" y="9255"/>
                    </a:lnTo>
                    <a:cubicBezTo>
                      <a:pt x="12432" y="10228"/>
                      <a:pt x="11642" y="10958"/>
                      <a:pt x="10639" y="11231"/>
                    </a:cubicBezTo>
                    <a:lnTo>
                      <a:pt x="3192" y="13176"/>
                    </a:lnTo>
                    <a:cubicBezTo>
                      <a:pt x="669" y="13815"/>
                      <a:pt x="0" y="17067"/>
                      <a:pt x="2037" y="18648"/>
                    </a:cubicBezTo>
                    <a:lnTo>
                      <a:pt x="8116" y="23389"/>
                    </a:lnTo>
                    <a:cubicBezTo>
                      <a:pt x="8937" y="24028"/>
                      <a:pt x="9393" y="25031"/>
                      <a:pt x="9332" y="26064"/>
                    </a:cubicBezTo>
                    <a:lnTo>
                      <a:pt x="8876" y="33754"/>
                    </a:lnTo>
                    <a:cubicBezTo>
                      <a:pt x="8763" y="35670"/>
                      <a:pt x="10321" y="37067"/>
                      <a:pt x="12014" y="37067"/>
                    </a:cubicBezTo>
                    <a:cubicBezTo>
                      <a:pt x="12605" y="37067"/>
                      <a:pt x="13212" y="36897"/>
                      <a:pt x="13770" y="36520"/>
                    </a:cubicBezTo>
                    <a:lnTo>
                      <a:pt x="20122" y="32174"/>
                    </a:lnTo>
                    <a:cubicBezTo>
                      <a:pt x="20640" y="31822"/>
                      <a:pt x="21237" y="31640"/>
                      <a:pt x="21844" y="31640"/>
                    </a:cubicBezTo>
                    <a:cubicBezTo>
                      <a:pt x="22235" y="31640"/>
                      <a:pt x="22629" y="31715"/>
                      <a:pt x="23010" y="31870"/>
                    </a:cubicBezTo>
                    <a:lnTo>
                      <a:pt x="30183" y="34666"/>
                    </a:lnTo>
                    <a:cubicBezTo>
                      <a:pt x="30566" y="34816"/>
                      <a:pt x="30950" y="34885"/>
                      <a:pt x="31323" y="34885"/>
                    </a:cubicBezTo>
                    <a:cubicBezTo>
                      <a:pt x="33288" y="34885"/>
                      <a:pt x="34930" y="32962"/>
                      <a:pt x="34317" y="30867"/>
                    </a:cubicBezTo>
                    <a:lnTo>
                      <a:pt x="32159" y="23481"/>
                    </a:lnTo>
                    <a:cubicBezTo>
                      <a:pt x="31885" y="22478"/>
                      <a:pt x="32098" y="21414"/>
                      <a:pt x="32767" y="20623"/>
                    </a:cubicBezTo>
                    <a:lnTo>
                      <a:pt x="37661" y="14696"/>
                    </a:lnTo>
                    <a:cubicBezTo>
                      <a:pt x="39302" y="12690"/>
                      <a:pt x="37934" y="9651"/>
                      <a:pt x="35350" y="9590"/>
                    </a:cubicBezTo>
                    <a:lnTo>
                      <a:pt x="27630" y="9347"/>
                    </a:lnTo>
                    <a:cubicBezTo>
                      <a:pt x="26596" y="9316"/>
                      <a:pt x="25654" y="8769"/>
                      <a:pt x="25107" y="7888"/>
                    </a:cubicBezTo>
                    <a:lnTo>
                      <a:pt x="20943" y="1413"/>
                    </a:lnTo>
                    <a:cubicBezTo>
                      <a:pt x="20316" y="460"/>
                      <a:pt x="19323" y="1"/>
                      <a:pt x="1833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pic>
          <p:nvPicPr>
            <p:cNvPr id="5" name="Picture 4" descr="A picture containing text, vector graphics&#10;&#10;Description automatically generated">
              <a:extLst>
                <a:ext uri="{FF2B5EF4-FFF2-40B4-BE49-F238E27FC236}">
                  <a16:creationId xmlns:a16="http://schemas.microsoft.com/office/drawing/2014/main" id="{D425B388-3FA6-435F-B1E2-40E475EA923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71842" y="2151032"/>
              <a:ext cx="572583" cy="572583"/>
            </a:xfrm>
            <a:prstGeom prst="rect">
              <a:avLst/>
            </a:prstGeom>
          </p:spPr>
        </p:pic>
        <p:pic>
          <p:nvPicPr>
            <p:cNvPr id="7" name="Picture 6" descr="Icon&#10;&#10;Description automatically generated">
              <a:extLst>
                <a:ext uri="{FF2B5EF4-FFF2-40B4-BE49-F238E27FC236}">
                  <a16:creationId xmlns:a16="http://schemas.microsoft.com/office/drawing/2014/main" id="{4C428D7F-B857-4755-8654-0F9C8E27827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305611" y="2165342"/>
              <a:ext cx="634025" cy="634025"/>
            </a:xfrm>
            <a:prstGeom prst="rect">
              <a:avLst/>
            </a:prstGeom>
          </p:spPr>
        </p:pic>
        <p:pic>
          <p:nvPicPr>
            <p:cNvPr id="9" name="Picture 8" descr="Icon&#10;&#10;Description automatically generated">
              <a:extLst>
                <a:ext uri="{FF2B5EF4-FFF2-40B4-BE49-F238E27FC236}">
                  <a16:creationId xmlns:a16="http://schemas.microsoft.com/office/drawing/2014/main" id="{7F631DF6-33A6-41D5-98B5-A94FEE13CA2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252664" y="2192035"/>
              <a:ext cx="567600" cy="567600"/>
            </a:xfrm>
            <a:prstGeom prst="rect">
              <a:avLst/>
            </a:prstGeom>
          </p:spPr>
        </p:pic>
        <p:pic>
          <p:nvPicPr>
            <p:cNvPr id="11" name="Picture 10" descr="Icon&#10;&#10;Description automatically generated">
              <a:extLst>
                <a:ext uri="{FF2B5EF4-FFF2-40B4-BE49-F238E27FC236}">
                  <a16:creationId xmlns:a16="http://schemas.microsoft.com/office/drawing/2014/main" id="{595E27B4-A229-4F6F-A99D-EB2649E5F01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190265" y="2204240"/>
              <a:ext cx="531082" cy="531082"/>
            </a:xfrm>
            <a:prstGeom prst="rect">
              <a:avLst/>
            </a:prstGeom>
          </p:spPr>
        </p:pic>
      </p:grpSp>
      <p:pic>
        <p:nvPicPr>
          <p:cNvPr id="20" name="btnInknoeActivity">
            <a:extLst>
              <a:ext uri="{FF2B5EF4-FFF2-40B4-BE49-F238E27FC236}">
                <a16:creationId xmlns:a16="http://schemas.microsoft.com/office/drawing/2014/main" id="{F7220684-9931-40BC-B31B-630F04E4D64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r:link="rId9"/>
          <a:stretch>
            <a:fillRect/>
          </a:stretch>
        </p:blipFill>
        <p:spPr>
          <a:xfrm>
            <a:off x="3509119" y="4363451"/>
            <a:ext cx="1681021" cy="432838"/>
          </a:xfrm>
          <a:prstGeom prst="rect">
            <a:avLst/>
          </a:prstGeom>
        </p:spPr>
      </p:pic>
      <p:grpSp>
        <p:nvGrpSpPr>
          <p:cNvPr id="52" name="Google Shape;1474;p31">
            <a:extLst>
              <a:ext uri="{FF2B5EF4-FFF2-40B4-BE49-F238E27FC236}">
                <a16:creationId xmlns:a16="http://schemas.microsoft.com/office/drawing/2014/main" id="{E20EBE8C-A9C7-4966-BA54-590C98C852F3}"/>
              </a:ext>
            </a:extLst>
          </p:cNvPr>
          <p:cNvGrpSpPr/>
          <p:nvPr/>
        </p:nvGrpSpPr>
        <p:grpSpPr>
          <a:xfrm rot="18148756">
            <a:off x="153714" y="1675147"/>
            <a:ext cx="660265" cy="760318"/>
            <a:chOff x="5585712" y="137416"/>
            <a:chExt cx="757289" cy="864550"/>
          </a:xfrm>
        </p:grpSpPr>
        <p:sp>
          <p:nvSpPr>
            <p:cNvPr id="53" name="Google Shape;1475;p31">
              <a:extLst>
                <a:ext uri="{FF2B5EF4-FFF2-40B4-BE49-F238E27FC236}">
                  <a16:creationId xmlns:a16="http://schemas.microsoft.com/office/drawing/2014/main" id="{971AF2D8-2E1B-480F-8AE0-C66133FDB5EA}"/>
                </a:ext>
              </a:extLst>
            </p:cNvPr>
            <p:cNvSpPr/>
            <p:nvPr/>
          </p:nvSpPr>
          <p:spPr>
            <a:xfrm>
              <a:off x="5606764" y="738904"/>
              <a:ext cx="129867" cy="146066"/>
            </a:xfrm>
            <a:custGeom>
              <a:avLst/>
              <a:gdLst/>
              <a:ahLst/>
              <a:cxnLst/>
              <a:rect l="l" t="t" r="r" b="b"/>
              <a:pathLst>
                <a:path w="4682" h="5266" extrusionOk="0">
                  <a:moveTo>
                    <a:pt x="2706" y="1"/>
                  </a:moveTo>
                  <a:cubicBezTo>
                    <a:pt x="2706" y="1"/>
                    <a:pt x="1" y="4712"/>
                    <a:pt x="913" y="5198"/>
                  </a:cubicBezTo>
                  <a:cubicBezTo>
                    <a:pt x="992" y="5245"/>
                    <a:pt x="1088" y="5266"/>
                    <a:pt x="1196" y="5266"/>
                  </a:cubicBezTo>
                  <a:cubicBezTo>
                    <a:pt x="2290" y="5266"/>
                    <a:pt x="4682" y="3101"/>
                    <a:pt x="4682" y="3101"/>
                  </a:cubicBezTo>
                  <a:lnTo>
                    <a:pt x="2706" y="1"/>
                  </a:lnTo>
                  <a:close/>
                </a:path>
              </a:pathLst>
            </a:custGeom>
            <a:solidFill>
              <a:srgbClr val="F05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476;p31">
              <a:extLst>
                <a:ext uri="{FF2B5EF4-FFF2-40B4-BE49-F238E27FC236}">
                  <a16:creationId xmlns:a16="http://schemas.microsoft.com/office/drawing/2014/main" id="{3FB24BFD-F431-4314-8EDB-056C0FE30F3B}"/>
                </a:ext>
              </a:extLst>
            </p:cNvPr>
            <p:cNvSpPr/>
            <p:nvPr/>
          </p:nvSpPr>
          <p:spPr>
            <a:xfrm>
              <a:off x="6009790" y="851879"/>
              <a:ext cx="91062" cy="150088"/>
            </a:xfrm>
            <a:custGeom>
              <a:avLst/>
              <a:gdLst/>
              <a:ahLst/>
              <a:cxnLst/>
              <a:rect l="l" t="t" r="r" b="b"/>
              <a:pathLst>
                <a:path w="3283" h="5411" extrusionOk="0">
                  <a:moveTo>
                    <a:pt x="3283" y="1"/>
                  </a:moveTo>
                  <a:lnTo>
                    <a:pt x="0" y="1703"/>
                  </a:lnTo>
                  <a:cubicBezTo>
                    <a:pt x="0" y="1703"/>
                    <a:pt x="1185" y="5381"/>
                    <a:pt x="2219" y="5411"/>
                  </a:cubicBezTo>
                  <a:cubicBezTo>
                    <a:pt x="3252" y="5411"/>
                    <a:pt x="3283" y="1"/>
                    <a:pt x="3283" y="1"/>
                  </a:cubicBezTo>
                  <a:close/>
                </a:path>
              </a:pathLst>
            </a:custGeom>
            <a:solidFill>
              <a:srgbClr val="F05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477;p31">
              <a:extLst>
                <a:ext uri="{FF2B5EF4-FFF2-40B4-BE49-F238E27FC236}">
                  <a16:creationId xmlns:a16="http://schemas.microsoft.com/office/drawing/2014/main" id="{DF80644B-9853-4081-8520-63A17F281819}"/>
                </a:ext>
              </a:extLst>
            </p:cNvPr>
            <p:cNvSpPr/>
            <p:nvPr/>
          </p:nvSpPr>
          <p:spPr>
            <a:xfrm>
              <a:off x="5722402" y="155612"/>
              <a:ext cx="264643" cy="144401"/>
            </a:xfrm>
            <a:custGeom>
              <a:avLst/>
              <a:gdLst/>
              <a:ahLst/>
              <a:cxnLst/>
              <a:rect l="l" t="t" r="r" b="b"/>
              <a:pathLst>
                <a:path w="9541" h="5206" extrusionOk="0">
                  <a:moveTo>
                    <a:pt x="5166" y="1"/>
                  </a:moveTo>
                  <a:cubicBezTo>
                    <a:pt x="2660" y="1"/>
                    <a:pt x="194" y="1809"/>
                    <a:pt x="27" y="4829"/>
                  </a:cubicBezTo>
                  <a:cubicBezTo>
                    <a:pt x="0" y="5040"/>
                    <a:pt x="180" y="5205"/>
                    <a:pt x="387" y="5205"/>
                  </a:cubicBezTo>
                  <a:cubicBezTo>
                    <a:pt x="419" y="5205"/>
                    <a:pt x="450" y="5201"/>
                    <a:pt x="482" y="5193"/>
                  </a:cubicBezTo>
                  <a:lnTo>
                    <a:pt x="9145" y="2914"/>
                  </a:lnTo>
                  <a:cubicBezTo>
                    <a:pt x="9419" y="2853"/>
                    <a:pt x="9540" y="2549"/>
                    <a:pt x="9388" y="2306"/>
                  </a:cubicBezTo>
                  <a:cubicBezTo>
                    <a:pt x="8342" y="719"/>
                    <a:pt x="6746" y="1"/>
                    <a:pt x="5166" y="1"/>
                  </a:cubicBezTo>
                  <a:close/>
                </a:path>
              </a:pathLst>
            </a:custGeom>
            <a:solidFill>
              <a:srgbClr val="F05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478;p31">
              <a:extLst>
                <a:ext uri="{FF2B5EF4-FFF2-40B4-BE49-F238E27FC236}">
                  <a16:creationId xmlns:a16="http://schemas.microsoft.com/office/drawing/2014/main" id="{85F1C951-6395-443D-83B9-B63967A9BCC4}"/>
                </a:ext>
              </a:extLst>
            </p:cNvPr>
            <p:cNvSpPr/>
            <p:nvPr/>
          </p:nvSpPr>
          <p:spPr>
            <a:xfrm>
              <a:off x="5839482" y="242791"/>
              <a:ext cx="43853" cy="89287"/>
            </a:xfrm>
            <a:custGeom>
              <a:avLst/>
              <a:gdLst/>
              <a:ahLst/>
              <a:cxnLst/>
              <a:rect l="l" t="t" r="r" b="b"/>
              <a:pathLst>
                <a:path w="1581" h="3219" extrusionOk="0">
                  <a:moveTo>
                    <a:pt x="474" y="0"/>
                  </a:moveTo>
                  <a:cubicBezTo>
                    <a:pt x="438" y="0"/>
                    <a:pt x="402" y="5"/>
                    <a:pt x="365" y="14"/>
                  </a:cubicBezTo>
                  <a:cubicBezTo>
                    <a:pt x="122" y="75"/>
                    <a:pt x="0" y="318"/>
                    <a:pt x="61" y="561"/>
                  </a:cubicBezTo>
                  <a:lnTo>
                    <a:pt x="669" y="2871"/>
                  </a:lnTo>
                  <a:cubicBezTo>
                    <a:pt x="721" y="3078"/>
                    <a:pt x="904" y="3219"/>
                    <a:pt x="1108" y="3219"/>
                  </a:cubicBezTo>
                  <a:cubicBezTo>
                    <a:pt x="1143" y="3219"/>
                    <a:pt x="1180" y="3215"/>
                    <a:pt x="1216" y="3205"/>
                  </a:cubicBezTo>
                  <a:cubicBezTo>
                    <a:pt x="1429" y="3114"/>
                    <a:pt x="1581" y="2871"/>
                    <a:pt x="1520" y="2658"/>
                  </a:cubicBezTo>
                  <a:lnTo>
                    <a:pt x="912" y="318"/>
                  </a:lnTo>
                  <a:cubicBezTo>
                    <a:pt x="860" y="137"/>
                    <a:pt x="677" y="0"/>
                    <a:pt x="474" y="0"/>
                  </a:cubicBezTo>
                  <a:close/>
                </a:path>
              </a:pathLst>
            </a:custGeom>
            <a:solidFill>
              <a:srgbClr val="6B4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479;p31">
              <a:extLst>
                <a:ext uri="{FF2B5EF4-FFF2-40B4-BE49-F238E27FC236}">
                  <a16:creationId xmlns:a16="http://schemas.microsoft.com/office/drawing/2014/main" id="{47C2253F-3419-453B-8450-47A5B3CA6451}"/>
                </a:ext>
              </a:extLst>
            </p:cNvPr>
            <p:cNvSpPr/>
            <p:nvPr/>
          </p:nvSpPr>
          <p:spPr>
            <a:xfrm>
              <a:off x="5810801" y="137416"/>
              <a:ext cx="44713" cy="89287"/>
            </a:xfrm>
            <a:custGeom>
              <a:avLst/>
              <a:gdLst/>
              <a:ahLst/>
              <a:cxnLst/>
              <a:rect l="l" t="t" r="r" b="b"/>
              <a:pathLst>
                <a:path w="1612" h="3219" extrusionOk="0">
                  <a:moveTo>
                    <a:pt x="504" y="0"/>
                  </a:moveTo>
                  <a:cubicBezTo>
                    <a:pt x="469" y="0"/>
                    <a:pt x="433" y="4"/>
                    <a:pt x="396" y="14"/>
                  </a:cubicBezTo>
                  <a:cubicBezTo>
                    <a:pt x="153" y="74"/>
                    <a:pt x="1" y="317"/>
                    <a:pt x="61" y="561"/>
                  </a:cubicBezTo>
                  <a:lnTo>
                    <a:pt x="700" y="2871"/>
                  </a:lnTo>
                  <a:cubicBezTo>
                    <a:pt x="751" y="3078"/>
                    <a:pt x="935" y="3218"/>
                    <a:pt x="1139" y="3218"/>
                  </a:cubicBezTo>
                  <a:cubicBezTo>
                    <a:pt x="1174" y="3218"/>
                    <a:pt x="1211" y="3214"/>
                    <a:pt x="1247" y="3205"/>
                  </a:cubicBezTo>
                  <a:cubicBezTo>
                    <a:pt x="1460" y="3114"/>
                    <a:pt x="1612" y="2871"/>
                    <a:pt x="1551" y="2658"/>
                  </a:cubicBezTo>
                  <a:lnTo>
                    <a:pt x="943" y="317"/>
                  </a:lnTo>
                  <a:cubicBezTo>
                    <a:pt x="866" y="137"/>
                    <a:pt x="700" y="0"/>
                    <a:pt x="504" y="0"/>
                  </a:cubicBezTo>
                  <a:close/>
                </a:path>
              </a:pathLst>
            </a:custGeom>
            <a:solidFill>
              <a:srgbClr val="6B4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480;p31">
              <a:extLst>
                <a:ext uri="{FF2B5EF4-FFF2-40B4-BE49-F238E27FC236}">
                  <a16:creationId xmlns:a16="http://schemas.microsoft.com/office/drawing/2014/main" id="{84F0E50C-1EDE-47DB-BA6D-864F94A78651}"/>
                </a:ext>
              </a:extLst>
            </p:cNvPr>
            <p:cNvSpPr/>
            <p:nvPr/>
          </p:nvSpPr>
          <p:spPr>
            <a:xfrm>
              <a:off x="5722458" y="155612"/>
              <a:ext cx="263728" cy="144901"/>
            </a:xfrm>
            <a:custGeom>
              <a:avLst/>
              <a:gdLst/>
              <a:ahLst/>
              <a:cxnLst/>
              <a:rect l="l" t="t" r="r" b="b"/>
              <a:pathLst>
                <a:path w="9508" h="5224" extrusionOk="0">
                  <a:moveTo>
                    <a:pt x="5164" y="1"/>
                  </a:moveTo>
                  <a:cubicBezTo>
                    <a:pt x="2658" y="1"/>
                    <a:pt x="192" y="1809"/>
                    <a:pt x="25" y="4829"/>
                  </a:cubicBezTo>
                  <a:cubicBezTo>
                    <a:pt x="1" y="4970"/>
                    <a:pt x="69" y="5112"/>
                    <a:pt x="200" y="5182"/>
                  </a:cubicBezTo>
                  <a:lnTo>
                    <a:pt x="200" y="5182"/>
                  </a:lnTo>
                  <a:cubicBezTo>
                    <a:pt x="191" y="5176"/>
                    <a:pt x="183" y="5170"/>
                    <a:pt x="177" y="5163"/>
                  </a:cubicBezTo>
                  <a:cubicBezTo>
                    <a:pt x="3125" y="3978"/>
                    <a:pt x="6256" y="3127"/>
                    <a:pt x="9417" y="2701"/>
                  </a:cubicBezTo>
                  <a:lnTo>
                    <a:pt x="9417" y="2701"/>
                  </a:lnTo>
                  <a:cubicBezTo>
                    <a:pt x="9386" y="2762"/>
                    <a:pt x="9356" y="2792"/>
                    <a:pt x="9326" y="2823"/>
                  </a:cubicBezTo>
                  <a:cubicBezTo>
                    <a:pt x="9478" y="2701"/>
                    <a:pt x="9508" y="2458"/>
                    <a:pt x="9386" y="2306"/>
                  </a:cubicBezTo>
                  <a:cubicBezTo>
                    <a:pt x="8340" y="719"/>
                    <a:pt x="6744" y="1"/>
                    <a:pt x="5164" y="1"/>
                  </a:cubicBezTo>
                  <a:close/>
                  <a:moveTo>
                    <a:pt x="200" y="5182"/>
                  </a:moveTo>
                  <a:cubicBezTo>
                    <a:pt x="233" y="5205"/>
                    <a:pt x="281" y="5224"/>
                    <a:pt x="328" y="5224"/>
                  </a:cubicBezTo>
                  <a:cubicBezTo>
                    <a:pt x="281" y="5217"/>
                    <a:pt x="238" y="5203"/>
                    <a:pt x="200" y="518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481;p31">
              <a:extLst>
                <a:ext uri="{FF2B5EF4-FFF2-40B4-BE49-F238E27FC236}">
                  <a16:creationId xmlns:a16="http://schemas.microsoft.com/office/drawing/2014/main" id="{DDAF25A5-E2F6-40EC-97CE-66EF4861147C}"/>
                </a:ext>
              </a:extLst>
            </p:cNvPr>
            <p:cNvSpPr/>
            <p:nvPr/>
          </p:nvSpPr>
          <p:spPr>
            <a:xfrm>
              <a:off x="6094085" y="236162"/>
              <a:ext cx="248916" cy="212969"/>
            </a:xfrm>
            <a:custGeom>
              <a:avLst/>
              <a:gdLst/>
              <a:ahLst/>
              <a:cxnLst/>
              <a:rect l="l" t="t" r="r" b="b"/>
              <a:pathLst>
                <a:path w="8974" h="7678" extrusionOk="0">
                  <a:moveTo>
                    <a:pt x="2606" y="1"/>
                  </a:moveTo>
                  <a:cubicBezTo>
                    <a:pt x="1857" y="1"/>
                    <a:pt x="1077" y="173"/>
                    <a:pt x="305" y="557"/>
                  </a:cubicBezTo>
                  <a:cubicBezTo>
                    <a:pt x="61" y="678"/>
                    <a:pt x="1" y="1013"/>
                    <a:pt x="213" y="1195"/>
                  </a:cubicBezTo>
                  <a:lnTo>
                    <a:pt x="6505" y="7548"/>
                  </a:lnTo>
                  <a:cubicBezTo>
                    <a:pt x="6582" y="7637"/>
                    <a:pt x="6690" y="7678"/>
                    <a:pt x="6796" y="7678"/>
                  </a:cubicBezTo>
                  <a:cubicBezTo>
                    <a:pt x="6945" y="7678"/>
                    <a:pt x="7091" y="7598"/>
                    <a:pt x="7144" y="7457"/>
                  </a:cubicBezTo>
                  <a:cubicBezTo>
                    <a:pt x="8974" y="3822"/>
                    <a:pt x="6131" y="1"/>
                    <a:pt x="2606" y="1"/>
                  </a:cubicBezTo>
                  <a:close/>
                </a:path>
              </a:pathLst>
            </a:custGeom>
            <a:solidFill>
              <a:srgbClr val="F05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482;p31">
              <a:extLst>
                <a:ext uri="{FF2B5EF4-FFF2-40B4-BE49-F238E27FC236}">
                  <a16:creationId xmlns:a16="http://schemas.microsoft.com/office/drawing/2014/main" id="{CD46C49A-1BF6-428F-8ADC-925BF70120F4}"/>
                </a:ext>
              </a:extLst>
            </p:cNvPr>
            <p:cNvSpPr/>
            <p:nvPr/>
          </p:nvSpPr>
          <p:spPr>
            <a:xfrm>
              <a:off x="6136246" y="335490"/>
              <a:ext cx="74226" cy="71674"/>
            </a:xfrm>
            <a:custGeom>
              <a:avLst/>
              <a:gdLst/>
              <a:ahLst/>
              <a:cxnLst/>
              <a:rect l="l" t="t" r="r" b="b"/>
              <a:pathLst>
                <a:path w="2676" h="2584" extrusionOk="0">
                  <a:moveTo>
                    <a:pt x="2178" y="0"/>
                  </a:moveTo>
                  <a:cubicBezTo>
                    <a:pt x="2067" y="0"/>
                    <a:pt x="1961" y="46"/>
                    <a:pt x="1885" y="137"/>
                  </a:cubicBezTo>
                  <a:lnTo>
                    <a:pt x="183" y="1839"/>
                  </a:lnTo>
                  <a:cubicBezTo>
                    <a:pt x="0" y="2022"/>
                    <a:pt x="0" y="2295"/>
                    <a:pt x="183" y="2447"/>
                  </a:cubicBezTo>
                  <a:cubicBezTo>
                    <a:pt x="259" y="2538"/>
                    <a:pt x="365" y="2584"/>
                    <a:pt x="475" y="2584"/>
                  </a:cubicBezTo>
                  <a:cubicBezTo>
                    <a:pt x="586" y="2584"/>
                    <a:pt x="700" y="2538"/>
                    <a:pt x="791" y="2447"/>
                  </a:cubicBezTo>
                  <a:lnTo>
                    <a:pt x="2493" y="775"/>
                  </a:lnTo>
                  <a:cubicBezTo>
                    <a:pt x="2675" y="593"/>
                    <a:pt x="2675" y="319"/>
                    <a:pt x="2493" y="137"/>
                  </a:cubicBezTo>
                  <a:cubicBezTo>
                    <a:pt x="2402" y="46"/>
                    <a:pt x="2288" y="0"/>
                    <a:pt x="2178" y="0"/>
                  </a:cubicBezTo>
                  <a:close/>
                </a:path>
              </a:pathLst>
            </a:custGeom>
            <a:solidFill>
              <a:srgbClr val="6B4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483;p31">
              <a:extLst>
                <a:ext uri="{FF2B5EF4-FFF2-40B4-BE49-F238E27FC236}">
                  <a16:creationId xmlns:a16="http://schemas.microsoft.com/office/drawing/2014/main" id="{468952CF-7485-42D1-BD0E-D59E5F9647D9}"/>
                </a:ext>
              </a:extLst>
            </p:cNvPr>
            <p:cNvSpPr/>
            <p:nvPr/>
          </p:nvSpPr>
          <p:spPr>
            <a:xfrm>
              <a:off x="6212967" y="258768"/>
              <a:ext cx="74226" cy="71674"/>
            </a:xfrm>
            <a:custGeom>
              <a:avLst/>
              <a:gdLst/>
              <a:ahLst/>
              <a:cxnLst/>
              <a:rect l="l" t="t" r="r" b="b"/>
              <a:pathLst>
                <a:path w="2676" h="2584" extrusionOk="0">
                  <a:moveTo>
                    <a:pt x="2204" y="0"/>
                  </a:moveTo>
                  <a:cubicBezTo>
                    <a:pt x="2090" y="0"/>
                    <a:pt x="1976" y="46"/>
                    <a:pt x="1885" y="137"/>
                  </a:cubicBezTo>
                  <a:lnTo>
                    <a:pt x="183" y="1839"/>
                  </a:lnTo>
                  <a:cubicBezTo>
                    <a:pt x="0" y="1991"/>
                    <a:pt x="0" y="2295"/>
                    <a:pt x="183" y="2447"/>
                  </a:cubicBezTo>
                  <a:cubicBezTo>
                    <a:pt x="274" y="2538"/>
                    <a:pt x="388" y="2584"/>
                    <a:pt x="502" y="2584"/>
                  </a:cubicBezTo>
                  <a:cubicBezTo>
                    <a:pt x="616" y="2584"/>
                    <a:pt x="730" y="2538"/>
                    <a:pt x="821" y="2447"/>
                  </a:cubicBezTo>
                  <a:lnTo>
                    <a:pt x="2523" y="775"/>
                  </a:lnTo>
                  <a:cubicBezTo>
                    <a:pt x="2675" y="593"/>
                    <a:pt x="2675" y="319"/>
                    <a:pt x="2523" y="137"/>
                  </a:cubicBezTo>
                  <a:cubicBezTo>
                    <a:pt x="2432" y="46"/>
                    <a:pt x="2318" y="0"/>
                    <a:pt x="2204" y="0"/>
                  </a:cubicBezTo>
                  <a:close/>
                </a:path>
              </a:pathLst>
            </a:custGeom>
            <a:solidFill>
              <a:srgbClr val="6B4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484;p31">
              <a:extLst>
                <a:ext uri="{FF2B5EF4-FFF2-40B4-BE49-F238E27FC236}">
                  <a16:creationId xmlns:a16="http://schemas.microsoft.com/office/drawing/2014/main" id="{077E50E3-CFE3-4450-BD28-DC6445549736}"/>
                </a:ext>
              </a:extLst>
            </p:cNvPr>
            <p:cNvSpPr/>
            <p:nvPr/>
          </p:nvSpPr>
          <p:spPr>
            <a:xfrm>
              <a:off x="6095832" y="236162"/>
              <a:ext cx="247169" cy="212442"/>
            </a:xfrm>
            <a:custGeom>
              <a:avLst/>
              <a:gdLst/>
              <a:ahLst/>
              <a:cxnLst/>
              <a:rect l="l" t="t" r="r" b="b"/>
              <a:pathLst>
                <a:path w="8911" h="7659" extrusionOk="0">
                  <a:moveTo>
                    <a:pt x="10" y="914"/>
                  </a:moveTo>
                  <a:lnTo>
                    <a:pt x="10" y="914"/>
                  </a:lnTo>
                  <a:cubicBezTo>
                    <a:pt x="1" y="957"/>
                    <a:pt x="7" y="1000"/>
                    <a:pt x="29" y="1043"/>
                  </a:cubicBezTo>
                  <a:cubicBezTo>
                    <a:pt x="16" y="999"/>
                    <a:pt x="10" y="955"/>
                    <a:pt x="10" y="914"/>
                  </a:cubicBezTo>
                  <a:close/>
                  <a:moveTo>
                    <a:pt x="2543" y="1"/>
                  </a:moveTo>
                  <a:cubicBezTo>
                    <a:pt x="1794" y="1"/>
                    <a:pt x="1014" y="173"/>
                    <a:pt x="242" y="557"/>
                  </a:cubicBezTo>
                  <a:cubicBezTo>
                    <a:pt x="98" y="629"/>
                    <a:pt x="10" y="758"/>
                    <a:pt x="10" y="914"/>
                  </a:cubicBezTo>
                  <a:lnTo>
                    <a:pt x="10" y="914"/>
                  </a:lnTo>
                  <a:cubicBezTo>
                    <a:pt x="14" y="896"/>
                    <a:pt x="20" y="878"/>
                    <a:pt x="29" y="861"/>
                  </a:cubicBezTo>
                  <a:cubicBezTo>
                    <a:pt x="1275" y="1834"/>
                    <a:pt x="2491" y="2897"/>
                    <a:pt x="3616" y="4052"/>
                  </a:cubicBezTo>
                  <a:cubicBezTo>
                    <a:pt x="4740" y="5177"/>
                    <a:pt x="5804" y="6362"/>
                    <a:pt x="6777" y="7639"/>
                  </a:cubicBezTo>
                  <a:lnTo>
                    <a:pt x="6594" y="7639"/>
                  </a:lnTo>
                  <a:cubicBezTo>
                    <a:pt x="6640" y="7652"/>
                    <a:pt x="6684" y="7658"/>
                    <a:pt x="6726" y="7658"/>
                  </a:cubicBezTo>
                  <a:cubicBezTo>
                    <a:pt x="6881" y="7658"/>
                    <a:pt x="7009" y="7576"/>
                    <a:pt x="7081" y="7457"/>
                  </a:cubicBezTo>
                  <a:cubicBezTo>
                    <a:pt x="8911" y="3822"/>
                    <a:pt x="6068" y="1"/>
                    <a:pt x="254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485;p31">
              <a:extLst>
                <a:ext uri="{FF2B5EF4-FFF2-40B4-BE49-F238E27FC236}">
                  <a16:creationId xmlns:a16="http://schemas.microsoft.com/office/drawing/2014/main" id="{F8D9AB40-2CA1-453D-BB50-87F0C9D79982}"/>
                </a:ext>
              </a:extLst>
            </p:cNvPr>
            <p:cNvSpPr/>
            <p:nvPr/>
          </p:nvSpPr>
          <p:spPr>
            <a:xfrm>
              <a:off x="5585712" y="275438"/>
              <a:ext cx="719178" cy="639460"/>
            </a:xfrm>
            <a:custGeom>
              <a:avLst/>
              <a:gdLst/>
              <a:ahLst/>
              <a:cxnLst/>
              <a:rect l="l" t="t" r="r" b="b"/>
              <a:pathLst>
                <a:path w="25928" h="23054" extrusionOk="0">
                  <a:moveTo>
                    <a:pt x="12978" y="1"/>
                  </a:moveTo>
                  <a:cubicBezTo>
                    <a:pt x="9623" y="1"/>
                    <a:pt x="6293" y="1462"/>
                    <a:pt x="4012" y="4278"/>
                  </a:cubicBezTo>
                  <a:cubicBezTo>
                    <a:pt x="0" y="9202"/>
                    <a:pt x="760" y="16466"/>
                    <a:pt x="5714" y="20479"/>
                  </a:cubicBezTo>
                  <a:cubicBezTo>
                    <a:pt x="7853" y="22211"/>
                    <a:pt x="10422" y="23053"/>
                    <a:pt x="12972" y="23053"/>
                  </a:cubicBezTo>
                  <a:cubicBezTo>
                    <a:pt x="16329" y="23053"/>
                    <a:pt x="19652" y="21592"/>
                    <a:pt x="21915" y="18776"/>
                  </a:cubicBezTo>
                  <a:cubicBezTo>
                    <a:pt x="25928" y="13822"/>
                    <a:pt x="25168" y="6588"/>
                    <a:pt x="20213" y="2576"/>
                  </a:cubicBezTo>
                  <a:cubicBezTo>
                    <a:pt x="18088" y="844"/>
                    <a:pt x="15526" y="1"/>
                    <a:pt x="129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486;p31">
              <a:extLst>
                <a:ext uri="{FF2B5EF4-FFF2-40B4-BE49-F238E27FC236}">
                  <a16:creationId xmlns:a16="http://schemas.microsoft.com/office/drawing/2014/main" id="{D06E0196-509F-4C41-8CA9-198A19374452}"/>
                </a:ext>
              </a:extLst>
            </p:cNvPr>
            <p:cNvSpPr/>
            <p:nvPr/>
          </p:nvSpPr>
          <p:spPr>
            <a:xfrm>
              <a:off x="5658217" y="340455"/>
              <a:ext cx="574166" cy="510176"/>
            </a:xfrm>
            <a:custGeom>
              <a:avLst/>
              <a:gdLst/>
              <a:ahLst/>
              <a:cxnLst/>
              <a:rect l="l" t="t" r="r" b="b"/>
              <a:pathLst>
                <a:path w="20700" h="18393" extrusionOk="0">
                  <a:moveTo>
                    <a:pt x="10373" y="1"/>
                  </a:moveTo>
                  <a:cubicBezTo>
                    <a:pt x="9351" y="1"/>
                    <a:pt x="8312" y="173"/>
                    <a:pt x="7295" y="536"/>
                  </a:cubicBezTo>
                  <a:cubicBezTo>
                    <a:pt x="2493" y="2238"/>
                    <a:pt x="0" y="7496"/>
                    <a:pt x="1702" y="12268"/>
                  </a:cubicBezTo>
                  <a:cubicBezTo>
                    <a:pt x="3044" y="16029"/>
                    <a:pt x="6594" y="18393"/>
                    <a:pt x="10374" y="18393"/>
                  </a:cubicBezTo>
                  <a:cubicBezTo>
                    <a:pt x="11390" y="18393"/>
                    <a:pt x="12424" y="18222"/>
                    <a:pt x="13435" y="17861"/>
                  </a:cubicBezTo>
                  <a:cubicBezTo>
                    <a:pt x="18207" y="16159"/>
                    <a:pt x="20700" y="10900"/>
                    <a:pt x="19028" y="6128"/>
                  </a:cubicBezTo>
                  <a:cubicBezTo>
                    <a:pt x="17688" y="2349"/>
                    <a:pt x="14147" y="1"/>
                    <a:pt x="10373" y="1"/>
                  </a:cubicBezTo>
                  <a:close/>
                </a:path>
              </a:pathLst>
            </a:custGeom>
            <a:solidFill>
              <a:srgbClr val="FD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487;p31">
              <a:extLst>
                <a:ext uri="{FF2B5EF4-FFF2-40B4-BE49-F238E27FC236}">
                  <a16:creationId xmlns:a16="http://schemas.microsoft.com/office/drawing/2014/main" id="{BB3FE961-E8B4-4690-A189-A51E22EBE4CF}"/>
                </a:ext>
              </a:extLst>
            </p:cNvPr>
            <p:cNvSpPr/>
            <p:nvPr/>
          </p:nvSpPr>
          <p:spPr>
            <a:xfrm>
              <a:off x="5923000" y="578054"/>
              <a:ext cx="42133" cy="35282"/>
            </a:xfrm>
            <a:custGeom>
              <a:avLst/>
              <a:gdLst/>
              <a:ahLst/>
              <a:cxnLst/>
              <a:rect l="l" t="t" r="r" b="b"/>
              <a:pathLst>
                <a:path w="1519" h="1272" extrusionOk="0">
                  <a:moveTo>
                    <a:pt x="800" y="1"/>
                  </a:moveTo>
                  <a:cubicBezTo>
                    <a:pt x="335" y="1"/>
                    <a:pt x="0" y="532"/>
                    <a:pt x="272" y="967"/>
                  </a:cubicBezTo>
                  <a:cubicBezTo>
                    <a:pt x="389" y="1175"/>
                    <a:pt x="589" y="1271"/>
                    <a:pt x="792" y="1271"/>
                  </a:cubicBezTo>
                  <a:cubicBezTo>
                    <a:pt x="1064" y="1271"/>
                    <a:pt x="1340" y="1098"/>
                    <a:pt x="1427" y="784"/>
                  </a:cubicBezTo>
                  <a:cubicBezTo>
                    <a:pt x="1518" y="450"/>
                    <a:pt x="1305" y="116"/>
                    <a:pt x="971" y="24"/>
                  </a:cubicBezTo>
                  <a:cubicBezTo>
                    <a:pt x="913" y="8"/>
                    <a:pt x="855" y="1"/>
                    <a:pt x="800" y="1"/>
                  </a:cubicBezTo>
                  <a:close/>
                </a:path>
              </a:pathLst>
            </a:custGeom>
            <a:solidFill>
              <a:srgbClr val="F443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488;p31">
              <a:extLst>
                <a:ext uri="{FF2B5EF4-FFF2-40B4-BE49-F238E27FC236}">
                  <a16:creationId xmlns:a16="http://schemas.microsoft.com/office/drawing/2014/main" id="{85666DE7-FDD3-43BE-B37D-D0D2F81DFF0A}"/>
                </a:ext>
              </a:extLst>
            </p:cNvPr>
            <p:cNvSpPr/>
            <p:nvPr/>
          </p:nvSpPr>
          <p:spPr>
            <a:xfrm>
              <a:off x="5938117" y="414320"/>
              <a:ext cx="56501" cy="182984"/>
            </a:xfrm>
            <a:custGeom>
              <a:avLst/>
              <a:gdLst/>
              <a:ahLst/>
              <a:cxnLst/>
              <a:rect l="l" t="t" r="r" b="b"/>
              <a:pathLst>
                <a:path w="2037" h="6597" extrusionOk="0">
                  <a:moveTo>
                    <a:pt x="2037" y="0"/>
                  </a:moveTo>
                  <a:lnTo>
                    <a:pt x="0" y="6444"/>
                  </a:lnTo>
                  <a:lnTo>
                    <a:pt x="517" y="6596"/>
                  </a:lnTo>
                  <a:lnTo>
                    <a:pt x="2037" y="0"/>
                  </a:lnTo>
                  <a:close/>
                </a:path>
              </a:pathLst>
            </a:custGeom>
            <a:solidFill>
              <a:srgbClr val="F443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489;p31">
              <a:extLst>
                <a:ext uri="{FF2B5EF4-FFF2-40B4-BE49-F238E27FC236}">
                  <a16:creationId xmlns:a16="http://schemas.microsoft.com/office/drawing/2014/main" id="{6349DD87-4672-4D53-B5CF-B63C5852BB17}"/>
                </a:ext>
              </a:extLst>
            </p:cNvPr>
            <p:cNvSpPr/>
            <p:nvPr/>
          </p:nvSpPr>
          <p:spPr>
            <a:xfrm>
              <a:off x="5826834" y="588844"/>
              <a:ext cx="122267" cy="75058"/>
            </a:xfrm>
            <a:custGeom>
              <a:avLst/>
              <a:gdLst/>
              <a:ahLst/>
              <a:cxnLst/>
              <a:rect l="l" t="t" r="r" b="b"/>
              <a:pathLst>
                <a:path w="4408" h="2706" extrusionOk="0">
                  <a:moveTo>
                    <a:pt x="4134" y="0"/>
                  </a:moveTo>
                  <a:lnTo>
                    <a:pt x="0" y="2705"/>
                  </a:lnTo>
                  <a:lnTo>
                    <a:pt x="4408" y="456"/>
                  </a:lnTo>
                  <a:lnTo>
                    <a:pt x="4134" y="0"/>
                  </a:lnTo>
                  <a:close/>
                </a:path>
              </a:pathLst>
            </a:custGeom>
            <a:solidFill>
              <a:srgbClr val="F443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1490;p31">
              <a:extLst>
                <a:ext uri="{FF2B5EF4-FFF2-40B4-BE49-F238E27FC236}">
                  <a16:creationId xmlns:a16="http://schemas.microsoft.com/office/drawing/2014/main" id="{2BBC6717-C8BE-430C-9508-2108FC94B509}"/>
                </a:ext>
              </a:extLst>
            </p:cNvPr>
            <p:cNvSpPr/>
            <p:nvPr/>
          </p:nvSpPr>
          <p:spPr>
            <a:xfrm>
              <a:off x="5772024" y="744812"/>
              <a:ext cx="18584" cy="18584"/>
            </a:xfrm>
            <a:custGeom>
              <a:avLst/>
              <a:gdLst/>
              <a:ahLst/>
              <a:cxnLst/>
              <a:rect l="l" t="t" r="r" b="b"/>
              <a:pathLst>
                <a:path w="670" h="670" fill="none" extrusionOk="0">
                  <a:moveTo>
                    <a:pt x="0" y="669"/>
                  </a:moveTo>
                  <a:lnTo>
                    <a:pt x="669" y="0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491;p31">
              <a:extLst>
                <a:ext uri="{FF2B5EF4-FFF2-40B4-BE49-F238E27FC236}">
                  <a16:creationId xmlns:a16="http://schemas.microsoft.com/office/drawing/2014/main" id="{DF711B2D-5D1C-4F95-9AA9-F908F7DE78EB}"/>
                </a:ext>
              </a:extLst>
            </p:cNvPr>
            <p:cNvSpPr/>
            <p:nvPr/>
          </p:nvSpPr>
          <p:spPr>
            <a:xfrm>
              <a:off x="6092393" y="425276"/>
              <a:ext cx="18584" cy="18584"/>
            </a:xfrm>
            <a:custGeom>
              <a:avLst/>
              <a:gdLst/>
              <a:ahLst/>
              <a:cxnLst/>
              <a:rect l="l" t="t" r="r" b="b"/>
              <a:pathLst>
                <a:path w="670" h="670" fill="none" extrusionOk="0">
                  <a:moveTo>
                    <a:pt x="1" y="669"/>
                  </a:moveTo>
                  <a:lnTo>
                    <a:pt x="670" y="0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492;p31">
              <a:extLst>
                <a:ext uri="{FF2B5EF4-FFF2-40B4-BE49-F238E27FC236}">
                  <a16:creationId xmlns:a16="http://schemas.microsoft.com/office/drawing/2014/main" id="{22367686-DC59-468B-ABEE-21692810DFC7}"/>
                </a:ext>
              </a:extLst>
            </p:cNvPr>
            <p:cNvSpPr/>
            <p:nvPr/>
          </p:nvSpPr>
          <p:spPr>
            <a:xfrm>
              <a:off x="5710475" y="648701"/>
              <a:ext cx="25324" cy="6768"/>
            </a:xfrm>
            <a:custGeom>
              <a:avLst/>
              <a:gdLst/>
              <a:ahLst/>
              <a:cxnLst/>
              <a:rect l="l" t="t" r="r" b="b"/>
              <a:pathLst>
                <a:path w="913" h="244" fill="none" extrusionOk="0">
                  <a:moveTo>
                    <a:pt x="1" y="243"/>
                  </a:moveTo>
                  <a:lnTo>
                    <a:pt x="912" y="0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493;p31">
              <a:extLst>
                <a:ext uri="{FF2B5EF4-FFF2-40B4-BE49-F238E27FC236}">
                  <a16:creationId xmlns:a16="http://schemas.microsoft.com/office/drawing/2014/main" id="{E6AE25E3-35F2-4EB1-BAA8-7550FCEEF5DE}"/>
                </a:ext>
              </a:extLst>
            </p:cNvPr>
            <p:cNvSpPr/>
            <p:nvPr/>
          </p:nvSpPr>
          <p:spPr>
            <a:xfrm>
              <a:off x="6148034" y="532343"/>
              <a:ext cx="25324" cy="6768"/>
            </a:xfrm>
            <a:custGeom>
              <a:avLst/>
              <a:gdLst/>
              <a:ahLst/>
              <a:cxnLst/>
              <a:rect l="l" t="t" r="r" b="b"/>
              <a:pathLst>
                <a:path w="913" h="244" fill="none" extrusionOk="0">
                  <a:moveTo>
                    <a:pt x="1" y="244"/>
                  </a:moveTo>
                  <a:lnTo>
                    <a:pt x="913" y="1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494;p31">
              <a:extLst>
                <a:ext uri="{FF2B5EF4-FFF2-40B4-BE49-F238E27FC236}">
                  <a16:creationId xmlns:a16="http://schemas.microsoft.com/office/drawing/2014/main" id="{4C762148-48A6-42C8-A872-F20A87AD6E60}"/>
                </a:ext>
              </a:extLst>
            </p:cNvPr>
            <p:cNvSpPr/>
            <p:nvPr/>
          </p:nvSpPr>
          <p:spPr>
            <a:xfrm>
              <a:off x="5710475" y="531511"/>
              <a:ext cx="25324" cy="6768"/>
            </a:xfrm>
            <a:custGeom>
              <a:avLst/>
              <a:gdLst/>
              <a:ahLst/>
              <a:cxnLst/>
              <a:rect l="l" t="t" r="r" b="b"/>
              <a:pathLst>
                <a:path w="913" h="244" fill="none" extrusionOk="0">
                  <a:moveTo>
                    <a:pt x="1" y="0"/>
                  </a:moveTo>
                  <a:lnTo>
                    <a:pt x="912" y="243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495;p31">
              <a:extLst>
                <a:ext uri="{FF2B5EF4-FFF2-40B4-BE49-F238E27FC236}">
                  <a16:creationId xmlns:a16="http://schemas.microsoft.com/office/drawing/2014/main" id="{5CBDC2D7-96F0-43B5-9469-8C5344BF2B91}"/>
                </a:ext>
              </a:extLst>
            </p:cNvPr>
            <p:cNvSpPr/>
            <p:nvPr/>
          </p:nvSpPr>
          <p:spPr>
            <a:xfrm>
              <a:off x="6147202" y="649534"/>
              <a:ext cx="25324" cy="6768"/>
            </a:xfrm>
            <a:custGeom>
              <a:avLst/>
              <a:gdLst/>
              <a:ahLst/>
              <a:cxnLst/>
              <a:rect l="l" t="t" r="r" b="b"/>
              <a:pathLst>
                <a:path w="913" h="244" fill="none" extrusionOk="0">
                  <a:moveTo>
                    <a:pt x="1" y="1"/>
                  </a:moveTo>
                  <a:lnTo>
                    <a:pt x="912" y="244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496;p31">
              <a:extLst>
                <a:ext uri="{FF2B5EF4-FFF2-40B4-BE49-F238E27FC236}">
                  <a16:creationId xmlns:a16="http://schemas.microsoft.com/office/drawing/2014/main" id="{C5666DBB-63A4-4BCA-A306-E5883192A885}"/>
                </a:ext>
              </a:extLst>
            </p:cNvPr>
            <p:cNvSpPr/>
            <p:nvPr/>
          </p:nvSpPr>
          <p:spPr>
            <a:xfrm>
              <a:off x="5772857" y="424444"/>
              <a:ext cx="18584" cy="18556"/>
            </a:xfrm>
            <a:custGeom>
              <a:avLst/>
              <a:gdLst/>
              <a:ahLst/>
              <a:cxnLst/>
              <a:rect l="l" t="t" r="r" b="b"/>
              <a:pathLst>
                <a:path w="670" h="669" fill="none" extrusionOk="0">
                  <a:moveTo>
                    <a:pt x="1" y="0"/>
                  </a:moveTo>
                  <a:lnTo>
                    <a:pt x="670" y="669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497;p31">
              <a:extLst>
                <a:ext uri="{FF2B5EF4-FFF2-40B4-BE49-F238E27FC236}">
                  <a16:creationId xmlns:a16="http://schemas.microsoft.com/office/drawing/2014/main" id="{105FE55E-DD7F-4D45-BDF4-5B879DF5D91E}"/>
                </a:ext>
              </a:extLst>
            </p:cNvPr>
            <p:cNvSpPr/>
            <p:nvPr/>
          </p:nvSpPr>
          <p:spPr>
            <a:xfrm>
              <a:off x="6092393" y="744812"/>
              <a:ext cx="17752" cy="19416"/>
            </a:xfrm>
            <a:custGeom>
              <a:avLst/>
              <a:gdLst/>
              <a:ahLst/>
              <a:cxnLst/>
              <a:rect l="l" t="t" r="r" b="b"/>
              <a:pathLst>
                <a:path w="640" h="700" fill="none" extrusionOk="0">
                  <a:moveTo>
                    <a:pt x="1" y="0"/>
                  </a:moveTo>
                  <a:lnTo>
                    <a:pt x="639" y="699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1498;p31">
              <a:extLst>
                <a:ext uri="{FF2B5EF4-FFF2-40B4-BE49-F238E27FC236}">
                  <a16:creationId xmlns:a16="http://schemas.microsoft.com/office/drawing/2014/main" id="{77B4A27B-0F40-4D84-BC61-0B41889D93D6}"/>
                </a:ext>
              </a:extLst>
            </p:cNvPr>
            <p:cNvSpPr/>
            <p:nvPr/>
          </p:nvSpPr>
          <p:spPr>
            <a:xfrm>
              <a:off x="5879951" y="362894"/>
              <a:ext cx="6768" cy="25297"/>
            </a:xfrm>
            <a:custGeom>
              <a:avLst/>
              <a:gdLst/>
              <a:ahLst/>
              <a:cxnLst/>
              <a:rect l="l" t="t" r="r" b="b"/>
              <a:pathLst>
                <a:path w="244" h="912" fill="none" extrusionOk="0">
                  <a:moveTo>
                    <a:pt x="0" y="0"/>
                  </a:moveTo>
                  <a:lnTo>
                    <a:pt x="243" y="912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1499;p31">
              <a:extLst>
                <a:ext uri="{FF2B5EF4-FFF2-40B4-BE49-F238E27FC236}">
                  <a16:creationId xmlns:a16="http://schemas.microsoft.com/office/drawing/2014/main" id="{E05170D5-1A0F-42CF-9D2E-C7CB3774293D}"/>
                </a:ext>
              </a:extLst>
            </p:cNvPr>
            <p:cNvSpPr/>
            <p:nvPr/>
          </p:nvSpPr>
          <p:spPr>
            <a:xfrm>
              <a:off x="5996282" y="800453"/>
              <a:ext cx="6768" cy="25324"/>
            </a:xfrm>
            <a:custGeom>
              <a:avLst/>
              <a:gdLst/>
              <a:ahLst/>
              <a:cxnLst/>
              <a:rect l="l" t="t" r="r" b="b"/>
              <a:pathLst>
                <a:path w="244" h="913" fill="none" extrusionOk="0">
                  <a:moveTo>
                    <a:pt x="1" y="0"/>
                  </a:moveTo>
                  <a:lnTo>
                    <a:pt x="244" y="912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1500;p31">
              <a:extLst>
                <a:ext uri="{FF2B5EF4-FFF2-40B4-BE49-F238E27FC236}">
                  <a16:creationId xmlns:a16="http://schemas.microsoft.com/office/drawing/2014/main" id="{550F4B9A-8504-40C4-A082-698D2202D58E}"/>
                </a:ext>
              </a:extLst>
            </p:cNvPr>
            <p:cNvSpPr/>
            <p:nvPr/>
          </p:nvSpPr>
          <p:spPr>
            <a:xfrm>
              <a:off x="5997142" y="362894"/>
              <a:ext cx="6768" cy="25297"/>
            </a:xfrm>
            <a:custGeom>
              <a:avLst/>
              <a:gdLst/>
              <a:ahLst/>
              <a:cxnLst/>
              <a:rect l="l" t="t" r="r" b="b"/>
              <a:pathLst>
                <a:path w="244" h="912" fill="none" extrusionOk="0">
                  <a:moveTo>
                    <a:pt x="243" y="0"/>
                  </a:moveTo>
                  <a:lnTo>
                    <a:pt x="0" y="912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1501;p31">
              <a:extLst>
                <a:ext uri="{FF2B5EF4-FFF2-40B4-BE49-F238E27FC236}">
                  <a16:creationId xmlns:a16="http://schemas.microsoft.com/office/drawing/2014/main" id="{122F16F0-CD35-4464-908A-AE4198CA634A}"/>
                </a:ext>
              </a:extLst>
            </p:cNvPr>
            <p:cNvSpPr/>
            <p:nvPr/>
          </p:nvSpPr>
          <p:spPr>
            <a:xfrm>
              <a:off x="5879091" y="800453"/>
              <a:ext cx="6768" cy="24464"/>
            </a:xfrm>
            <a:custGeom>
              <a:avLst/>
              <a:gdLst/>
              <a:ahLst/>
              <a:cxnLst/>
              <a:rect l="l" t="t" r="r" b="b"/>
              <a:pathLst>
                <a:path w="244" h="882" fill="none" extrusionOk="0">
                  <a:moveTo>
                    <a:pt x="244" y="0"/>
                  </a:moveTo>
                  <a:lnTo>
                    <a:pt x="1" y="882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9" name="Google Shape;1839;p41"/>
          <p:cNvSpPr txBox="1">
            <a:spLocks noGrp="1"/>
          </p:cNvSpPr>
          <p:nvPr>
            <p:ph type="body" idx="1"/>
          </p:nvPr>
        </p:nvSpPr>
        <p:spPr>
          <a:xfrm>
            <a:off x="571500" y="800187"/>
            <a:ext cx="3363422" cy="155790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Express how you feel towards this subject by completing this face with eyebrows, mouth, tears, sweat, etc…</a:t>
            </a:r>
            <a:br>
              <a:rPr lang="en" dirty="0"/>
            </a:br>
            <a:endParaRPr dirty="0"/>
          </a:p>
        </p:txBody>
      </p:sp>
      <p:sp>
        <p:nvSpPr>
          <p:cNvPr id="1840" name="Google Shape;1840;p41"/>
          <p:cNvSpPr txBox="1">
            <a:spLocks noGrp="1"/>
          </p:cNvSpPr>
          <p:nvPr>
            <p:ph type="title"/>
          </p:nvPr>
        </p:nvSpPr>
        <p:spPr>
          <a:xfrm>
            <a:off x="571500" y="249998"/>
            <a:ext cx="7198200" cy="51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How do you feel about subject X?</a:t>
            </a:r>
            <a:endParaRPr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FA09999-2BE0-4585-9064-B8FDFABFF627}"/>
              </a:ext>
            </a:extLst>
          </p:cNvPr>
          <p:cNvGrpSpPr/>
          <p:nvPr/>
        </p:nvGrpSpPr>
        <p:grpSpPr>
          <a:xfrm>
            <a:off x="2146928" y="800187"/>
            <a:ext cx="4452078" cy="4094189"/>
            <a:chOff x="1944561" y="934525"/>
            <a:chExt cx="4452078" cy="4094189"/>
          </a:xfrm>
        </p:grpSpPr>
        <p:grpSp>
          <p:nvGrpSpPr>
            <p:cNvPr id="6" name="Google Shape;1672;p36">
              <a:extLst>
                <a:ext uri="{FF2B5EF4-FFF2-40B4-BE49-F238E27FC236}">
                  <a16:creationId xmlns:a16="http://schemas.microsoft.com/office/drawing/2014/main" id="{757FD6EC-3C31-4359-8A74-9DAFB639DEBD}"/>
                </a:ext>
              </a:extLst>
            </p:cNvPr>
            <p:cNvGrpSpPr/>
            <p:nvPr/>
          </p:nvGrpSpPr>
          <p:grpSpPr>
            <a:xfrm>
              <a:off x="1944561" y="934525"/>
              <a:ext cx="4452078" cy="4094189"/>
              <a:chOff x="3301088" y="1463710"/>
              <a:chExt cx="2541823" cy="2397341"/>
            </a:xfrm>
          </p:grpSpPr>
          <p:sp>
            <p:nvSpPr>
              <p:cNvPr id="7" name="Google Shape;1673;p36">
                <a:extLst>
                  <a:ext uri="{FF2B5EF4-FFF2-40B4-BE49-F238E27FC236}">
                    <a16:creationId xmlns:a16="http://schemas.microsoft.com/office/drawing/2014/main" id="{B23EFC8F-34A9-4969-89DF-5C9C37E01BBD}"/>
                  </a:ext>
                </a:extLst>
              </p:cNvPr>
              <p:cNvSpPr/>
              <p:nvPr/>
            </p:nvSpPr>
            <p:spPr>
              <a:xfrm rot="294173">
                <a:off x="3301088" y="1463710"/>
                <a:ext cx="2541823" cy="2397341"/>
              </a:xfrm>
              <a:custGeom>
                <a:avLst/>
                <a:gdLst/>
                <a:ahLst/>
                <a:cxnLst/>
                <a:rect l="l" t="t" r="r" b="b"/>
                <a:pathLst>
                  <a:path w="39302" h="37068" extrusionOk="0">
                    <a:moveTo>
                      <a:pt x="18336" y="1"/>
                    </a:moveTo>
                    <a:cubicBezTo>
                      <a:pt x="17121" y="1"/>
                      <a:pt x="15914" y="696"/>
                      <a:pt x="15411" y="2021"/>
                    </a:cubicBezTo>
                    <a:lnTo>
                      <a:pt x="12797" y="9255"/>
                    </a:lnTo>
                    <a:cubicBezTo>
                      <a:pt x="12432" y="10228"/>
                      <a:pt x="11642" y="10958"/>
                      <a:pt x="10639" y="11231"/>
                    </a:cubicBezTo>
                    <a:lnTo>
                      <a:pt x="3192" y="13176"/>
                    </a:lnTo>
                    <a:cubicBezTo>
                      <a:pt x="669" y="13815"/>
                      <a:pt x="0" y="17067"/>
                      <a:pt x="2037" y="18648"/>
                    </a:cubicBezTo>
                    <a:lnTo>
                      <a:pt x="8116" y="23389"/>
                    </a:lnTo>
                    <a:cubicBezTo>
                      <a:pt x="8937" y="24028"/>
                      <a:pt x="9393" y="25031"/>
                      <a:pt x="9332" y="26064"/>
                    </a:cubicBezTo>
                    <a:lnTo>
                      <a:pt x="8876" y="33754"/>
                    </a:lnTo>
                    <a:cubicBezTo>
                      <a:pt x="8763" y="35670"/>
                      <a:pt x="10321" y="37067"/>
                      <a:pt x="12014" y="37067"/>
                    </a:cubicBezTo>
                    <a:cubicBezTo>
                      <a:pt x="12605" y="37067"/>
                      <a:pt x="13212" y="36897"/>
                      <a:pt x="13770" y="36520"/>
                    </a:cubicBezTo>
                    <a:lnTo>
                      <a:pt x="20122" y="32174"/>
                    </a:lnTo>
                    <a:cubicBezTo>
                      <a:pt x="20640" y="31822"/>
                      <a:pt x="21237" y="31640"/>
                      <a:pt x="21844" y="31640"/>
                    </a:cubicBezTo>
                    <a:cubicBezTo>
                      <a:pt x="22235" y="31640"/>
                      <a:pt x="22629" y="31715"/>
                      <a:pt x="23010" y="31870"/>
                    </a:cubicBezTo>
                    <a:lnTo>
                      <a:pt x="30183" y="34666"/>
                    </a:lnTo>
                    <a:cubicBezTo>
                      <a:pt x="30566" y="34816"/>
                      <a:pt x="30950" y="34885"/>
                      <a:pt x="31323" y="34885"/>
                    </a:cubicBezTo>
                    <a:cubicBezTo>
                      <a:pt x="33288" y="34885"/>
                      <a:pt x="34930" y="32962"/>
                      <a:pt x="34317" y="30867"/>
                    </a:cubicBezTo>
                    <a:lnTo>
                      <a:pt x="32159" y="23481"/>
                    </a:lnTo>
                    <a:cubicBezTo>
                      <a:pt x="31885" y="22478"/>
                      <a:pt x="32098" y="21414"/>
                      <a:pt x="32767" y="20623"/>
                    </a:cubicBezTo>
                    <a:lnTo>
                      <a:pt x="37661" y="14696"/>
                    </a:lnTo>
                    <a:cubicBezTo>
                      <a:pt x="39302" y="12690"/>
                      <a:pt x="37934" y="9651"/>
                      <a:pt x="35350" y="9590"/>
                    </a:cubicBezTo>
                    <a:lnTo>
                      <a:pt x="27630" y="9347"/>
                    </a:lnTo>
                    <a:cubicBezTo>
                      <a:pt x="26596" y="9316"/>
                      <a:pt x="25654" y="8769"/>
                      <a:pt x="25107" y="7888"/>
                    </a:cubicBezTo>
                    <a:lnTo>
                      <a:pt x="20943" y="1413"/>
                    </a:lnTo>
                    <a:cubicBezTo>
                      <a:pt x="20316" y="460"/>
                      <a:pt x="19323" y="1"/>
                      <a:pt x="1833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8" name="Google Shape;1674;p36">
                <a:extLst>
                  <a:ext uri="{FF2B5EF4-FFF2-40B4-BE49-F238E27FC236}">
                    <a16:creationId xmlns:a16="http://schemas.microsoft.com/office/drawing/2014/main" id="{38937C5B-8774-48BF-8C17-837EC3A17937}"/>
                  </a:ext>
                </a:extLst>
              </p:cNvPr>
              <p:cNvGrpSpPr/>
              <p:nvPr/>
            </p:nvGrpSpPr>
            <p:grpSpPr>
              <a:xfrm>
                <a:off x="4227017" y="2385684"/>
                <a:ext cx="640752" cy="385959"/>
                <a:chOff x="4043115" y="3805884"/>
                <a:chExt cx="640752" cy="385959"/>
              </a:xfrm>
            </p:grpSpPr>
            <p:sp>
              <p:nvSpPr>
                <p:cNvPr id="14" name="Google Shape;1680;p36">
                  <a:extLst>
                    <a:ext uri="{FF2B5EF4-FFF2-40B4-BE49-F238E27FC236}">
                      <a16:creationId xmlns:a16="http://schemas.microsoft.com/office/drawing/2014/main" id="{4B48A15E-CFDD-4892-A524-C44BE0F8B669}"/>
                    </a:ext>
                  </a:extLst>
                </p:cNvPr>
                <p:cNvSpPr/>
                <p:nvPr/>
              </p:nvSpPr>
              <p:spPr>
                <a:xfrm>
                  <a:off x="4043115" y="3805884"/>
                  <a:ext cx="640752" cy="3859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990" h="73481" fill="none" extrusionOk="0">
                      <a:moveTo>
                        <a:pt x="1" y="73480"/>
                      </a:moveTo>
                      <a:lnTo>
                        <a:pt x="1" y="60736"/>
                      </a:lnTo>
                      <a:cubicBezTo>
                        <a:pt x="1" y="40018"/>
                        <a:pt x="4965" y="25771"/>
                        <a:pt x="15624" y="15902"/>
                      </a:cubicBezTo>
                      <a:cubicBezTo>
                        <a:pt x="27488" y="4917"/>
                        <a:pt x="46959" y="1"/>
                        <a:pt x="60994" y="1"/>
                      </a:cubicBezTo>
                      <a:cubicBezTo>
                        <a:pt x="75029" y="1"/>
                        <a:pt x="94501" y="4917"/>
                        <a:pt x="106365" y="15902"/>
                      </a:cubicBezTo>
                      <a:cubicBezTo>
                        <a:pt x="117019" y="25768"/>
                        <a:pt x="121984" y="40008"/>
                        <a:pt x="121988" y="60714"/>
                      </a:cubicBezTo>
                      <a:lnTo>
                        <a:pt x="121989" y="73479"/>
                      </a:lnTo>
                    </a:path>
                  </a:pathLst>
                </a:custGeom>
                <a:noFill/>
                <a:ln w="19050" cap="rnd" cmpd="sng">
                  <a:solidFill>
                    <a:schemeClr val="accent3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15" name="Google Shape;1681;p36">
                  <a:extLst>
                    <a:ext uri="{FF2B5EF4-FFF2-40B4-BE49-F238E27FC236}">
                      <a16:creationId xmlns:a16="http://schemas.microsoft.com/office/drawing/2014/main" id="{52BE98C8-E2E8-4EDE-B444-2D4BB0968832}"/>
                    </a:ext>
                  </a:extLst>
                </p:cNvPr>
                <p:cNvSpPr/>
                <p:nvPr/>
              </p:nvSpPr>
              <p:spPr>
                <a:xfrm>
                  <a:off x="4262603" y="3893722"/>
                  <a:ext cx="201728" cy="1964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406" h="37402" extrusionOk="0">
                      <a:moveTo>
                        <a:pt x="14603" y="12649"/>
                      </a:moveTo>
                      <a:cubicBezTo>
                        <a:pt x="16003" y="12649"/>
                        <a:pt x="17137" y="13785"/>
                        <a:pt x="17137" y="15183"/>
                      </a:cubicBezTo>
                      <a:lnTo>
                        <a:pt x="17137" y="22218"/>
                      </a:lnTo>
                      <a:cubicBezTo>
                        <a:pt x="17137" y="23618"/>
                        <a:pt x="16002" y="24752"/>
                        <a:pt x="14603" y="24752"/>
                      </a:cubicBezTo>
                      <a:lnTo>
                        <a:pt x="13110" y="24752"/>
                      </a:lnTo>
                      <a:cubicBezTo>
                        <a:pt x="11711" y="24752"/>
                        <a:pt x="10576" y="23618"/>
                        <a:pt x="10576" y="22218"/>
                      </a:cubicBezTo>
                      <a:lnTo>
                        <a:pt x="10576" y="15183"/>
                      </a:lnTo>
                      <a:cubicBezTo>
                        <a:pt x="10576" y="13784"/>
                        <a:pt x="11711" y="12649"/>
                        <a:pt x="13110" y="12649"/>
                      </a:cubicBezTo>
                      <a:close/>
                      <a:moveTo>
                        <a:pt x="25296" y="12649"/>
                      </a:moveTo>
                      <a:cubicBezTo>
                        <a:pt x="26696" y="12649"/>
                        <a:pt x="27830" y="13785"/>
                        <a:pt x="27830" y="15183"/>
                      </a:cubicBezTo>
                      <a:lnTo>
                        <a:pt x="27830" y="22218"/>
                      </a:lnTo>
                      <a:cubicBezTo>
                        <a:pt x="27830" y="23618"/>
                        <a:pt x="26696" y="24752"/>
                        <a:pt x="25296" y="24752"/>
                      </a:cubicBezTo>
                      <a:lnTo>
                        <a:pt x="23803" y="24752"/>
                      </a:lnTo>
                      <a:cubicBezTo>
                        <a:pt x="22404" y="24752"/>
                        <a:pt x="21269" y="23618"/>
                        <a:pt x="21269" y="22218"/>
                      </a:cubicBezTo>
                      <a:lnTo>
                        <a:pt x="21269" y="15183"/>
                      </a:lnTo>
                      <a:cubicBezTo>
                        <a:pt x="21269" y="13784"/>
                        <a:pt x="22405" y="12649"/>
                        <a:pt x="23803" y="12649"/>
                      </a:cubicBezTo>
                      <a:close/>
                      <a:moveTo>
                        <a:pt x="19204" y="1"/>
                      </a:moveTo>
                      <a:cubicBezTo>
                        <a:pt x="17881" y="1"/>
                        <a:pt x="16558" y="503"/>
                        <a:pt x="15554" y="1508"/>
                      </a:cubicBezTo>
                      <a:lnTo>
                        <a:pt x="2011" y="15050"/>
                      </a:lnTo>
                      <a:cubicBezTo>
                        <a:pt x="1" y="17058"/>
                        <a:pt x="1" y="20345"/>
                        <a:pt x="2011" y="22355"/>
                      </a:cubicBezTo>
                      <a:lnTo>
                        <a:pt x="15551" y="35896"/>
                      </a:lnTo>
                      <a:cubicBezTo>
                        <a:pt x="16555" y="36899"/>
                        <a:pt x="17878" y="37401"/>
                        <a:pt x="19202" y="37401"/>
                      </a:cubicBezTo>
                      <a:cubicBezTo>
                        <a:pt x="20525" y="37401"/>
                        <a:pt x="21849" y="36899"/>
                        <a:pt x="22854" y="35896"/>
                      </a:cubicBezTo>
                      <a:lnTo>
                        <a:pt x="36397" y="22352"/>
                      </a:lnTo>
                      <a:cubicBezTo>
                        <a:pt x="38405" y="20344"/>
                        <a:pt x="38405" y="17057"/>
                        <a:pt x="36397" y="15048"/>
                      </a:cubicBezTo>
                      <a:lnTo>
                        <a:pt x="22857" y="1508"/>
                      </a:lnTo>
                      <a:cubicBezTo>
                        <a:pt x="21852" y="503"/>
                        <a:pt x="20528" y="1"/>
                        <a:pt x="1920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8205D420-8254-47B4-B62B-A040A45DE889}"/>
                </a:ext>
              </a:extLst>
            </p:cNvPr>
            <p:cNvSpPr/>
            <p:nvPr/>
          </p:nvSpPr>
          <p:spPr>
            <a:xfrm>
              <a:off x="3751524" y="2397383"/>
              <a:ext cx="246465" cy="523406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85FB5EE-51BE-4302-9786-E5AC95D36666}"/>
                </a:ext>
              </a:extLst>
            </p:cNvPr>
            <p:cNvSpPr/>
            <p:nvPr/>
          </p:nvSpPr>
          <p:spPr>
            <a:xfrm>
              <a:off x="4517544" y="2381768"/>
              <a:ext cx="246465" cy="523406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</p:grpSp>
      <p:pic>
        <p:nvPicPr>
          <p:cNvPr id="4" name="btnInknoeActivity">
            <a:extLst>
              <a:ext uri="{FF2B5EF4-FFF2-40B4-BE49-F238E27FC236}">
                <a16:creationId xmlns:a16="http://schemas.microsoft.com/office/drawing/2014/main" id="{99A23D6E-6E92-4736-A4ED-2A94E483BB96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r:link="rId5"/>
          <a:stretch>
            <a:fillRect/>
          </a:stretch>
        </p:blipFill>
        <p:spPr>
          <a:xfrm>
            <a:off x="7163887" y="3302619"/>
            <a:ext cx="1664665" cy="42862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486208CE-610E-49A9-9492-77ED39BB4B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08088" y="810222"/>
            <a:ext cx="7127824" cy="812100"/>
          </a:xfrm>
        </p:spPr>
        <p:txBody>
          <a:bodyPr/>
          <a:lstStyle/>
          <a:p>
            <a:r>
              <a:rPr lang="en-US" sz="3200" b="1" dirty="0">
                <a:latin typeface="Roboto" panose="02000000000000000000" pitchFamily="2" charset="0"/>
                <a:ea typeface="Roboto" panose="02000000000000000000" pitchFamily="2" charset="0"/>
              </a:rPr>
              <a:t>Snap one picture consisting of items in your house/classroom/school that makes you…</a:t>
            </a:r>
            <a:endParaRPr lang="en-SG" sz="3200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14" name="btnInknoeActivity">
            <a:extLst>
              <a:ext uri="{FF2B5EF4-FFF2-40B4-BE49-F238E27FC236}">
                <a16:creationId xmlns:a16="http://schemas.microsoft.com/office/drawing/2014/main" id="{9C42D85D-4EFC-446D-ACCB-65CA8891D74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r:link="rId5"/>
          <a:stretch>
            <a:fillRect/>
          </a:stretch>
        </p:blipFill>
        <p:spPr>
          <a:xfrm>
            <a:off x="3876442" y="4384988"/>
            <a:ext cx="1589458" cy="409262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A873C0EB-ABCF-49EB-B18C-76B704EFE9F6}"/>
              </a:ext>
            </a:extLst>
          </p:cNvPr>
          <p:cNvGrpSpPr/>
          <p:nvPr/>
        </p:nvGrpSpPr>
        <p:grpSpPr>
          <a:xfrm>
            <a:off x="1263512" y="1924368"/>
            <a:ext cx="6752977" cy="2321690"/>
            <a:chOff x="1263512" y="1924368"/>
            <a:chExt cx="6752977" cy="232169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DF982D84-7D5C-4C18-9EF5-A6E4BF4A2C64}"/>
                </a:ext>
              </a:extLst>
            </p:cNvPr>
            <p:cNvGrpSpPr/>
            <p:nvPr/>
          </p:nvGrpSpPr>
          <p:grpSpPr>
            <a:xfrm>
              <a:off x="1650639" y="3755783"/>
              <a:ext cx="6104286" cy="490275"/>
              <a:chOff x="2032888" y="4367521"/>
              <a:chExt cx="6104286" cy="490275"/>
            </a:xfrm>
          </p:grpSpPr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5D79363-5015-4889-9B2E-93E33705D68A}"/>
                  </a:ext>
                </a:extLst>
              </p:cNvPr>
              <p:cNvSpPr txBox="1"/>
              <p:nvPr/>
            </p:nvSpPr>
            <p:spPr>
              <a:xfrm>
                <a:off x="2032888" y="4367521"/>
                <a:ext cx="113175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>
                    <a:solidFill>
                      <a:schemeClr val="tx2">
                        <a:lumMod val="50000"/>
                      </a:schemeClr>
                    </a:solidFill>
                  </a:rPr>
                  <a:t>Happy</a:t>
                </a:r>
                <a:endParaRPr lang="en-SG" sz="24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7876B51-026D-4B5A-B7A6-6D8E505D428F}"/>
                  </a:ext>
                </a:extLst>
              </p:cNvPr>
              <p:cNvSpPr txBox="1"/>
              <p:nvPr/>
            </p:nvSpPr>
            <p:spPr>
              <a:xfrm>
                <a:off x="4411726" y="4367522"/>
                <a:ext cx="113175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>
                    <a:solidFill>
                      <a:schemeClr val="tx2">
                        <a:lumMod val="50000"/>
                      </a:schemeClr>
                    </a:solidFill>
                  </a:rPr>
                  <a:t>Sad</a:t>
                </a:r>
                <a:endParaRPr lang="en-SG" sz="24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A407569-13DC-46E3-A78E-C8B60C1D1280}"/>
                  </a:ext>
                </a:extLst>
              </p:cNvPr>
              <p:cNvSpPr txBox="1"/>
              <p:nvPr/>
            </p:nvSpPr>
            <p:spPr>
              <a:xfrm>
                <a:off x="6754290" y="4396131"/>
                <a:ext cx="138288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>
                    <a:solidFill>
                      <a:schemeClr val="tx2">
                        <a:lumMod val="50000"/>
                      </a:schemeClr>
                    </a:solidFill>
                  </a:rPr>
                  <a:t>Irritated</a:t>
                </a:r>
                <a:endParaRPr lang="en-SG" sz="24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p:grpSp>
        <p:pic>
          <p:nvPicPr>
            <p:cNvPr id="16" name="Image" descr="Image">
              <a:extLst>
                <a:ext uri="{FF2B5EF4-FFF2-40B4-BE49-F238E27FC236}">
                  <a16:creationId xmlns:a16="http://schemas.microsoft.com/office/drawing/2014/main" id="{E0B8EEB6-574F-471C-8AB8-D875A566A4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65052" r="2159" b="50578"/>
            <a:stretch/>
          </p:blipFill>
          <p:spPr>
            <a:xfrm>
              <a:off x="3642350" y="1949570"/>
              <a:ext cx="1995301" cy="1806215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17" name="Image" descr="Image">
              <a:extLst>
                <a:ext uri="{FF2B5EF4-FFF2-40B4-BE49-F238E27FC236}">
                  <a16:creationId xmlns:a16="http://schemas.microsoft.com/office/drawing/2014/main" id="{A9C8526F-BA46-4981-9D90-D9B5F0EEC84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2807" r="66303" b="50578"/>
            <a:stretch/>
          </p:blipFill>
          <p:spPr>
            <a:xfrm>
              <a:off x="6110477" y="1924368"/>
              <a:ext cx="1906012" cy="1831417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20" name="Image" descr="Image">
              <a:extLst>
                <a:ext uri="{FF2B5EF4-FFF2-40B4-BE49-F238E27FC236}">
                  <a16:creationId xmlns:a16="http://schemas.microsoft.com/office/drawing/2014/main" id="{7A8A406C-AD92-4A58-B95C-CAC4A3C72D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34177" t="48840" r="34932" b="-3437"/>
            <a:stretch/>
          </p:blipFill>
          <p:spPr>
            <a:xfrm>
              <a:off x="1263512" y="1963474"/>
              <a:ext cx="1906012" cy="2023142"/>
            </a:xfrm>
            <a:prstGeom prst="flowChartConnector">
              <a:avLst/>
            </a:prstGeom>
            <a:ln w="12700">
              <a:miter lim="400000"/>
            </a:ln>
          </p:spPr>
        </p:pic>
      </p:grpSp>
    </p:spTree>
    <p:extLst>
      <p:ext uri="{BB962C8B-B14F-4D97-AF65-F5344CB8AC3E}">
        <p14:creationId xmlns:p14="http://schemas.microsoft.com/office/powerpoint/2010/main" val="42872173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7" name="Google Shape;1977;p46"/>
          <p:cNvSpPr txBox="1">
            <a:spLocks noGrp="1"/>
          </p:cNvSpPr>
          <p:nvPr>
            <p:ph type="title"/>
          </p:nvPr>
        </p:nvSpPr>
        <p:spPr>
          <a:xfrm>
            <a:off x="1291970" y="1569077"/>
            <a:ext cx="6757748" cy="223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/>
              <a:t>Would-you-rather series…</a:t>
            </a:r>
            <a:endParaRPr sz="5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8" name="Google Shape;2318;p57"/>
          <p:cNvSpPr txBox="1">
            <a:spLocks noGrp="1"/>
          </p:cNvSpPr>
          <p:nvPr>
            <p:ph type="title"/>
          </p:nvPr>
        </p:nvSpPr>
        <p:spPr>
          <a:xfrm>
            <a:off x="571500" y="394175"/>
            <a:ext cx="7021500" cy="51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Would you rather eat….</a:t>
            </a:r>
            <a:endParaRPr dirty="0"/>
          </a:p>
        </p:txBody>
      </p:sp>
      <p:sp>
        <p:nvSpPr>
          <p:cNvPr id="2320" name="Google Shape;2320;p57"/>
          <p:cNvSpPr txBox="1"/>
          <p:nvPr/>
        </p:nvSpPr>
        <p:spPr>
          <a:xfrm>
            <a:off x="1425804" y="4074536"/>
            <a:ext cx="2250630" cy="3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A. Vegetables</a:t>
            </a:r>
            <a:endParaRPr sz="2200" b="1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052" name="Picture 4" descr="Fried Chicken Wings, Chinese Takeout Style - The Woks of Life">
            <a:extLst>
              <a:ext uri="{FF2B5EF4-FFF2-40B4-BE49-F238E27FC236}">
                <a16:creationId xmlns:a16="http://schemas.microsoft.com/office/drawing/2014/main" id="{DD54A8A5-277A-4A84-BBCE-478408B45E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541" y="1260053"/>
            <a:ext cx="2855624" cy="2616194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15 Healthiest Vegetables - Best Vegetables to Eat Daily">
            <a:extLst>
              <a:ext uri="{FF2B5EF4-FFF2-40B4-BE49-F238E27FC236}">
                <a16:creationId xmlns:a16="http://schemas.microsoft.com/office/drawing/2014/main" id="{5ED0C420-7176-4C97-ABA6-CC6FCB1CAB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74" t="7664" b="29617"/>
          <a:stretch/>
        </p:blipFill>
        <p:spPr bwMode="auto">
          <a:xfrm>
            <a:off x="1084874" y="1260053"/>
            <a:ext cx="2932490" cy="2616194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Google Shape;2320;p57">
            <a:extLst>
              <a:ext uri="{FF2B5EF4-FFF2-40B4-BE49-F238E27FC236}">
                <a16:creationId xmlns:a16="http://schemas.microsoft.com/office/drawing/2014/main" id="{8A644732-31CE-4AAC-8823-94E4AE7C33D2}"/>
              </a:ext>
            </a:extLst>
          </p:cNvPr>
          <p:cNvSpPr txBox="1"/>
          <p:nvPr/>
        </p:nvSpPr>
        <p:spPr>
          <a:xfrm>
            <a:off x="5700206" y="4065646"/>
            <a:ext cx="2619335" cy="3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B. Fried chicken</a:t>
            </a:r>
            <a:endParaRPr sz="2200" b="1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86C8D4C-8B2E-4F68-887C-53FC8A288765}"/>
              </a:ext>
            </a:extLst>
          </p:cNvPr>
          <p:cNvSpPr txBox="1"/>
          <p:nvPr/>
        </p:nvSpPr>
        <p:spPr>
          <a:xfrm>
            <a:off x="4204019" y="2214207"/>
            <a:ext cx="9668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osterrat"/>
              </a:rPr>
              <a:t>OR</a:t>
            </a:r>
            <a:endParaRPr lang="en-SG" sz="4000" b="1" dirty="0">
              <a:solidFill>
                <a:schemeClr val="bg1"/>
              </a:solidFill>
              <a:latin typeface="Mosterrat"/>
            </a:endParaRPr>
          </a:p>
        </p:txBody>
      </p:sp>
      <p:pic>
        <p:nvPicPr>
          <p:cNvPr id="4" name="btnInknoeActivity">
            <a:extLst>
              <a:ext uri="{FF2B5EF4-FFF2-40B4-BE49-F238E27FC236}">
                <a16:creationId xmlns:a16="http://schemas.microsoft.com/office/drawing/2014/main" id="{FAB2827C-3217-406A-AAF9-6DCED764301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r:link="rId7"/>
          <a:stretch>
            <a:fillRect/>
          </a:stretch>
        </p:blipFill>
        <p:spPr>
          <a:xfrm>
            <a:off x="7424685" y="621740"/>
            <a:ext cx="1789711" cy="460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1050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8" name="Google Shape;2318;p57"/>
          <p:cNvSpPr txBox="1">
            <a:spLocks noGrp="1"/>
          </p:cNvSpPr>
          <p:nvPr>
            <p:ph type="title"/>
          </p:nvPr>
        </p:nvSpPr>
        <p:spPr>
          <a:xfrm>
            <a:off x="571500" y="394175"/>
            <a:ext cx="7021500" cy="51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Would you rather be….</a:t>
            </a:r>
            <a:endParaRPr dirty="0"/>
          </a:p>
        </p:txBody>
      </p:sp>
      <p:sp>
        <p:nvSpPr>
          <p:cNvPr id="2320" name="Google Shape;2320;p57"/>
          <p:cNvSpPr txBox="1"/>
          <p:nvPr/>
        </p:nvSpPr>
        <p:spPr>
          <a:xfrm>
            <a:off x="350321" y="3641364"/>
            <a:ext cx="2250630" cy="3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A. Oxygen</a:t>
            </a:r>
            <a:endParaRPr sz="2200" b="1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9" name="Google Shape;2320;p57">
            <a:extLst>
              <a:ext uri="{FF2B5EF4-FFF2-40B4-BE49-F238E27FC236}">
                <a16:creationId xmlns:a16="http://schemas.microsoft.com/office/drawing/2014/main" id="{8A644732-31CE-4AAC-8823-94E4AE7C33D2}"/>
              </a:ext>
            </a:extLst>
          </p:cNvPr>
          <p:cNvSpPr txBox="1"/>
          <p:nvPr/>
        </p:nvSpPr>
        <p:spPr>
          <a:xfrm>
            <a:off x="3262331" y="3804529"/>
            <a:ext cx="2619335" cy="3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569913" lvl="0" indent="-396875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B. Carbon dioxide</a:t>
            </a:r>
            <a:endParaRPr sz="2200" b="1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86C8D4C-8B2E-4F68-887C-53FC8A288765}"/>
              </a:ext>
            </a:extLst>
          </p:cNvPr>
          <p:cNvSpPr txBox="1"/>
          <p:nvPr/>
        </p:nvSpPr>
        <p:spPr>
          <a:xfrm>
            <a:off x="2455730" y="2131417"/>
            <a:ext cx="9668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osterrat"/>
              </a:rPr>
              <a:t>OR</a:t>
            </a:r>
            <a:endParaRPr lang="en-SG" sz="4000" b="1" dirty="0">
              <a:solidFill>
                <a:schemeClr val="bg1"/>
              </a:solidFill>
              <a:latin typeface="Mosterrat"/>
            </a:endParaRPr>
          </a:p>
        </p:txBody>
      </p:sp>
      <p:pic>
        <p:nvPicPr>
          <p:cNvPr id="4" name="btnInknoeActivity">
            <a:extLst>
              <a:ext uri="{FF2B5EF4-FFF2-40B4-BE49-F238E27FC236}">
                <a16:creationId xmlns:a16="http://schemas.microsoft.com/office/drawing/2014/main" id="{FAB2827C-3217-406A-AAF9-6DCED764301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r:link="rId5"/>
          <a:stretch>
            <a:fillRect/>
          </a:stretch>
        </p:blipFill>
        <p:spPr>
          <a:xfrm>
            <a:off x="7424685" y="621740"/>
            <a:ext cx="1789711" cy="46082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1E928B6-4F3A-4704-A9C8-0AAAB38EDF0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2345" y="1377408"/>
            <a:ext cx="1673597" cy="167359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7E51ED9-40E8-4C6C-8C71-886EBFE9E97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02385" y="1502135"/>
            <a:ext cx="2139229" cy="213922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7B4F641-6DF1-4919-96C2-1ED7C6EDA83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68057" y="1565560"/>
            <a:ext cx="1755973" cy="175597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5993DD7-7109-4A48-AF70-A9BF7BFCEC76}"/>
              </a:ext>
            </a:extLst>
          </p:cNvPr>
          <p:cNvSpPr txBox="1"/>
          <p:nvPr/>
        </p:nvSpPr>
        <p:spPr>
          <a:xfrm>
            <a:off x="5576182" y="2131417"/>
            <a:ext cx="9668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osterrat"/>
              </a:rPr>
              <a:t>OR</a:t>
            </a:r>
            <a:endParaRPr lang="en-SG" sz="4000" b="1" dirty="0">
              <a:solidFill>
                <a:schemeClr val="bg1"/>
              </a:solidFill>
              <a:latin typeface="Mosterrat"/>
            </a:endParaRPr>
          </a:p>
        </p:txBody>
      </p:sp>
      <p:sp>
        <p:nvSpPr>
          <p:cNvPr id="16" name="Google Shape;2320;p57">
            <a:extLst>
              <a:ext uri="{FF2B5EF4-FFF2-40B4-BE49-F238E27FC236}">
                <a16:creationId xmlns:a16="http://schemas.microsoft.com/office/drawing/2014/main" id="{D46D24D5-42C5-418E-8675-44C71F08631C}"/>
              </a:ext>
            </a:extLst>
          </p:cNvPr>
          <p:cNvSpPr txBox="1"/>
          <p:nvPr/>
        </p:nvSpPr>
        <p:spPr>
          <a:xfrm>
            <a:off x="6283332" y="3651048"/>
            <a:ext cx="2619335" cy="3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C. Helium</a:t>
            </a:r>
            <a:endParaRPr sz="2200" b="1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12686332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8" name="Google Shape;2318;p57"/>
          <p:cNvSpPr txBox="1">
            <a:spLocks noGrp="1"/>
          </p:cNvSpPr>
          <p:nvPr>
            <p:ph type="title"/>
          </p:nvPr>
        </p:nvSpPr>
        <p:spPr>
          <a:xfrm>
            <a:off x="571500" y="394175"/>
            <a:ext cx="7021500" cy="51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Would you rather be able to….</a:t>
            </a:r>
            <a:endParaRPr dirty="0"/>
          </a:p>
        </p:txBody>
      </p:sp>
      <p:sp>
        <p:nvSpPr>
          <p:cNvPr id="2320" name="Google Shape;2320;p57"/>
          <p:cNvSpPr txBox="1"/>
          <p:nvPr/>
        </p:nvSpPr>
        <p:spPr>
          <a:xfrm>
            <a:off x="1005785" y="2738493"/>
            <a:ext cx="2352011" cy="3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A. Teleport...</a:t>
            </a:r>
            <a:endParaRPr sz="2600" b="1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86C8D4C-8B2E-4F68-887C-53FC8A288765}"/>
              </a:ext>
            </a:extLst>
          </p:cNvPr>
          <p:cNvSpPr txBox="1"/>
          <p:nvPr/>
        </p:nvSpPr>
        <p:spPr>
          <a:xfrm>
            <a:off x="4204019" y="2214207"/>
            <a:ext cx="9668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osterrat"/>
              </a:rPr>
              <a:t>OR</a:t>
            </a:r>
            <a:endParaRPr lang="en-SG" sz="4000" b="1" dirty="0">
              <a:solidFill>
                <a:schemeClr val="bg1"/>
              </a:solidFill>
              <a:latin typeface="Mosterrat"/>
            </a:endParaRPr>
          </a:p>
        </p:txBody>
      </p:sp>
      <p:sp>
        <p:nvSpPr>
          <p:cNvPr id="8" name="Google Shape;2293;p56">
            <a:extLst>
              <a:ext uri="{FF2B5EF4-FFF2-40B4-BE49-F238E27FC236}">
                <a16:creationId xmlns:a16="http://schemas.microsoft.com/office/drawing/2014/main" id="{897BE6EB-3B05-4060-A991-142B76A23F05}"/>
              </a:ext>
            </a:extLst>
          </p:cNvPr>
          <p:cNvSpPr/>
          <p:nvPr/>
        </p:nvSpPr>
        <p:spPr>
          <a:xfrm rot="293997">
            <a:off x="263973" y="1060392"/>
            <a:ext cx="3791977" cy="3629284"/>
          </a:xfrm>
          <a:custGeom>
            <a:avLst/>
            <a:gdLst/>
            <a:ahLst/>
            <a:cxnLst/>
            <a:rect l="l" t="t" r="r" b="b"/>
            <a:pathLst>
              <a:path w="39302" h="37068" extrusionOk="0">
                <a:moveTo>
                  <a:pt x="18336" y="1"/>
                </a:moveTo>
                <a:cubicBezTo>
                  <a:pt x="17121" y="1"/>
                  <a:pt x="15914" y="696"/>
                  <a:pt x="15411" y="2021"/>
                </a:cubicBezTo>
                <a:lnTo>
                  <a:pt x="12797" y="9255"/>
                </a:lnTo>
                <a:cubicBezTo>
                  <a:pt x="12432" y="10228"/>
                  <a:pt x="11642" y="10958"/>
                  <a:pt x="10639" y="11231"/>
                </a:cubicBezTo>
                <a:lnTo>
                  <a:pt x="3192" y="13176"/>
                </a:lnTo>
                <a:cubicBezTo>
                  <a:pt x="669" y="13815"/>
                  <a:pt x="0" y="17067"/>
                  <a:pt x="2037" y="18648"/>
                </a:cubicBezTo>
                <a:lnTo>
                  <a:pt x="8116" y="23389"/>
                </a:lnTo>
                <a:cubicBezTo>
                  <a:pt x="8937" y="24028"/>
                  <a:pt x="9393" y="25031"/>
                  <a:pt x="9332" y="26064"/>
                </a:cubicBezTo>
                <a:lnTo>
                  <a:pt x="8876" y="33754"/>
                </a:lnTo>
                <a:cubicBezTo>
                  <a:pt x="8763" y="35670"/>
                  <a:pt x="10321" y="37067"/>
                  <a:pt x="12014" y="37067"/>
                </a:cubicBezTo>
                <a:cubicBezTo>
                  <a:pt x="12605" y="37067"/>
                  <a:pt x="13212" y="36897"/>
                  <a:pt x="13770" y="36520"/>
                </a:cubicBezTo>
                <a:lnTo>
                  <a:pt x="20122" y="32174"/>
                </a:lnTo>
                <a:cubicBezTo>
                  <a:pt x="20640" y="31822"/>
                  <a:pt x="21237" y="31640"/>
                  <a:pt x="21844" y="31640"/>
                </a:cubicBezTo>
                <a:cubicBezTo>
                  <a:pt x="22235" y="31640"/>
                  <a:pt x="22629" y="31715"/>
                  <a:pt x="23010" y="31870"/>
                </a:cubicBezTo>
                <a:lnTo>
                  <a:pt x="30183" y="34666"/>
                </a:lnTo>
                <a:cubicBezTo>
                  <a:pt x="30566" y="34816"/>
                  <a:pt x="30950" y="34885"/>
                  <a:pt x="31323" y="34885"/>
                </a:cubicBezTo>
                <a:cubicBezTo>
                  <a:pt x="33288" y="34885"/>
                  <a:pt x="34930" y="32962"/>
                  <a:pt x="34317" y="30867"/>
                </a:cubicBezTo>
                <a:lnTo>
                  <a:pt x="32159" y="23481"/>
                </a:lnTo>
                <a:cubicBezTo>
                  <a:pt x="31885" y="22478"/>
                  <a:pt x="32098" y="21414"/>
                  <a:pt x="32767" y="20623"/>
                </a:cubicBezTo>
                <a:lnTo>
                  <a:pt x="37661" y="14696"/>
                </a:lnTo>
                <a:cubicBezTo>
                  <a:pt x="39302" y="12690"/>
                  <a:pt x="37934" y="9651"/>
                  <a:pt x="35350" y="9590"/>
                </a:cubicBezTo>
                <a:lnTo>
                  <a:pt x="27630" y="9347"/>
                </a:lnTo>
                <a:cubicBezTo>
                  <a:pt x="26596" y="9316"/>
                  <a:pt x="25654" y="8769"/>
                  <a:pt x="25107" y="7888"/>
                </a:cubicBezTo>
                <a:lnTo>
                  <a:pt x="20943" y="1413"/>
                </a:lnTo>
                <a:cubicBezTo>
                  <a:pt x="20316" y="460"/>
                  <a:pt x="19323" y="1"/>
                  <a:pt x="18336" y="1"/>
                </a:cubicBezTo>
                <a:close/>
              </a:path>
            </a:pathLst>
          </a:custGeom>
          <a:noFill/>
          <a:ln w="762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" name="Google Shape;2293;p56">
            <a:extLst>
              <a:ext uri="{FF2B5EF4-FFF2-40B4-BE49-F238E27FC236}">
                <a16:creationId xmlns:a16="http://schemas.microsoft.com/office/drawing/2014/main" id="{689A899E-8A0F-4652-9E1F-3D2B9BF8B05D}"/>
              </a:ext>
            </a:extLst>
          </p:cNvPr>
          <p:cNvSpPr/>
          <p:nvPr/>
        </p:nvSpPr>
        <p:spPr>
          <a:xfrm rot="293997">
            <a:off x="5198314" y="1060391"/>
            <a:ext cx="3791977" cy="3629284"/>
          </a:xfrm>
          <a:custGeom>
            <a:avLst/>
            <a:gdLst/>
            <a:ahLst/>
            <a:cxnLst/>
            <a:rect l="l" t="t" r="r" b="b"/>
            <a:pathLst>
              <a:path w="39302" h="37068" extrusionOk="0">
                <a:moveTo>
                  <a:pt x="18336" y="1"/>
                </a:moveTo>
                <a:cubicBezTo>
                  <a:pt x="17121" y="1"/>
                  <a:pt x="15914" y="696"/>
                  <a:pt x="15411" y="2021"/>
                </a:cubicBezTo>
                <a:lnTo>
                  <a:pt x="12797" y="9255"/>
                </a:lnTo>
                <a:cubicBezTo>
                  <a:pt x="12432" y="10228"/>
                  <a:pt x="11642" y="10958"/>
                  <a:pt x="10639" y="11231"/>
                </a:cubicBezTo>
                <a:lnTo>
                  <a:pt x="3192" y="13176"/>
                </a:lnTo>
                <a:cubicBezTo>
                  <a:pt x="669" y="13815"/>
                  <a:pt x="0" y="17067"/>
                  <a:pt x="2037" y="18648"/>
                </a:cubicBezTo>
                <a:lnTo>
                  <a:pt x="8116" y="23389"/>
                </a:lnTo>
                <a:cubicBezTo>
                  <a:pt x="8937" y="24028"/>
                  <a:pt x="9393" y="25031"/>
                  <a:pt x="9332" y="26064"/>
                </a:cubicBezTo>
                <a:lnTo>
                  <a:pt x="8876" y="33754"/>
                </a:lnTo>
                <a:cubicBezTo>
                  <a:pt x="8763" y="35670"/>
                  <a:pt x="10321" y="37067"/>
                  <a:pt x="12014" y="37067"/>
                </a:cubicBezTo>
                <a:cubicBezTo>
                  <a:pt x="12605" y="37067"/>
                  <a:pt x="13212" y="36897"/>
                  <a:pt x="13770" y="36520"/>
                </a:cubicBezTo>
                <a:lnTo>
                  <a:pt x="20122" y="32174"/>
                </a:lnTo>
                <a:cubicBezTo>
                  <a:pt x="20640" y="31822"/>
                  <a:pt x="21237" y="31640"/>
                  <a:pt x="21844" y="31640"/>
                </a:cubicBezTo>
                <a:cubicBezTo>
                  <a:pt x="22235" y="31640"/>
                  <a:pt x="22629" y="31715"/>
                  <a:pt x="23010" y="31870"/>
                </a:cubicBezTo>
                <a:lnTo>
                  <a:pt x="30183" y="34666"/>
                </a:lnTo>
                <a:cubicBezTo>
                  <a:pt x="30566" y="34816"/>
                  <a:pt x="30950" y="34885"/>
                  <a:pt x="31323" y="34885"/>
                </a:cubicBezTo>
                <a:cubicBezTo>
                  <a:pt x="33288" y="34885"/>
                  <a:pt x="34930" y="32962"/>
                  <a:pt x="34317" y="30867"/>
                </a:cubicBezTo>
                <a:lnTo>
                  <a:pt x="32159" y="23481"/>
                </a:lnTo>
                <a:cubicBezTo>
                  <a:pt x="31885" y="22478"/>
                  <a:pt x="32098" y="21414"/>
                  <a:pt x="32767" y="20623"/>
                </a:cubicBezTo>
                <a:lnTo>
                  <a:pt x="37661" y="14696"/>
                </a:lnTo>
                <a:cubicBezTo>
                  <a:pt x="39302" y="12690"/>
                  <a:pt x="37934" y="9651"/>
                  <a:pt x="35350" y="9590"/>
                </a:cubicBezTo>
                <a:lnTo>
                  <a:pt x="27630" y="9347"/>
                </a:lnTo>
                <a:cubicBezTo>
                  <a:pt x="26596" y="9316"/>
                  <a:pt x="25654" y="8769"/>
                  <a:pt x="25107" y="7888"/>
                </a:cubicBezTo>
                <a:lnTo>
                  <a:pt x="20943" y="1413"/>
                </a:lnTo>
                <a:cubicBezTo>
                  <a:pt x="20316" y="460"/>
                  <a:pt x="19323" y="1"/>
                  <a:pt x="18336" y="1"/>
                </a:cubicBezTo>
                <a:close/>
              </a:path>
            </a:pathLst>
          </a:custGeom>
          <a:noFill/>
          <a:ln w="762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" name="Google Shape;2320;p57">
            <a:extLst>
              <a:ext uri="{FF2B5EF4-FFF2-40B4-BE49-F238E27FC236}">
                <a16:creationId xmlns:a16="http://schemas.microsoft.com/office/drawing/2014/main" id="{1529EC04-C3E5-4D13-9AC9-0DFEA204CFEF}"/>
              </a:ext>
            </a:extLst>
          </p:cNvPr>
          <p:cNvSpPr txBox="1"/>
          <p:nvPr/>
        </p:nvSpPr>
        <p:spPr>
          <a:xfrm>
            <a:off x="5978618" y="2691433"/>
            <a:ext cx="2352011" cy="3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B. Be invisible?</a:t>
            </a:r>
            <a:endParaRPr sz="2600" b="1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4" name="btnInknoeActivity">
            <a:extLst>
              <a:ext uri="{FF2B5EF4-FFF2-40B4-BE49-F238E27FC236}">
                <a16:creationId xmlns:a16="http://schemas.microsoft.com/office/drawing/2014/main" id="{CF5DC45A-504D-4637-9153-C7544CF8B4E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r:link="rId5"/>
          <a:stretch>
            <a:fillRect/>
          </a:stretch>
        </p:blipFill>
        <p:spPr>
          <a:xfrm>
            <a:off x="7364281" y="575780"/>
            <a:ext cx="1774081" cy="456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36998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61287082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S" val="false"/>
  <p:tag name="INKNOEBUTTONMODEL" val="{&quot;ActivityType&quot;:1,&quot;OptionCount&quot;:2,&quot;WcOptionCount&quot;:10,&quot;HasMultipleSubmission&quot;:false,&quot;HasAutoStop&quot;:false,&quot;HasMinimizeMode&quot;:false,&quot;TimerValue&quot;:&quot;00:30&quot;,&quot;HasAutoStart&quot;:false,&quot;HasCorrectAnswers&quot;:false,&quot;McqAnswers&quot;:[],&quot;ActivityId&quot;:&quot;&quot;,&quot;IaMcqCompetition&quot;:false,&quot;IsAnonymous&quot;:false,&quot;AutoAdvance&quot;:false,&quot;IsCompetitionMode&quot;:false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S" val="false"/>
  <p:tag name="INKNOEBUTTONMODEL" val="{&quot;ActivityType&quot;:1,&quot;OptionCount&quot;:2,&quot;WcOptionCount&quot;:10,&quot;HasMultipleSubmission&quot;:false,&quot;HasAutoStop&quot;:false,&quot;HasMinimizeMode&quot;:false,&quot;TimerValue&quot;:&quot;00:30&quot;,&quot;HasAutoStart&quot;:false,&quot;HasCorrectAnswers&quot;:false,&quot;McqAnswers&quot;:[],&quot;ActivityId&quot;:&quot;&quot;,&quot;IaMcqCompetition&quot;:false,&quot;IsAnonymous&quot;:false,&quot;AutoAdvance&quot;:false,&quot;IsCompetitionMode&quot;:false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S" val="false"/>
  <p:tag name="INKNOEBUTTONMODEL" val="{&quot;ActivityType&quot;:1,&quot;OptionCount&quot;:2,&quot;WcOptionCount&quot;:10,&quot;HasMultipleSubmission&quot;:false,&quot;HasAutoStop&quot;:false,&quot;HasMinimizeMode&quot;:false,&quot;TimerValue&quot;:&quot;00:30&quot;,&quot;HasAutoStart&quot;:false,&quot;HasCorrectAnswers&quot;:false,&quot;McqAnswers&quot;:[],&quot;ActivityId&quot;:&quot;&quot;,&quot;IaMcqCompetition&quot;:false,&quot;IsAnonymous&quot;:false,&quot;AutoAdvance&quot;:false,&quot;IsCompetitionMode&quot;:false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S" val="false"/>
  <p:tag name="INKNOEBUTTONMODEL" val="{&quot;ActivityType&quot;:4,&quot;OptionCount&quot;:4,&quot;WcOptionCount&quot;:10,&quot;HasMultipleSubmission&quot;:false,&quot;HasAutoStop&quot;:false,&quot;HasMinimizeMode&quot;:false,&quot;TimerValue&quot;:&quot;00:30&quot;,&quot;HasAutoStart&quot;:false,&quot;HasCorrectAnswers&quot;:false,&quot;McqAnswers&quot;:[],&quot;ActivityId&quot;:&quot;&quot;,&quot;IaMcqCompetition&quot;:false,&quot;IsAnonymous&quot;:false,&quot;AutoAdvance&quot;:false,&quot;IsCompetitionMode&quot;:false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S" val="false"/>
  <p:tag name="INKNOEBUTTONMODEL" val="{&quot;ActivityType&quot;:2,&quot;OptionCount&quot;:4,&quot;WcOptionCount&quot;:10,&quot;HasMultipleSubmission&quot;:false,&quot;HasAutoStop&quot;:false,&quot;HasMinimizeMode&quot;:false,&quot;TimerValue&quot;:&quot;00:30&quot;,&quot;HasAutoStart&quot;:false,&quot;HasCorrectAnswers&quot;:false,&quot;McqAnswers&quot;:[],&quot;ActivityId&quot;:&quot;&quot;,&quot;IaMcqCompetition&quot;:false,&quot;IsAnonymous&quot;:false,&quot;AutoAdvance&quot;:false,&quot;IsCompetitionMode&quot;:false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S" val="false"/>
  <p:tag name="INKNOEBUTTONMODEL" val="{&quot;ActivityType&quot;:6,&quot;OptionCount&quot;:4,&quot;WcOptionCount&quot;:10,&quot;HasMultipleSubmission&quot;:false,&quot;HasAutoStop&quot;:false,&quot;HasMinimizeMode&quot;:false,&quot;TimerValue&quot;:&quot;00:30&quot;,&quot;HasAutoStart&quot;:false,&quot;HasCorrectAnswers&quot;:false,&quot;McqAnswers&quot;:[],&quot;ActivityId&quot;:&quot;&quot;,&quot;IaMcqCompetition&quot;:false,&quot;IsAnonymous&quot;:false,&quot;AutoAdvance&quot;:false,&quot;IsCompetitionMode&quot;:false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S" val="false"/>
  <p:tag name="INKNOEBUTTONMODEL" val="{&quot;ActivityType&quot;:4,&quot;OptionCount&quot;:4,&quot;WcOptionCount&quot;:10,&quot;HasMultipleSubmission&quot;:false,&quot;HasAutoStop&quot;:false,&quot;HasMinimizeMode&quot;:false,&quot;TimerValue&quot;:&quot;00:30&quot;,&quot;HasAutoStart&quot;:false,&quot;HasCorrectAnswers&quot;:false,&quot;McqAnswers&quot;:[],&quot;ActivityId&quot;:&quot;&quot;,&quot;IaMcqCompetition&quot;:false,&quot;IsAnonymous&quot;:false,&quot;AutoAdvance&quot;:false,&quot;IsCompetitionMode&quot;:false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S" val="false"/>
  <p:tag name="INKNOEBUTTONMODEL" val="{&quot;ActivityType&quot;:1,&quot;OptionCount&quot;:2,&quot;WcOptionCount&quot;:10,&quot;HasMultipleSubmission&quot;:false,&quot;HasAutoStop&quot;:false,&quot;HasMinimizeMode&quot;:false,&quot;TimerValue&quot;:&quot;00:30&quot;,&quot;HasAutoStart&quot;:false,&quot;HasCorrectAnswers&quot;:false,&quot;McqAnswers&quot;:[],&quot;ActivityId&quot;:&quot;&quot;,&quot;IaMcqCompetition&quot;:false,&quot;IsAnonymous&quot;:false,&quot;AutoAdvance&quot;:false,&quot;IsCompetitionMode&quot;:false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S" val="false"/>
  <p:tag name="INKNOEBUTTONMODEL" val="{&quot;ActivityType&quot;:1,&quot;OptionCount&quot;:3,&quot;WcOptionCount&quot;:10,&quot;HasMultipleSubmission&quot;:false,&quot;HasAutoStop&quot;:false,&quot;HasMinimizeMode&quot;:false,&quot;TimerValue&quot;:&quot;00:30&quot;,&quot;HasAutoStart&quot;:false,&quot;HasCorrectAnswers&quot;:false,&quot;McqAnswers&quot;:[],&quot;ActivityId&quot;:&quot;&quot;,&quot;IaMcqCompetition&quot;:false,&quot;IsAnonymous&quot;:false,&quot;AutoAdvance&quot;:false,&quot;IsCompetitionMode&quot;:false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S" val="false"/>
  <p:tag name="INKNOEBUTTONMODEL" val="{&quot;ActivityType&quot;:1,&quot;OptionCount&quot;:2,&quot;WcOptionCount&quot;:10,&quot;HasMultipleSubmission&quot;:false,&quot;HasAutoStop&quot;:false,&quot;HasMinimizeMode&quot;:false,&quot;TimerValue&quot;:&quot;00:30&quot;,&quot;HasAutoStart&quot;:false,&quot;HasCorrectAnswers&quot;:false,&quot;McqAnswers&quot;:[],&quot;ActivityId&quot;:&quot;&quot;,&quot;IaMcqCompetition&quot;:false,&quot;IsAnonymous&quot;:false,&quot;AutoAdvance&quot;:false,&quot;IsCompetitionMode&quot;:false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S" val="false"/>
  <p:tag name="INKNOEBUTTONMODEL" val="{&quot;ActivityType&quot;:1,&quot;OptionCount&quot;:2,&quot;WcOptionCount&quot;:10,&quot;HasMultipleSubmission&quot;:false,&quot;HasAutoStop&quot;:false,&quot;HasMinimizeMode&quot;:false,&quot;TimerValue&quot;:&quot;00:30&quot;,&quot;HasAutoStart&quot;:false,&quot;HasCorrectAnswers&quot;:false,&quot;McqAnswers&quot;:[],&quot;ActivityId&quot;:&quot;&quot;,&quot;IaMcqCompetition&quot;:false,&quot;IsAnonymous&quot;:false,&quot;AutoAdvance&quot;:false,&quot;IsCompetitionMode&quot;:false}"/>
</p:tagLst>
</file>

<file path=ppt/theme/theme1.xml><?xml version="1.0" encoding="utf-8"?>
<a:theme xmlns:a="http://schemas.openxmlformats.org/drawingml/2006/main" name="Fun Games Classroom Kit by Slidesgo">
  <a:themeElements>
    <a:clrScheme name="Simple Light">
      <a:dk1>
        <a:srgbClr val="000000"/>
      </a:dk1>
      <a:lt1>
        <a:srgbClr val="FFFFFF"/>
      </a:lt1>
      <a:dk2>
        <a:srgbClr val="6D60BD"/>
      </a:dk2>
      <a:lt2>
        <a:srgbClr val="4B4095"/>
      </a:lt2>
      <a:accent1>
        <a:srgbClr val="ACA9F1"/>
      </a:accent1>
      <a:accent2>
        <a:srgbClr val="9393E5"/>
      </a:accent2>
      <a:accent3>
        <a:srgbClr val="FFD43F"/>
      </a:accent3>
      <a:accent4>
        <a:srgbClr val="FCA12D"/>
      </a:accent4>
      <a:accent5>
        <a:srgbClr val="F44336"/>
      </a:accent5>
      <a:accent6>
        <a:srgbClr val="674EA7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505</TotalTime>
  <Words>249</Words>
  <Application>Microsoft Office PowerPoint</Application>
  <PresentationFormat>On-screen Show (16:9)</PresentationFormat>
  <Paragraphs>42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Montserrat Medium</vt:lpstr>
      <vt:lpstr>Montserrat ExtraBold</vt:lpstr>
      <vt:lpstr>Montserrat</vt:lpstr>
      <vt:lpstr>Arial</vt:lpstr>
      <vt:lpstr>Open Sans</vt:lpstr>
      <vt:lpstr>Chau Philomene One</vt:lpstr>
      <vt:lpstr>Mosterrat</vt:lpstr>
      <vt:lpstr>Roboto</vt:lpstr>
      <vt:lpstr>Fun Games Classroom Kit by Slidesgo</vt:lpstr>
      <vt:lpstr>5 Super Fun Back-to-School Icebreakers</vt:lpstr>
      <vt:lpstr>Find a picture of a country you would like to visit. Why would you like to go there? </vt:lpstr>
      <vt:lpstr>If you could go back in time, which period would you go to? Who would you like to meet?</vt:lpstr>
      <vt:lpstr>How do you feel about subject X?</vt:lpstr>
      <vt:lpstr>PowerPoint Presentation</vt:lpstr>
      <vt:lpstr>Would-you-rather series…</vt:lpstr>
      <vt:lpstr>Would you rather eat….</vt:lpstr>
      <vt:lpstr>Would you rather be….</vt:lpstr>
      <vt:lpstr>Would you rather be able to….</vt:lpstr>
      <vt:lpstr>Would you rather….</vt:lpstr>
      <vt:lpstr>Would you rather….</vt:lpstr>
      <vt:lpstr>Would you rather be….</vt:lpstr>
      <vt:lpstr>Would you rather….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 Games Classroom Kit</dc:title>
  <dc:creator>Josephine Yan</dc:creator>
  <cp:lastModifiedBy>Vanessa Tsang</cp:lastModifiedBy>
  <cp:revision>21</cp:revision>
  <dcterms:modified xsi:type="dcterms:W3CDTF">2022-01-04T00:55:17Z</dcterms:modified>
</cp:coreProperties>
</file>