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307" r:id="rId3"/>
    <p:sldId id="308" r:id="rId4"/>
    <p:sldId id="261" r:id="rId5"/>
    <p:sldId id="268" r:id="rId6"/>
    <p:sldId id="266" r:id="rId7"/>
  </p:sldIdLst>
  <p:sldSz cx="9144000" cy="5143500" type="screen16x9"/>
  <p:notesSz cx="17348200" cy="9753600"/>
  <p:embeddedFontLst>
    <p:embeddedFont>
      <p:font typeface="Barlow Semi Condensed Light" panose="00000406000000000000" pitchFamily="2" charset="0"/>
      <p:regular r:id="rId9"/>
      <p:bold r:id="rId10"/>
      <p:italic r:id="rId11"/>
      <p:boldItalic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Joti One" panose="020B0604020202020204" charset="0"/>
      <p:regular r:id="rId17"/>
    </p:embeddedFont>
    <p:embeddedFont>
      <p:font typeface="Sue Ellen Francisco" panose="020B0604020202020204" charset="0"/>
      <p:regular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18297F-711E-4AE9-BD24-CA2943DC23A5}">
  <a:tblStyle styleId="{CA18297F-711E-4AE9-BD24-CA2943DC23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72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60" r:id="rId5"/>
    <p:sldLayoutId id="2147483661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file:///C:\Program%20Files\Inknoe%20ClassPoint\Images\slide_annotate_without%20result_default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file:///C:\Program%20Files\Inknoe%20ClassPoint\Images\image_upload_without%20result_default.png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2338847" y="2178437"/>
            <a:ext cx="4445715" cy="122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omic Sans MS" panose="030F0702030302020204" pitchFamily="66" charset="0"/>
              </a:rPr>
              <a:t>Excellent Closing Activities For Every Lesson</a:t>
            </a:r>
            <a:endParaRPr sz="3600" dirty="0">
              <a:latin typeface="Comic Sans MS" panose="030F0702030302020204" pitchFamily="66" charset="0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52FA8-2763-4B16-AAC6-431FA63B84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773835" y="2506608"/>
            <a:ext cx="1289318" cy="2556745"/>
          </a:xfrm>
          <a:prstGeom prst="rect">
            <a:avLst/>
          </a:prstGeom>
        </p:spPr>
      </p:pic>
      <p:sp>
        <p:nvSpPr>
          <p:cNvPr id="485" name="Google Shape;485;p29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endParaRPr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186944" y="2920003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610219" y="812695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" name="Google Shape;490;p29">
            <a:extLst>
              <a:ext uri="{FF2B5EF4-FFF2-40B4-BE49-F238E27FC236}">
                <a16:creationId xmlns:a16="http://schemas.microsoft.com/office/drawing/2014/main" id="{ECAC3F1D-7567-48D8-ABAB-9D4D321ADA62}"/>
              </a:ext>
            </a:extLst>
          </p:cNvPr>
          <p:cNvSpPr txBox="1">
            <a:spLocks/>
          </p:cNvSpPr>
          <p:nvPr/>
        </p:nvSpPr>
        <p:spPr>
          <a:xfrm>
            <a:off x="5118223" y="2266370"/>
            <a:ext cx="2684164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SG" sz="4400" dirty="0">
                <a:latin typeface="Comic Sans MS" panose="030F0702030302020204" pitchFamily="66" charset="0"/>
              </a:rPr>
              <a:t>Concept B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96D9B72-A1CF-4969-81C7-4637EA7B95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880011" y="2483538"/>
            <a:ext cx="1289318" cy="25567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2FB915-2C6F-482C-801D-169E01A145EA}"/>
              </a:ext>
            </a:extLst>
          </p:cNvPr>
          <p:cNvSpPr txBox="1"/>
          <p:nvPr/>
        </p:nvSpPr>
        <p:spPr>
          <a:xfrm>
            <a:off x="465320" y="199341"/>
            <a:ext cx="75535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How well do you understand each concept? Circle it.</a:t>
            </a: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Red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– I’m totally lost…HELP! </a:t>
            </a:r>
          </a:p>
          <a:p>
            <a:r>
              <a:rPr lang="en-US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Yellow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– I need some clarifications</a:t>
            </a:r>
          </a:p>
          <a:p>
            <a:r>
              <a:rPr lang="en-US" sz="2000" dirty="0">
                <a:solidFill>
                  <a:srgbClr val="92D050"/>
                </a:solidFill>
                <a:latin typeface="Comic Sans MS" panose="030F0702030302020204" pitchFamily="66" charset="0"/>
              </a:rPr>
              <a:t>Green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– I’m ready for a test now!</a:t>
            </a:r>
            <a:endParaRPr lang="en-SG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972324" y="2297793"/>
            <a:ext cx="2684164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Comic Sans MS" panose="030F0702030302020204" pitchFamily="66" charset="0"/>
              </a:rPr>
              <a:t>Concept A</a:t>
            </a:r>
            <a:endParaRPr sz="4400" dirty="0">
              <a:latin typeface="Comic Sans MS" panose="030F0702030302020204" pitchFamily="66" charset="0"/>
            </a:endParaRPr>
          </a:p>
        </p:txBody>
      </p:sp>
      <p:pic>
        <p:nvPicPr>
          <p:cNvPr id="10" name="btnInknoeActivity">
            <a:extLst>
              <a:ext uri="{FF2B5EF4-FFF2-40B4-BE49-F238E27FC236}">
                <a16:creationId xmlns:a16="http://schemas.microsoft.com/office/drawing/2014/main" id="{30B48FB9-E64D-48BC-8FDC-32718C4564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3361809" y="440657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3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3BC8-17FC-4E4E-BCF0-8FD908E0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6A43D-6B08-4D0A-B53B-91CF6D9A1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5" y="0"/>
            <a:ext cx="8745415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D0AB6-A4BC-48D5-B748-2A215EA6A062}"/>
              </a:ext>
            </a:extLst>
          </p:cNvPr>
          <p:cNvSpPr txBox="1"/>
          <p:nvPr/>
        </p:nvSpPr>
        <p:spPr>
          <a:xfrm>
            <a:off x="6607278" y="652991"/>
            <a:ext cx="192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omic Sans MS" panose="030F0702030302020204" pitchFamily="66" charset="0"/>
              </a:rPr>
              <a:t>Perfect understanding</a:t>
            </a:r>
            <a:endParaRPr lang="en-SG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E098A-4726-4D1F-BC29-843E99D0AA5A}"/>
              </a:ext>
            </a:extLst>
          </p:cNvPr>
          <p:cNvSpPr txBox="1"/>
          <p:nvPr/>
        </p:nvSpPr>
        <p:spPr>
          <a:xfrm>
            <a:off x="350053" y="534975"/>
            <a:ext cx="4988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How close are you to having a perfect understanding of this topic? Put an “X” on the dotted line to indicate.</a:t>
            </a:r>
            <a:endParaRPr lang="en-SG" sz="2000" dirty="0">
              <a:latin typeface="Comic Sans MS" panose="030F0702030302020204" pitchFamily="66" charset="0"/>
            </a:endParaRPr>
          </a:p>
        </p:txBody>
      </p:sp>
      <p:pic>
        <p:nvPicPr>
          <p:cNvPr id="12" name="btnInknoeActivity">
            <a:extLst>
              <a:ext uri="{FF2B5EF4-FFF2-40B4-BE49-F238E27FC236}">
                <a16:creationId xmlns:a16="http://schemas.microsoft.com/office/drawing/2014/main" id="{99B53597-8539-4915-A79F-7803F9D44E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458319" y="4200336"/>
            <a:ext cx="2219546" cy="571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78494E-761E-48EA-B529-D87605819955}"/>
              </a:ext>
            </a:extLst>
          </p:cNvPr>
          <p:cNvSpPr txBox="1"/>
          <p:nvPr/>
        </p:nvSpPr>
        <p:spPr>
          <a:xfrm>
            <a:off x="501444" y="3687096"/>
            <a:ext cx="171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omic Sans MS" panose="030F0702030302020204" pitchFamily="66" charset="0"/>
              </a:rPr>
              <a:t>No understanding</a:t>
            </a:r>
            <a:endParaRPr lang="en-SG" sz="1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5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535872" cy="2242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the questions you have about </a:t>
            </a:r>
            <a:r>
              <a:rPr lang="en" sz="6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concept A</a:t>
            </a:r>
            <a:r>
              <a:rPr lang="en" dirty="0">
                <a:solidFill>
                  <a:schemeClr val="bg1"/>
                </a:solidFill>
              </a:rPr>
              <a:t>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5B90C480-CB6F-4649-B98A-C4B7151907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3462227" y="4339981"/>
            <a:ext cx="2219546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7"/>
          <p:cNvSpPr txBox="1">
            <a:spLocks noGrp="1"/>
          </p:cNvSpPr>
          <p:nvPr>
            <p:ph type="title"/>
          </p:nvPr>
        </p:nvSpPr>
        <p:spPr>
          <a:xfrm>
            <a:off x="638239" y="519257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omic Sans MS" panose="030F0702030302020204" pitchFamily="66" charset="0"/>
              </a:rPr>
              <a:t>Each group to design </a:t>
            </a:r>
            <a:r>
              <a:rPr lang="en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ONE</a:t>
            </a:r>
            <a:r>
              <a:rPr lang="en" sz="2800" dirty="0">
                <a:latin typeface="Comic Sans MS" panose="030F0702030302020204" pitchFamily="66" charset="0"/>
              </a:rPr>
              <a:t> question for </a:t>
            </a:r>
            <a:r>
              <a:rPr lang="en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EACH</a:t>
            </a:r>
            <a:r>
              <a:rPr lang="en" sz="2800" dirty="0">
                <a:latin typeface="Comic Sans MS" panose="030F0702030302020204" pitchFamily="66" charset="0"/>
              </a:rPr>
              <a:t> concept </a:t>
            </a:r>
            <a:r>
              <a:rPr lang="en" sz="2000" dirty="0">
                <a:latin typeface="Comic Sans MS" panose="030F0702030302020204" pitchFamily="66" charset="0"/>
              </a:rPr>
              <a:t>(make sure you have the answers too). </a:t>
            </a:r>
            <a:br>
              <a:rPr lang="en" sz="2800" dirty="0">
                <a:latin typeface="Comic Sans MS" panose="030F0702030302020204" pitchFamily="66" charset="0"/>
              </a:rPr>
            </a:br>
            <a:br>
              <a:rPr lang="en" sz="2800" dirty="0">
                <a:latin typeface="Comic Sans MS" panose="030F0702030302020204" pitchFamily="66" charset="0"/>
              </a:rPr>
            </a:br>
            <a:r>
              <a:rPr lang="en" sz="2800" dirty="0">
                <a:latin typeface="Comic Sans MS" panose="030F0702030302020204" pitchFamily="66" charset="0"/>
              </a:rPr>
              <a:t>They should be challenging but had been taught in class.</a:t>
            </a:r>
            <a:endParaRPr sz="2800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82" name="Google Shape;782;p37"/>
          <p:cNvGrpSpPr/>
          <p:nvPr/>
        </p:nvGrpSpPr>
        <p:grpSpPr>
          <a:xfrm>
            <a:off x="4989805" y="-19098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6571830" y="-1392498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7C3406FE-C0E3-4901-AED3-C82DF91E07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3430433" y="4313838"/>
            <a:ext cx="2219546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5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</a:t>
            </a:r>
            <a:r>
              <a:rPr lang="en">
                <a:solidFill>
                  <a:schemeClr val="accent3"/>
                </a:solidFill>
              </a:rPr>
              <a:t>PICTURE </a:t>
            </a:r>
            <a:r>
              <a:rPr lang="en">
                <a:solidFill>
                  <a:schemeClr val="lt1"/>
                </a:solidFill>
              </a:rPr>
              <a:t>ALWAYS REINFORCES THE CONCEPT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 your team, draw a mind map of this chapter on […….]. Be sure to link key concepts where appropriate. Snap a photo of your team’s mind map and upload it once it’s completed.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45" name="Google Shape;745;p35"/>
          <p:cNvPicPr preferRelativeResize="0"/>
          <p:nvPr/>
        </p:nvPicPr>
        <p:blipFill rotWithShape="1">
          <a:blip r:embed="rId5">
            <a:alphaModFix/>
          </a:blip>
          <a:srcRect l="27650" t="23094" r="27650"/>
          <a:stretch/>
        </p:blipFill>
        <p:spPr>
          <a:xfrm>
            <a:off x="664875" y="823050"/>
            <a:ext cx="3613800" cy="3497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46" name="Google Shape;746;p35"/>
          <p:cNvSpPr/>
          <p:nvPr/>
        </p:nvSpPr>
        <p:spPr>
          <a:xfrm rot="-2122318" flipH="1">
            <a:off x="4187694" y="128040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758F751E-3CB0-46B1-A428-9471F82ACB2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3384073" y="4249748"/>
            <a:ext cx="2219546" cy="571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354129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2,&quot;OptionCount&quot;:4,&quot;WcOptionCount&quot;:10,&quot;HasMultipleSubmission&quot;:false,&quot;HasAutoStop&quot;:true,&quot;HasMinimizeMode&quot;:tru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2,&quot;OptionCount&quot;:4,&quot;WcOptionCount&quot;:10,&quot;HasMultipleSubmission&quot;:false,&quot;HasAutoStop&quot;:true,&quot;HasMinimizeMode&quot;:tru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00:3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159</Words>
  <Application>Microsoft Office PowerPoint</Application>
  <PresentationFormat>On-screen Show (16:9)</PresentationFormat>
  <Paragraphs>16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Barlow Semi Condensed Light</vt:lpstr>
      <vt:lpstr>Comic Sans MS</vt:lpstr>
      <vt:lpstr>Joti One</vt:lpstr>
      <vt:lpstr>Sue Ellen Francisco</vt:lpstr>
      <vt:lpstr>Chalkboard Background by Slidesgo</vt:lpstr>
      <vt:lpstr>Excellent Closing Activities For Every Lesson</vt:lpstr>
      <vt:lpstr>Concept A</vt:lpstr>
      <vt:lpstr>PowerPoint Presentation</vt:lpstr>
      <vt:lpstr>What are the questions you have about concept A?</vt:lpstr>
      <vt:lpstr>Each group to design ONE question for EACH concept (make sure you have the answers too).   They should be challenging but had been taught in class.</vt:lpstr>
      <vt:lpstr>A PICTURE ALWAYS REINFORCES THE CONCEPT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CHALKBOARD</dc:title>
  <dc:creator>Josephine Yan</dc:creator>
  <cp:lastModifiedBy>Kimmo Olsen</cp:lastModifiedBy>
  <cp:revision>12</cp:revision>
  <dcterms:modified xsi:type="dcterms:W3CDTF">2021-10-28T04:55:38Z</dcterms:modified>
</cp:coreProperties>
</file>